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52" r:id="rId3"/>
    <p:sldId id="450" r:id="rId4"/>
    <p:sldId id="289" r:id="rId5"/>
    <p:sldId id="454" r:id="rId6"/>
    <p:sldId id="447" r:id="rId7"/>
    <p:sldId id="446" r:id="rId8"/>
    <p:sldId id="456" r:id="rId9"/>
    <p:sldId id="604" r:id="rId10"/>
    <p:sldId id="556" r:id="rId11"/>
    <p:sldId id="557" r:id="rId12"/>
    <p:sldId id="558" r:id="rId13"/>
    <p:sldId id="559" r:id="rId14"/>
    <p:sldId id="603" r:id="rId15"/>
    <p:sldId id="563" r:id="rId16"/>
    <p:sldId id="564" r:id="rId17"/>
    <p:sldId id="565" r:id="rId18"/>
    <p:sldId id="602" r:id="rId19"/>
    <p:sldId id="571" r:id="rId20"/>
    <p:sldId id="572" r:id="rId21"/>
    <p:sldId id="573" r:id="rId22"/>
    <p:sldId id="574" r:id="rId23"/>
    <p:sldId id="601" r:id="rId24"/>
    <p:sldId id="576" r:id="rId25"/>
    <p:sldId id="578" r:id="rId26"/>
    <p:sldId id="600" r:id="rId27"/>
    <p:sldId id="580" r:id="rId28"/>
    <p:sldId id="599" r:id="rId29"/>
    <p:sldId id="582" r:id="rId30"/>
    <p:sldId id="598" r:id="rId31"/>
    <p:sldId id="584" r:id="rId32"/>
    <p:sldId id="610" r:id="rId33"/>
    <p:sldId id="585" r:id="rId34"/>
    <p:sldId id="597" r:id="rId35"/>
    <p:sldId id="587" r:id="rId36"/>
    <p:sldId id="588" r:id="rId37"/>
    <p:sldId id="589" r:id="rId38"/>
    <p:sldId id="590" r:id="rId39"/>
    <p:sldId id="596" r:id="rId40"/>
    <p:sldId id="605" r:id="rId41"/>
    <p:sldId id="606" r:id="rId42"/>
    <p:sldId id="607" r:id="rId43"/>
    <p:sldId id="608" r:id="rId44"/>
    <p:sldId id="554" r:id="rId45"/>
    <p:sldId id="555" r:id="rId46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8103D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210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-17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54674" y="126459"/>
            <a:ext cx="1433075" cy="415683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/>
          <a:lstStyle>
            <a:lvl1pPr algn="l">
              <a:defRPr sz="1200" baseline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个模块标题-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3" y="520856"/>
            <a:ext cx="5792834" cy="5816287"/>
          </a:xfrm>
          <a:prstGeom prst="rect">
            <a:avLst/>
          </a:prstGeom>
        </p:spPr>
      </p:pic>
      <p:sp>
        <p:nvSpPr>
          <p:cNvPr id="15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38200" y="2652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rgbClr val="C8103D"/>
                </a:solidFill>
              </a:defRPr>
            </a:lvl1pPr>
          </a:lstStyle>
          <a:p>
            <a:r>
              <a:rPr lang="en-US" altLang="zh-CN" dirty="0"/>
              <a:t>XXXXXXXXXXXXXXXXXXX</a:t>
            </a:r>
            <a:endParaRPr lang="zh-CN" altLang="en-US" dirty="0"/>
          </a:p>
        </p:txBody>
      </p:sp>
      <p:sp>
        <p:nvSpPr>
          <p:cNvPr id="16" name="矩形 6"/>
          <p:cNvSpPr/>
          <p:nvPr userDrawn="1"/>
        </p:nvSpPr>
        <p:spPr>
          <a:xfrm>
            <a:off x="5762765" y="3654744"/>
            <a:ext cx="666468" cy="45719"/>
          </a:xfrm>
          <a:prstGeom prst="rect">
            <a:avLst/>
          </a:prstGeom>
          <a:solidFill>
            <a:srgbClr val="C8103D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文案--下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2507809" y="3438053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899409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280658"/>
            <a:ext cx="11504475" cy="1809659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图片--下方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3941376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4331681"/>
            <a:ext cx="11504475" cy="2006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图片占位符 2"/>
          <p:cNvSpPr>
            <a:spLocks noGrp="1"/>
          </p:cNvSpPr>
          <p:nvPr>
            <p:ph type="pic" idx="12"/>
          </p:nvPr>
        </p:nvSpPr>
        <p:spPr>
          <a:xfrm>
            <a:off x="2507809" y="771469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--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2" descr="iblrak00648723.jpg"/>
          <p:cNvPicPr>
            <a:picLocks noChangeAspect="1"/>
          </p:cNvPicPr>
          <p:nvPr userDrawn="1"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000816"/>
            <a:ext cx="5408702" cy="3380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5735655" y="1266682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标题 1"/>
          <p:cNvSpPr txBox="1"/>
          <p:nvPr userDrawn="1"/>
        </p:nvSpPr>
        <p:spPr>
          <a:xfrm>
            <a:off x="1076770" y="2714406"/>
            <a:ext cx="3566091" cy="1917417"/>
          </a:xfrm>
          <a:prstGeom prst="rect">
            <a:avLst/>
          </a:prstGeom>
        </p:spPr>
        <p:txBody>
          <a:bodyPr vert="horz" wrap="square" lIns="102870" tIns="51435" rIns="102870" bIns="51435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>
                <a:solidFill>
                  <a:srgbClr val="C8103D"/>
                </a:solidFill>
                <a:cs typeface="+mn-cs"/>
              </a:rPr>
              <a:t>目录</a:t>
            </a:r>
            <a:br>
              <a:rPr lang="zh-CN" altLang="en-US" sz="4400"/>
            </a:br>
            <a:r>
              <a:rPr lang="zh-CN" altLang="en-US" sz="4400"/>
              <a:t> </a:t>
            </a:r>
            <a:r>
              <a:rPr lang="en-US" altLang="zh-CN" sz="4400" b="0">
                <a:solidFill>
                  <a:srgbClr val="7F7F7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4400" b="0">
              <a:solidFill>
                <a:srgbClr val="7F7F7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02449" y="2000816"/>
            <a:ext cx="5124828" cy="3590502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3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6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67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9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73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53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1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3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7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grpSp>
        <p:nvGrpSpPr>
          <p:cNvPr id="58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文案-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6811477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图片--右侧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346511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0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左侧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2431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课纲标题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C8103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913009" y="1958930"/>
            <a:ext cx="10364376" cy="2109931"/>
            <a:chOff x="216817" y="2185987"/>
            <a:chExt cx="10367719" cy="2108923"/>
          </a:xfrm>
        </p:grpSpPr>
        <p:sp>
          <p:nvSpPr>
            <p:cNvPr id="6" name="TextBox 3"/>
            <p:cNvSpPr/>
            <p:nvPr/>
          </p:nvSpPr>
          <p:spPr>
            <a:xfrm>
              <a:off x="5309073" y="3525837"/>
              <a:ext cx="184790" cy="7690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endParaRPr lang="zh-CN" altLang="en-US" sz="4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216817" y="2185987"/>
              <a:ext cx="10367719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zh-CN" altLang="en-US" sz="8800" b="1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面向对象基础（中）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09016" y="2289849"/>
            <a:ext cx="2174790" cy="515803"/>
          </a:xfrm>
        </p:spPr>
        <p:txBody>
          <a:bodyPr/>
          <a:lstStyle/>
          <a:p>
            <a:r>
              <a:rPr lang="zh-CN" altLang="en-US"/>
              <a:t>析构方法的概述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2209016" y="2972583"/>
            <a:ext cx="5193677" cy="15195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当一个对象被删除或者被销毁时，</a:t>
            </a: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解释器也会默认调用一个方法，这个方法为</a:t>
            </a: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__del__()</a:t>
            </a:r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方法，也称为析构方法</a:t>
            </a:r>
            <a:endParaRPr lang="zh-CN" altLang="en-US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析构方法</a:t>
            </a:r>
          </a:p>
        </p:txBody>
      </p:sp>
      <p:grpSp>
        <p:nvGrpSpPr>
          <p:cNvPr id="20" name="组合 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7763953" y="1757545"/>
            <a:ext cx="2664957" cy="3403602"/>
            <a:chOff x="4203700" y="1014413"/>
            <a:chExt cx="3768725" cy="4813301"/>
          </a:xfrm>
        </p:grpSpPr>
        <p:sp>
          <p:nvSpPr>
            <p:cNvPr id="21" name="î$ḷiḍe"/>
            <p:cNvSpPr/>
            <p:nvPr/>
          </p:nvSpPr>
          <p:spPr bwMode="auto">
            <a:xfrm>
              <a:off x="4481513" y="2498726"/>
              <a:ext cx="1606550" cy="3328988"/>
            </a:xfrm>
            <a:custGeom>
              <a:avLst/>
              <a:gdLst>
                <a:gd name="T0" fmla="*/ 0 w 98"/>
                <a:gd name="T1" fmla="*/ 0 h 204"/>
                <a:gd name="T2" fmla="*/ 19 w 98"/>
                <a:gd name="T3" fmla="*/ 168 h 204"/>
                <a:gd name="T4" fmla="*/ 47 w 98"/>
                <a:gd name="T5" fmla="*/ 204 h 204"/>
                <a:gd name="T6" fmla="*/ 98 w 98"/>
                <a:gd name="T7" fmla="*/ 204 h 204"/>
                <a:gd name="T8" fmla="*/ 98 w 98"/>
                <a:gd name="T9" fmla="*/ 0 h 204"/>
                <a:gd name="T10" fmla="*/ 0 w 98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04">
                  <a:moveTo>
                    <a:pt x="0" y="0"/>
                  </a:moveTo>
                  <a:cubicBezTo>
                    <a:pt x="0" y="0"/>
                    <a:pt x="17" y="126"/>
                    <a:pt x="19" y="168"/>
                  </a:cubicBezTo>
                  <a:cubicBezTo>
                    <a:pt x="20" y="188"/>
                    <a:pt x="28" y="204"/>
                    <a:pt x="47" y="204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E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lîdê"/>
            <p:cNvSpPr/>
            <p:nvPr/>
          </p:nvSpPr>
          <p:spPr bwMode="auto">
            <a:xfrm>
              <a:off x="6088063" y="1014413"/>
              <a:ext cx="409575" cy="946150"/>
            </a:xfrm>
            <a:custGeom>
              <a:avLst/>
              <a:gdLst>
                <a:gd name="T0" fmla="*/ 25 w 25"/>
                <a:gd name="T1" fmla="*/ 58 h 58"/>
                <a:gd name="T2" fmla="*/ 25 w 25"/>
                <a:gd name="T3" fmla="*/ 11 h 58"/>
                <a:gd name="T4" fmla="*/ 14 w 25"/>
                <a:gd name="T5" fmla="*/ 0 h 58"/>
                <a:gd name="T6" fmla="*/ 0 w 25"/>
                <a:gd name="T7" fmla="*/ 0 h 58"/>
                <a:gd name="T8" fmla="*/ 0 w 25"/>
                <a:gd name="T9" fmla="*/ 58 h 58"/>
                <a:gd name="T10" fmla="*/ 25 w 25"/>
                <a:gd name="T1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8">
                  <a:moveTo>
                    <a:pt x="25" y="58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5" y="5"/>
                    <a:pt x="20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5" y="58"/>
                  </a:lnTo>
                  <a:close/>
                </a:path>
              </a:pathLst>
            </a:custGeom>
            <a:solidFill>
              <a:srgbClr val="1E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ṣḻïḋé"/>
            <p:cNvSpPr/>
            <p:nvPr/>
          </p:nvSpPr>
          <p:spPr bwMode="auto">
            <a:xfrm>
              <a:off x="4203700" y="1014413"/>
              <a:ext cx="3768725" cy="1255713"/>
            </a:xfrm>
            <a:custGeom>
              <a:avLst/>
              <a:gdLst>
                <a:gd name="T0" fmla="*/ 194 w 230"/>
                <a:gd name="T1" fmla="*/ 29 h 77"/>
                <a:gd name="T2" fmla="*/ 115 w 230"/>
                <a:gd name="T3" fmla="*/ 29 h 77"/>
                <a:gd name="T4" fmla="*/ 115 w 230"/>
                <a:gd name="T5" fmla="*/ 0 h 77"/>
                <a:gd name="T6" fmla="*/ 101 w 230"/>
                <a:gd name="T7" fmla="*/ 0 h 77"/>
                <a:gd name="T8" fmla="*/ 91 w 230"/>
                <a:gd name="T9" fmla="*/ 11 h 77"/>
                <a:gd name="T10" fmla="*/ 91 w 230"/>
                <a:gd name="T11" fmla="*/ 29 h 77"/>
                <a:gd name="T12" fmla="*/ 36 w 230"/>
                <a:gd name="T13" fmla="*/ 29 h 77"/>
                <a:gd name="T14" fmla="*/ 0 w 230"/>
                <a:gd name="T15" fmla="*/ 65 h 77"/>
                <a:gd name="T16" fmla="*/ 0 w 230"/>
                <a:gd name="T17" fmla="*/ 77 h 77"/>
                <a:gd name="T18" fmla="*/ 230 w 230"/>
                <a:gd name="T19" fmla="*/ 77 h 77"/>
                <a:gd name="T20" fmla="*/ 230 w 230"/>
                <a:gd name="T21" fmla="*/ 65 h 77"/>
                <a:gd name="T22" fmla="*/ 194 w 230"/>
                <a:gd name="T23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77">
                  <a:moveTo>
                    <a:pt x="194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5" y="0"/>
                    <a:pt x="91" y="5"/>
                    <a:pt x="91" y="11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16" y="29"/>
                    <a:pt x="0" y="45"/>
                    <a:pt x="0" y="6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0" y="65"/>
                    <a:pt x="230" y="65"/>
                    <a:pt x="230" y="65"/>
                  </a:cubicBezTo>
                  <a:cubicBezTo>
                    <a:pt x="230" y="45"/>
                    <a:pt x="214" y="29"/>
                    <a:pt x="194" y="29"/>
                  </a:cubicBezTo>
                  <a:close/>
                </a:path>
              </a:pathLst>
            </a:custGeom>
            <a:solidFill>
              <a:srgbClr val="345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ľiḍè"/>
            <p:cNvSpPr/>
            <p:nvPr/>
          </p:nvSpPr>
          <p:spPr bwMode="auto">
            <a:xfrm>
              <a:off x="4481513" y="2498726"/>
              <a:ext cx="3244850" cy="3328988"/>
            </a:xfrm>
            <a:custGeom>
              <a:avLst/>
              <a:gdLst>
                <a:gd name="T0" fmla="*/ 98 w 198"/>
                <a:gd name="T1" fmla="*/ 0 h 204"/>
                <a:gd name="T2" fmla="*/ 0 w 198"/>
                <a:gd name="T3" fmla="*/ 0 h 204"/>
                <a:gd name="T4" fmla="*/ 2 w 198"/>
                <a:gd name="T5" fmla="*/ 16 h 204"/>
                <a:gd name="T6" fmla="*/ 98 w 198"/>
                <a:gd name="T7" fmla="*/ 16 h 204"/>
                <a:gd name="T8" fmla="*/ 98 w 198"/>
                <a:gd name="T9" fmla="*/ 204 h 204"/>
                <a:gd name="T10" fmla="*/ 142 w 198"/>
                <a:gd name="T11" fmla="*/ 204 h 204"/>
                <a:gd name="T12" fmla="*/ 177 w 198"/>
                <a:gd name="T13" fmla="*/ 168 h 204"/>
                <a:gd name="T14" fmla="*/ 198 w 198"/>
                <a:gd name="T15" fmla="*/ 0 h 204"/>
                <a:gd name="T16" fmla="*/ 98 w 198"/>
                <a:gd name="T1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04">
                  <a:moveTo>
                    <a:pt x="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42" y="204"/>
                    <a:pt x="142" y="204"/>
                    <a:pt x="142" y="204"/>
                  </a:cubicBezTo>
                  <a:cubicBezTo>
                    <a:pt x="161" y="204"/>
                    <a:pt x="176" y="188"/>
                    <a:pt x="177" y="168"/>
                  </a:cubicBezTo>
                  <a:cubicBezTo>
                    <a:pt x="180" y="126"/>
                    <a:pt x="198" y="0"/>
                    <a:pt x="198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89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ŝḷîdé"/>
            <p:cNvSpPr/>
            <p:nvPr/>
          </p:nvSpPr>
          <p:spPr bwMode="auto">
            <a:xfrm>
              <a:off x="4940300" y="3054351"/>
              <a:ext cx="2293938" cy="2282825"/>
            </a:xfrm>
            <a:prstGeom prst="ellipse">
              <a:avLst/>
            </a:prstGeom>
            <a:solidFill>
              <a:srgbClr val="1E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líḓe"/>
            <p:cNvSpPr/>
            <p:nvPr/>
          </p:nvSpPr>
          <p:spPr bwMode="auto">
            <a:xfrm>
              <a:off x="6038850" y="3314701"/>
              <a:ext cx="588963" cy="717550"/>
            </a:xfrm>
            <a:custGeom>
              <a:avLst/>
              <a:gdLst>
                <a:gd name="T0" fmla="*/ 289 w 371"/>
                <a:gd name="T1" fmla="*/ 206 h 452"/>
                <a:gd name="T2" fmla="*/ 278 w 371"/>
                <a:gd name="T3" fmla="*/ 206 h 452"/>
                <a:gd name="T4" fmla="*/ 155 w 371"/>
                <a:gd name="T5" fmla="*/ 0 h 452"/>
                <a:gd name="T6" fmla="*/ 31 w 371"/>
                <a:gd name="T7" fmla="*/ 216 h 452"/>
                <a:gd name="T8" fmla="*/ 93 w 371"/>
                <a:gd name="T9" fmla="*/ 319 h 452"/>
                <a:gd name="T10" fmla="*/ 0 w 371"/>
                <a:gd name="T11" fmla="*/ 370 h 452"/>
                <a:gd name="T12" fmla="*/ 299 w 371"/>
                <a:gd name="T13" fmla="*/ 452 h 452"/>
                <a:gd name="T14" fmla="*/ 371 w 371"/>
                <a:gd name="T15" fmla="*/ 154 h 452"/>
                <a:gd name="T16" fmla="*/ 289 w 371"/>
                <a:gd name="T17" fmla="*/ 20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1" h="452">
                  <a:moveTo>
                    <a:pt x="289" y="206"/>
                  </a:moveTo>
                  <a:lnTo>
                    <a:pt x="278" y="206"/>
                  </a:lnTo>
                  <a:lnTo>
                    <a:pt x="155" y="0"/>
                  </a:lnTo>
                  <a:lnTo>
                    <a:pt x="31" y="216"/>
                  </a:lnTo>
                  <a:lnTo>
                    <a:pt x="93" y="319"/>
                  </a:lnTo>
                  <a:lnTo>
                    <a:pt x="0" y="370"/>
                  </a:lnTo>
                  <a:lnTo>
                    <a:pt x="299" y="452"/>
                  </a:lnTo>
                  <a:lnTo>
                    <a:pt x="371" y="154"/>
                  </a:lnTo>
                  <a:lnTo>
                    <a:pt x="289" y="206"/>
                  </a:lnTo>
                  <a:close/>
                </a:path>
              </a:pathLst>
            </a:custGeom>
            <a:solidFill>
              <a:srgbClr val="D0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$ḻïḑe"/>
            <p:cNvSpPr/>
            <p:nvPr/>
          </p:nvSpPr>
          <p:spPr bwMode="auto">
            <a:xfrm>
              <a:off x="5611813" y="3314701"/>
              <a:ext cx="673100" cy="652463"/>
            </a:xfrm>
            <a:custGeom>
              <a:avLst/>
              <a:gdLst>
                <a:gd name="T0" fmla="*/ 0 w 424"/>
                <a:gd name="T1" fmla="*/ 298 h 411"/>
                <a:gd name="T2" fmla="*/ 186 w 424"/>
                <a:gd name="T3" fmla="*/ 411 h 411"/>
                <a:gd name="T4" fmla="*/ 320 w 424"/>
                <a:gd name="T5" fmla="*/ 185 h 411"/>
                <a:gd name="T6" fmla="*/ 320 w 424"/>
                <a:gd name="T7" fmla="*/ 185 h 411"/>
                <a:gd name="T8" fmla="*/ 424 w 424"/>
                <a:gd name="T9" fmla="*/ 0 h 411"/>
                <a:gd name="T10" fmla="*/ 176 w 424"/>
                <a:gd name="T11" fmla="*/ 0 h 411"/>
                <a:gd name="T12" fmla="*/ 0 w 424"/>
                <a:gd name="T13" fmla="*/ 29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411">
                  <a:moveTo>
                    <a:pt x="0" y="298"/>
                  </a:moveTo>
                  <a:lnTo>
                    <a:pt x="186" y="411"/>
                  </a:lnTo>
                  <a:lnTo>
                    <a:pt x="320" y="185"/>
                  </a:lnTo>
                  <a:lnTo>
                    <a:pt x="320" y="185"/>
                  </a:lnTo>
                  <a:lnTo>
                    <a:pt x="424" y="0"/>
                  </a:lnTo>
                  <a:lnTo>
                    <a:pt x="176" y="0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189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ṥļîďé"/>
            <p:cNvSpPr/>
            <p:nvPr/>
          </p:nvSpPr>
          <p:spPr bwMode="auto">
            <a:xfrm>
              <a:off x="6054725" y="4359276"/>
              <a:ext cx="738188" cy="684213"/>
            </a:xfrm>
            <a:custGeom>
              <a:avLst/>
              <a:gdLst>
                <a:gd name="T0" fmla="*/ 227 w 465"/>
                <a:gd name="T1" fmla="*/ 103 h 431"/>
                <a:gd name="T2" fmla="*/ 227 w 465"/>
                <a:gd name="T3" fmla="*/ 0 h 431"/>
                <a:gd name="T4" fmla="*/ 0 w 465"/>
                <a:gd name="T5" fmla="*/ 216 h 431"/>
                <a:gd name="T6" fmla="*/ 217 w 465"/>
                <a:gd name="T7" fmla="*/ 431 h 431"/>
                <a:gd name="T8" fmla="*/ 217 w 465"/>
                <a:gd name="T9" fmla="*/ 329 h 431"/>
                <a:gd name="T10" fmla="*/ 217 w 465"/>
                <a:gd name="T11" fmla="*/ 329 h 431"/>
                <a:gd name="T12" fmla="*/ 465 w 465"/>
                <a:gd name="T13" fmla="*/ 329 h 431"/>
                <a:gd name="T14" fmla="*/ 341 w 465"/>
                <a:gd name="T15" fmla="*/ 103 h 431"/>
                <a:gd name="T16" fmla="*/ 227 w 465"/>
                <a:gd name="T17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431">
                  <a:moveTo>
                    <a:pt x="227" y="103"/>
                  </a:moveTo>
                  <a:lnTo>
                    <a:pt x="227" y="0"/>
                  </a:lnTo>
                  <a:lnTo>
                    <a:pt x="0" y="216"/>
                  </a:lnTo>
                  <a:lnTo>
                    <a:pt x="217" y="431"/>
                  </a:lnTo>
                  <a:lnTo>
                    <a:pt x="217" y="329"/>
                  </a:lnTo>
                  <a:lnTo>
                    <a:pt x="217" y="329"/>
                  </a:lnTo>
                  <a:lnTo>
                    <a:pt x="465" y="329"/>
                  </a:lnTo>
                  <a:lnTo>
                    <a:pt x="341" y="103"/>
                  </a:lnTo>
                  <a:lnTo>
                    <a:pt x="227" y="103"/>
                  </a:lnTo>
                  <a:close/>
                </a:path>
              </a:pathLst>
            </a:custGeom>
            <a:solidFill>
              <a:srgbClr val="D0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şḻiḋè"/>
            <p:cNvSpPr/>
            <p:nvPr/>
          </p:nvSpPr>
          <p:spPr bwMode="auto">
            <a:xfrm>
              <a:off x="6415088" y="4049713"/>
              <a:ext cx="590550" cy="831850"/>
            </a:xfrm>
            <a:custGeom>
              <a:avLst/>
              <a:gdLst>
                <a:gd name="T0" fmla="*/ 196 w 372"/>
                <a:gd name="T1" fmla="*/ 0 h 524"/>
                <a:gd name="T2" fmla="*/ 0 w 372"/>
                <a:gd name="T3" fmla="*/ 113 h 524"/>
                <a:gd name="T4" fmla="*/ 134 w 372"/>
                <a:gd name="T5" fmla="*/ 328 h 524"/>
                <a:gd name="T6" fmla="*/ 134 w 372"/>
                <a:gd name="T7" fmla="*/ 328 h 524"/>
                <a:gd name="T8" fmla="*/ 238 w 372"/>
                <a:gd name="T9" fmla="*/ 524 h 524"/>
                <a:gd name="T10" fmla="*/ 372 w 372"/>
                <a:gd name="T11" fmla="*/ 298 h 524"/>
                <a:gd name="T12" fmla="*/ 196 w 372"/>
                <a:gd name="T13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524">
                  <a:moveTo>
                    <a:pt x="196" y="0"/>
                  </a:moveTo>
                  <a:lnTo>
                    <a:pt x="0" y="113"/>
                  </a:lnTo>
                  <a:lnTo>
                    <a:pt x="134" y="328"/>
                  </a:lnTo>
                  <a:lnTo>
                    <a:pt x="134" y="328"/>
                  </a:lnTo>
                  <a:lnTo>
                    <a:pt x="238" y="524"/>
                  </a:lnTo>
                  <a:lnTo>
                    <a:pt x="372" y="29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189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ṥḻídê"/>
            <p:cNvSpPr/>
            <p:nvPr/>
          </p:nvSpPr>
          <p:spPr bwMode="auto">
            <a:xfrm>
              <a:off x="5186363" y="4522788"/>
              <a:ext cx="754063" cy="358775"/>
            </a:xfrm>
            <a:custGeom>
              <a:avLst/>
              <a:gdLst>
                <a:gd name="T0" fmla="*/ 475 w 475"/>
                <a:gd name="T1" fmla="*/ 226 h 226"/>
                <a:gd name="T2" fmla="*/ 475 w 475"/>
                <a:gd name="T3" fmla="*/ 0 h 226"/>
                <a:gd name="T4" fmla="*/ 0 w 475"/>
                <a:gd name="T5" fmla="*/ 0 h 226"/>
                <a:gd name="T6" fmla="*/ 124 w 475"/>
                <a:gd name="T7" fmla="*/ 226 h 226"/>
                <a:gd name="T8" fmla="*/ 475 w 47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226">
                  <a:moveTo>
                    <a:pt x="475" y="226"/>
                  </a:moveTo>
                  <a:lnTo>
                    <a:pt x="475" y="0"/>
                  </a:lnTo>
                  <a:lnTo>
                    <a:pt x="0" y="0"/>
                  </a:lnTo>
                  <a:lnTo>
                    <a:pt x="124" y="226"/>
                  </a:lnTo>
                  <a:lnTo>
                    <a:pt x="475" y="226"/>
                  </a:lnTo>
                  <a:close/>
                </a:path>
              </a:pathLst>
            </a:custGeom>
            <a:solidFill>
              <a:srgbClr val="189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íďè"/>
            <p:cNvSpPr/>
            <p:nvPr/>
          </p:nvSpPr>
          <p:spPr bwMode="auto">
            <a:xfrm>
              <a:off x="5186363" y="3983038"/>
              <a:ext cx="639763" cy="539750"/>
            </a:xfrm>
            <a:custGeom>
              <a:avLst/>
              <a:gdLst>
                <a:gd name="T0" fmla="*/ 310 w 403"/>
                <a:gd name="T1" fmla="*/ 247 h 340"/>
                <a:gd name="T2" fmla="*/ 403 w 403"/>
                <a:gd name="T3" fmla="*/ 298 h 340"/>
                <a:gd name="T4" fmla="*/ 320 w 403"/>
                <a:gd name="T5" fmla="*/ 0 h 340"/>
                <a:gd name="T6" fmla="*/ 31 w 403"/>
                <a:gd name="T7" fmla="*/ 72 h 340"/>
                <a:gd name="T8" fmla="*/ 114 w 403"/>
                <a:gd name="T9" fmla="*/ 134 h 340"/>
                <a:gd name="T10" fmla="*/ 124 w 403"/>
                <a:gd name="T11" fmla="*/ 134 h 340"/>
                <a:gd name="T12" fmla="*/ 0 w 403"/>
                <a:gd name="T13" fmla="*/ 340 h 340"/>
                <a:gd name="T14" fmla="*/ 258 w 403"/>
                <a:gd name="T15" fmla="*/ 340 h 340"/>
                <a:gd name="T16" fmla="*/ 310 w 403"/>
                <a:gd name="T17" fmla="*/ 24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340">
                  <a:moveTo>
                    <a:pt x="310" y="247"/>
                  </a:moveTo>
                  <a:lnTo>
                    <a:pt x="403" y="298"/>
                  </a:lnTo>
                  <a:lnTo>
                    <a:pt x="320" y="0"/>
                  </a:lnTo>
                  <a:lnTo>
                    <a:pt x="31" y="72"/>
                  </a:lnTo>
                  <a:lnTo>
                    <a:pt x="114" y="134"/>
                  </a:lnTo>
                  <a:lnTo>
                    <a:pt x="124" y="134"/>
                  </a:lnTo>
                  <a:lnTo>
                    <a:pt x="0" y="340"/>
                  </a:lnTo>
                  <a:lnTo>
                    <a:pt x="258" y="340"/>
                  </a:lnTo>
                  <a:lnTo>
                    <a:pt x="310" y="247"/>
                  </a:lnTo>
                  <a:close/>
                </a:path>
              </a:pathLst>
            </a:custGeom>
            <a:solidFill>
              <a:srgbClr val="D0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697516" y="962411"/>
            <a:ext cx="4373770" cy="515803"/>
          </a:xfrm>
        </p:spPr>
        <p:txBody>
          <a:bodyPr/>
          <a:lstStyle/>
          <a:p>
            <a:r>
              <a:rPr lang="zh-CN" altLang="en-US"/>
              <a:t>析构方法的定义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析构方法</a:t>
            </a:r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134" y="1370550"/>
            <a:ext cx="8476735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Animal(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__init__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.name = name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'__init__ 方法被调用'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析构方法，当对象被销毁时python解析器会自动调用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'__del__ 方法被调用'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'%s 对象被销毁'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.name)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dog = Animal(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'旺财'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516" y="3846151"/>
            <a:ext cx="37625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程序执行结束自动调用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__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del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__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方法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可以看到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输出结果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771133" y="4846589"/>
            <a:ext cx="8476735" cy="738664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</a:t>
            </a:r>
            <a:r>
              <a:rPr kumimoji="0" lang="en-US" altLang="zh-CN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方法被调用</a:t>
            </a: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__del__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方法被调用</a:t>
            </a: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旺财 对象被销毁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析构方法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1729" y="930410"/>
            <a:ext cx="8608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对象被删除时也会自动调用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__del__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法，如下代码中我们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2941" y="1299742"/>
            <a:ext cx="8349049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Animal(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.name = name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'__init__ 方法被调用'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析构方法，当对象被销毁时python解析器会自动调用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'__del__ 方法被调用'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'%s 对象被销毁'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.name)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dog = Animal(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'旺财'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将对象删除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'程序等待中......'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857632" y="4966612"/>
            <a:ext cx="8476735" cy="707886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__del__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旺财 对象被销毁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程序等待中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1729" y="4285352"/>
            <a:ext cx="846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从下面的输出结果中，我们可以看出，当我们调用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dog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这条语句时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方法被执行了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195009" y="1876812"/>
            <a:ext cx="5749489" cy="515803"/>
          </a:xfrm>
        </p:spPr>
        <p:txBody>
          <a:bodyPr/>
          <a:lstStyle/>
          <a:p>
            <a:r>
              <a:rPr lang="zh-CN" altLang="en-US" dirty="0"/>
              <a:t>析构方法总结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1195009" y="2392614"/>
            <a:ext cx="6317900" cy="21876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、当整个程序脚本执行完毕后会自动调用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、当对像被手动销毁时也会自动调用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__del__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析构函数一般用于资源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回收，利用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__del__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方法销毁对象回收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内存等资源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析构方法</a:t>
            </a:r>
          </a:p>
          <a:p>
            <a:endParaRPr lang="zh-CN" altLang="en-US" dirty="0"/>
          </a:p>
        </p:txBody>
      </p:sp>
      <p:grpSp>
        <p:nvGrpSpPr>
          <p:cNvPr id="5" name="0c41068a-e527-47e7-8fe5-4085eb075ef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30746" y="2032710"/>
            <a:ext cx="2945457" cy="2174422"/>
            <a:chOff x="2994025" y="1274763"/>
            <a:chExt cx="6203951" cy="4579937"/>
          </a:xfrm>
        </p:grpSpPr>
        <p:sp>
          <p:nvSpPr>
            <p:cNvPr id="6" name="îṥḷîḍe"/>
            <p:cNvSpPr/>
            <p:nvPr/>
          </p:nvSpPr>
          <p:spPr bwMode="auto">
            <a:xfrm>
              <a:off x="5121275" y="1401763"/>
              <a:ext cx="225425" cy="334962"/>
            </a:xfrm>
            <a:custGeom>
              <a:avLst/>
              <a:gdLst>
                <a:gd name="T0" fmla="*/ 2 w 110"/>
                <a:gd name="T1" fmla="*/ 0 h 163"/>
                <a:gd name="T2" fmla="*/ 57 w 110"/>
                <a:gd name="T3" fmla="*/ 33 h 163"/>
                <a:gd name="T4" fmla="*/ 89 w 110"/>
                <a:gd name="T5" fmla="*/ 149 h 163"/>
                <a:gd name="T6" fmla="*/ 83 w 110"/>
                <a:gd name="T7" fmla="*/ 162 h 163"/>
                <a:gd name="T8" fmla="*/ 0 w 110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63">
                  <a:moveTo>
                    <a:pt x="2" y="0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96" y="58"/>
                    <a:pt x="110" y="108"/>
                    <a:pt x="89" y="149"/>
                  </a:cubicBezTo>
                  <a:cubicBezTo>
                    <a:pt x="85" y="158"/>
                    <a:pt x="82" y="163"/>
                    <a:pt x="83" y="162"/>
                  </a:cubicBezTo>
                  <a:cubicBezTo>
                    <a:pt x="85" y="160"/>
                    <a:pt x="0" y="0"/>
                    <a:pt x="0" y="0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îŝľíḋê"/>
            <p:cNvSpPr/>
            <p:nvPr/>
          </p:nvSpPr>
          <p:spPr bwMode="auto">
            <a:xfrm>
              <a:off x="4683125" y="2003425"/>
              <a:ext cx="250825" cy="463550"/>
            </a:xfrm>
            <a:custGeom>
              <a:avLst/>
              <a:gdLst>
                <a:gd name="T0" fmla="*/ 75 w 122"/>
                <a:gd name="T1" fmla="*/ 226 h 226"/>
                <a:gd name="T2" fmla="*/ 47 w 122"/>
                <a:gd name="T3" fmla="*/ 226 h 226"/>
                <a:gd name="T4" fmla="*/ 0 w 122"/>
                <a:gd name="T5" fmla="*/ 179 h 226"/>
                <a:gd name="T6" fmla="*/ 0 w 122"/>
                <a:gd name="T7" fmla="*/ 47 h 226"/>
                <a:gd name="T8" fmla="*/ 47 w 122"/>
                <a:gd name="T9" fmla="*/ 0 h 226"/>
                <a:gd name="T10" fmla="*/ 75 w 122"/>
                <a:gd name="T11" fmla="*/ 0 h 226"/>
                <a:gd name="T12" fmla="*/ 122 w 122"/>
                <a:gd name="T13" fmla="*/ 47 h 226"/>
                <a:gd name="T14" fmla="*/ 122 w 122"/>
                <a:gd name="T15" fmla="*/ 179 h 226"/>
                <a:gd name="T16" fmla="*/ 75 w 122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26">
                  <a:moveTo>
                    <a:pt x="75" y="226"/>
                  </a:moveTo>
                  <a:cubicBezTo>
                    <a:pt x="47" y="226"/>
                    <a:pt x="47" y="226"/>
                    <a:pt x="47" y="226"/>
                  </a:cubicBezTo>
                  <a:cubicBezTo>
                    <a:pt x="21" y="226"/>
                    <a:pt x="0" y="205"/>
                    <a:pt x="0" y="17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1" y="0"/>
                    <a:pt x="122" y="21"/>
                    <a:pt x="122" y="47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22" y="205"/>
                    <a:pt x="101" y="226"/>
                    <a:pt x="75" y="226"/>
                  </a:cubicBezTo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ïṥḷiḋe"/>
            <p:cNvSpPr/>
            <p:nvPr/>
          </p:nvSpPr>
          <p:spPr bwMode="auto">
            <a:xfrm>
              <a:off x="4471988" y="1323975"/>
              <a:ext cx="820738" cy="812800"/>
            </a:xfrm>
            <a:custGeom>
              <a:avLst/>
              <a:gdLst>
                <a:gd name="T0" fmla="*/ 399 w 400"/>
                <a:gd name="T1" fmla="*/ 200 h 396"/>
                <a:gd name="T2" fmla="*/ 350 w 400"/>
                <a:gd name="T3" fmla="*/ 240 h 396"/>
                <a:gd name="T4" fmla="*/ 358 w 400"/>
                <a:gd name="T5" fmla="*/ 263 h 396"/>
                <a:gd name="T6" fmla="*/ 351 w 400"/>
                <a:gd name="T7" fmla="*/ 274 h 396"/>
                <a:gd name="T8" fmla="*/ 287 w 400"/>
                <a:gd name="T9" fmla="*/ 379 h 396"/>
                <a:gd name="T10" fmla="*/ 203 w 400"/>
                <a:gd name="T11" fmla="*/ 391 h 396"/>
                <a:gd name="T12" fmla="*/ 161 w 400"/>
                <a:gd name="T13" fmla="*/ 392 h 396"/>
                <a:gd name="T14" fmla="*/ 99 w 400"/>
                <a:gd name="T15" fmla="*/ 387 h 396"/>
                <a:gd name="T16" fmla="*/ 82 w 400"/>
                <a:gd name="T17" fmla="*/ 375 h 396"/>
                <a:gd name="T18" fmla="*/ 56 w 400"/>
                <a:gd name="T19" fmla="*/ 342 h 396"/>
                <a:gd name="T20" fmla="*/ 47 w 400"/>
                <a:gd name="T21" fmla="*/ 327 h 396"/>
                <a:gd name="T22" fmla="*/ 2 w 400"/>
                <a:gd name="T23" fmla="*/ 172 h 396"/>
                <a:gd name="T24" fmla="*/ 221 w 400"/>
                <a:gd name="T25" fmla="*/ 8 h 396"/>
                <a:gd name="T26" fmla="*/ 230 w 400"/>
                <a:gd name="T27" fmla="*/ 9 h 396"/>
                <a:gd name="T28" fmla="*/ 375 w 400"/>
                <a:gd name="T29" fmla="*/ 93 h 396"/>
                <a:gd name="T30" fmla="*/ 380 w 400"/>
                <a:gd name="T31" fmla="*/ 100 h 396"/>
                <a:gd name="T32" fmla="*/ 380 w 400"/>
                <a:gd name="T33" fmla="*/ 100 h 396"/>
                <a:gd name="T34" fmla="*/ 395 w 400"/>
                <a:gd name="T35" fmla="*/ 179 h 396"/>
                <a:gd name="T36" fmla="*/ 399 w 400"/>
                <a:gd name="T37" fmla="*/ 20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396">
                  <a:moveTo>
                    <a:pt x="399" y="200"/>
                  </a:moveTo>
                  <a:cubicBezTo>
                    <a:pt x="400" y="211"/>
                    <a:pt x="350" y="229"/>
                    <a:pt x="350" y="240"/>
                  </a:cubicBezTo>
                  <a:cubicBezTo>
                    <a:pt x="358" y="263"/>
                    <a:pt x="358" y="263"/>
                    <a:pt x="358" y="263"/>
                  </a:cubicBezTo>
                  <a:cubicBezTo>
                    <a:pt x="297" y="240"/>
                    <a:pt x="351" y="274"/>
                    <a:pt x="351" y="274"/>
                  </a:cubicBezTo>
                  <a:cubicBezTo>
                    <a:pt x="332" y="328"/>
                    <a:pt x="339" y="358"/>
                    <a:pt x="287" y="379"/>
                  </a:cubicBezTo>
                  <a:cubicBezTo>
                    <a:pt x="261" y="389"/>
                    <a:pt x="233" y="394"/>
                    <a:pt x="203" y="391"/>
                  </a:cubicBezTo>
                  <a:cubicBezTo>
                    <a:pt x="188" y="390"/>
                    <a:pt x="175" y="391"/>
                    <a:pt x="161" y="392"/>
                  </a:cubicBezTo>
                  <a:cubicBezTo>
                    <a:pt x="138" y="394"/>
                    <a:pt x="118" y="396"/>
                    <a:pt x="99" y="387"/>
                  </a:cubicBezTo>
                  <a:cubicBezTo>
                    <a:pt x="93" y="385"/>
                    <a:pt x="88" y="381"/>
                    <a:pt x="82" y="375"/>
                  </a:cubicBezTo>
                  <a:cubicBezTo>
                    <a:pt x="72" y="365"/>
                    <a:pt x="63" y="354"/>
                    <a:pt x="56" y="342"/>
                  </a:cubicBezTo>
                  <a:cubicBezTo>
                    <a:pt x="53" y="337"/>
                    <a:pt x="50" y="332"/>
                    <a:pt x="47" y="327"/>
                  </a:cubicBezTo>
                  <a:cubicBezTo>
                    <a:pt x="32" y="297"/>
                    <a:pt x="0" y="208"/>
                    <a:pt x="2" y="172"/>
                  </a:cubicBezTo>
                  <a:cubicBezTo>
                    <a:pt x="9" y="69"/>
                    <a:pt x="108" y="0"/>
                    <a:pt x="221" y="8"/>
                  </a:cubicBezTo>
                  <a:cubicBezTo>
                    <a:pt x="224" y="8"/>
                    <a:pt x="227" y="8"/>
                    <a:pt x="230" y="9"/>
                  </a:cubicBezTo>
                  <a:cubicBezTo>
                    <a:pt x="291" y="13"/>
                    <a:pt x="343" y="45"/>
                    <a:pt x="375" y="93"/>
                  </a:cubicBezTo>
                  <a:cubicBezTo>
                    <a:pt x="377" y="95"/>
                    <a:pt x="379" y="98"/>
                    <a:pt x="380" y="100"/>
                  </a:cubicBezTo>
                  <a:cubicBezTo>
                    <a:pt x="380" y="100"/>
                    <a:pt x="380" y="100"/>
                    <a:pt x="380" y="100"/>
                  </a:cubicBezTo>
                  <a:cubicBezTo>
                    <a:pt x="390" y="115"/>
                    <a:pt x="395" y="179"/>
                    <a:pt x="395" y="179"/>
                  </a:cubicBezTo>
                  <a:cubicBezTo>
                    <a:pt x="397" y="186"/>
                    <a:pt x="398" y="193"/>
                    <a:pt x="399" y="200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ïṣļïḋè"/>
            <p:cNvSpPr/>
            <p:nvPr/>
          </p:nvSpPr>
          <p:spPr bwMode="auto">
            <a:xfrm>
              <a:off x="4633913" y="1462088"/>
              <a:ext cx="647700" cy="822325"/>
            </a:xfrm>
            <a:custGeom>
              <a:avLst/>
              <a:gdLst>
                <a:gd name="T0" fmla="*/ 315 w 316"/>
                <a:gd name="T1" fmla="*/ 166 h 401"/>
                <a:gd name="T2" fmla="*/ 314 w 316"/>
                <a:gd name="T3" fmla="*/ 194 h 401"/>
                <a:gd name="T4" fmla="*/ 311 w 316"/>
                <a:gd name="T5" fmla="*/ 241 h 401"/>
                <a:gd name="T6" fmla="*/ 308 w 316"/>
                <a:gd name="T7" fmla="*/ 258 h 401"/>
                <a:gd name="T8" fmla="*/ 302 w 316"/>
                <a:gd name="T9" fmla="*/ 311 h 401"/>
                <a:gd name="T10" fmla="*/ 178 w 316"/>
                <a:gd name="T11" fmla="*/ 400 h 401"/>
                <a:gd name="T12" fmla="*/ 172 w 316"/>
                <a:gd name="T13" fmla="*/ 400 h 401"/>
                <a:gd name="T14" fmla="*/ 150 w 316"/>
                <a:gd name="T15" fmla="*/ 401 h 401"/>
                <a:gd name="T16" fmla="*/ 129 w 316"/>
                <a:gd name="T17" fmla="*/ 398 h 401"/>
                <a:gd name="T18" fmla="*/ 91 w 316"/>
                <a:gd name="T19" fmla="*/ 386 h 401"/>
                <a:gd name="T20" fmla="*/ 91 w 316"/>
                <a:gd name="T21" fmla="*/ 386 h 401"/>
                <a:gd name="T22" fmla="*/ 20 w 316"/>
                <a:gd name="T23" fmla="*/ 320 h 401"/>
                <a:gd name="T24" fmla="*/ 0 w 316"/>
                <a:gd name="T25" fmla="*/ 249 h 401"/>
                <a:gd name="T26" fmla="*/ 0 w 316"/>
                <a:gd name="T27" fmla="*/ 244 h 401"/>
                <a:gd name="T28" fmla="*/ 0 w 316"/>
                <a:gd name="T29" fmla="*/ 237 h 401"/>
                <a:gd name="T30" fmla="*/ 0 w 316"/>
                <a:gd name="T31" fmla="*/ 236 h 401"/>
                <a:gd name="T32" fmla="*/ 0 w 316"/>
                <a:gd name="T33" fmla="*/ 231 h 401"/>
                <a:gd name="T34" fmla="*/ 1 w 316"/>
                <a:gd name="T35" fmla="*/ 218 h 401"/>
                <a:gd name="T36" fmla="*/ 3 w 316"/>
                <a:gd name="T37" fmla="*/ 172 h 401"/>
                <a:gd name="T38" fmla="*/ 4 w 316"/>
                <a:gd name="T39" fmla="*/ 171 h 401"/>
                <a:gd name="T40" fmla="*/ 4 w 316"/>
                <a:gd name="T41" fmla="*/ 171 h 401"/>
                <a:gd name="T42" fmla="*/ 4 w 316"/>
                <a:gd name="T43" fmla="*/ 163 h 401"/>
                <a:gd name="T44" fmla="*/ 4 w 316"/>
                <a:gd name="T45" fmla="*/ 156 h 401"/>
                <a:gd name="T46" fmla="*/ 5 w 316"/>
                <a:gd name="T47" fmla="*/ 150 h 401"/>
                <a:gd name="T48" fmla="*/ 5 w 316"/>
                <a:gd name="T49" fmla="*/ 148 h 401"/>
                <a:gd name="T50" fmla="*/ 11 w 316"/>
                <a:gd name="T51" fmla="*/ 118 h 401"/>
                <a:gd name="T52" fmla="*/ 18 w 316"/>
                <a:gd name="T53" fmla="*/ 98 h 401"/>
                <a:gd name="T54" fmla="*/ 19 w 316"/>
                <a:gd name="T55" fmla="*/ 95 h 401"/>
                <a:gd name="T56" fmla="*/ 28 w 316"/>
                <a:gd name="T57" fmla="*/ 79 h 401"/>
                <a:gd name="T58" fmla="*/ 28 w 316"/>
                <a:gd name="T59" fmla="*/ 79 h 401"/>
                <a:gd name="T60" fmla="*/ 72 w 316"/>
                <a:gd name="T61" fmla="*/ 31 h 401"/>
                <a:gd name="T62" fmla="*/ 83 w 316"/>
                <a:gd name="T63" fmla="*/ 24 h 401"/>
                <a:gd name="T64" fmla="*/ 173 w 316"/>
                <a:gd name="T65" fmla="*/ 2 h 401"/>
                <a:gd name="T66" fmla="*/ 242 w 316"/>
                <a:gd name="T67" fmla="*/ 25 h 401"/>
                <a:gd name="T68" fmla="*/ 278 w 316"/>
                <a:gd name="T69" fmla="*/ 54 h 401"/>
                <a:gd name="T70" fmla="*/ 309 w 316"/>
                <a:gd name="T71" fmla="*/ 109 h 401"/>
                <a:gd name="T72" fmla="*/ 310 w 316"/>
                <a:gd name="T73" fmla="*/ 112 h 401"/>
                <a:gd name="T74" fmla="*/ 314 w 316"/>
                <a:gd name="T75" fmla="*/ 133 h 401"/>
                <a:gd name="T76" fmla="*/ 315 w 316"/>
                <a:gd name="T77" fmla="*/ 16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6" h="401">
                  <a:moveTo>
                    <a:pt x="315" y="166"/>
                  </a:moveTo>
                  <a:cubicBezTo>
                    <a:pt x="314" y="194"/>
                    <a:pt x="314" y="194"/>
                    <a:pt x="314" y="194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08" y="258"/>
                    <a:pt x="308" y="258"/>
                    <a:pt x="308" y="258"/>
                  </a:cubicBezTo>
                  <a:cubicBezTo>
                    <a:pt x="307" y="265"/>
                    <a:pt x="304" y="304"/>
                    <a:pt x="302" y="311"/>
                  </a:cubicBezTo>
                  <a:cubicBezTo>
                    <a:pt x="289" y="377"/>
                    <a:pt x="246" y="391"/>
                    <a:pt x="178" y="400"/>
                  </a:cubicBezTo>
                  <a:cubicBezTo>
                    <a:pt x="176" y="400"/>
                    <a:pt x="174" y="400"/>
                    <a:pt x="172" y="400"/>
                  </a:cubicBezTo>
                  <a:cubicBezTo>
                    <a:pt x="165" y="401"/>
                    <a:pt x="158" y="401"/>
                    <a:pt x="150" y="401"/>
                  </a:cubicBezTo>
                  <a:cubicBezTo>
                    <a:pt x="143" y="400"/>
                    <a:pt x="136" y="399"/>
                    <a:pt x="129" y="398"/>
                  </a:cubicBezTo>
                  <a:cubicBezTo>
                    <a:pt x="116" y="396"/>
                    <a:pt x="103" y="391"/>
                    <a:pt x="91" y="386"/>
                  </a:cubicBezTo>
                  <a:cubicBezTo>
                    <a:pt x="91" y="386"/>
                    <a:pt x="91" y="386"/>
                    <a:pt x="91" y="386"/>
                  </a:cubicBezTo>
                  <a:cubicBezTo>
                    <a:pt x="61" y="372"/>
                    <a:pt x="36" y="349"/>
                    <a:pt x="20" y="320"/>
                  </a:cubicBezTo>
                  <a:cubicBezTo>
                    <a:pt x="8" y="299"/>
                    <a:pt x="1" y="275"/>
                    <a:pt x="0" y="249"/>
                  </a:cubicBezTo>
                  <a:cubicBezTo>
                    <a:pt x="0" y="247"/>
                    <a:pt x="0" y="245"/>
                    <a:pt x="0" y="244"/>
                  </a:cubicBezTo>
                  <a:cubicBezTo>
                    <a:pt x="0" y="242"/>
                    <a:pt x="0" y="239"/>
                    <a:pt x="0" y="237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18"/>
                    <a:pt x="1" y="218"/>
                    <a:pt x="1" y="218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38"/>
                    <a:pt x="8" y="128"/>
                    <a:pt x="11" y="118"/>
                  </a:cubicBezTo>
                  <a:cubicBezTo>
                    <a:pt x="13" y="111"/>
                    <a:pt x="15" y="104"/>
                    <a:pt x="18" y="98"/>
                  </a:cubicBezTo>
                  <a:cubicBezTo>
                    <a:pt x="19" y="97"/>
                    <a:pt x="19" y="96"/>
                    <a:pt x="19" y="95"/>
                  </a:cubicBezTo>
                  <a:cubicBezTo>
                    <a:pt x="22" y="89"/>
                    <a:pt x="25" y="84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9" y="60"/>
                    <a:pt x="54" y="44"/>
                    <a:pt x="72" y="31"/>
                  </a:cubicBezTo>
                  <a:cubicBezTo>
                    <a:pt x="76" y="29"/>
                    <a:pt x="80" y="26"/>
                    <a:pt x="83" y="24"/>
                  </a:cubicBezTo>
                  <a:cubicBezTo>
                    <a:pt x="110" y="8"/>
                    <a:pt x="141" y="0"/>
                    <a:pt x="173" y="2"/>
                  </a:cubicBezTo>
                  <a:cubicBezTo>
                    <a:pt x="200" y="3"/>
                    <a:pt x="220" y="11"/>
                    <a:pt x="242" y="25"/>
                  </a:cubicBezTo>
                  <a:cubicBezTo>
                    <a:pt x="256" y="32"/>
                    <a:pt x="268" y="42"/>
                    <a:pt x="278" y="54"/>
                  </a:cubicBezTo>
                  <a:cubicBezTo>
                    <a:pt x="292" y="69"/>
                    <a:pt x="302" y="88"/>
                    <a:pt x="309" y="109"/>
                  </a:cubicBezTo>
                  <a:cubicBezTo>
                    <a:pt x="309" y="110"/>
                    <a:pt x="310" y="111"/>
                    <a:pt x="310" y="112"/>
                  </a:cubicBezTo>
                  <a:cubicBezTo>
                    <a:pt x="312" y="119"/>
                    <a:pt x="314" y="126"/>
                    <a:pt x="314" y="133"/>
                  </a:cubicBezTo>
                  <a:cubicBezTo>
                    <a:pt x="316" y="144"/>
                    <a:pt x="316" y="155"/>
                    <a:pt x="315" y="166"/>
                  </a:cubicBezTo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í$1iḋè"/>
            <p:cNvSpPr/>
            <p:nvPr/>
          </p:nvSpPr>
          <p:spPr bwMode="auto">
            <a:xfrm>
              <a:off x="4459288" y="1274763"/>
              <a:ext cx="771525" cy="931862"/>
            </a:xfrm>
            <a:custGeom>
              <a:avLst/>
              <a:gdLst>
                <a:gd name="T0" fmla="*/ 343 w 376"/>
                <a:gd name="T1" fmla="*/ 117 h 454"/>
                <a:gd name="T2" fmla="*/ 285 w 376"/>
                <a:gd name="T3" fmla="*/ 243 h 454"/>
                <a:gd name="T4" fmla="*/ 282 w 376"/>
                <a:gd name="T5" fmla="*/ 289 h 454"/>
                <a:gd name="T6" fmla="*/ 275 w 376"/>
                <a:gd name="T7" fmla="*/ 310 h 454"/>
                <a:gd name="T8" fmla="*/ 260 w 376"/>
                <a:gd name="T9" fmla="*/ 322 h 454"/>
                <a:gd name="T10" fmla="*/ 244 w 376"/>
                <a:gd name="T11" fmla="*/ 306 h 454"/>
                <a:gd name="T12" fmla="*/ 244 w 376"/>
                <a:gd name="T13" fmla="*/ 305 h 454"/>
                <a:gd name="T14" fmla="*/ 245 w 376"/>
                <a:gd name="T15" fmla="*/ 271 h 454"/>
                <a:gd name="T16" fmla="*/ 228 w 376"/>
                <a:gd name="T17" fmla="*/ 316 h 454"/>
                <a:gd name="T18" fmla="*/ 174 w 376"/>
                <a:gd name="T19" fmla="*/ 403 h 454"/>
                <a:gd name="T20" fmla="*/ 106 w 376"/>
                <a:gd name="T21" fmla="*/ 454 h 454"/>
                <a:gd name="T22" fmla="*/ 0 w 376"/>
                <a:gd name="T23" fmla="*/ 247 h 454"/>
                <a:gd name="T24" fmla="*/ 2 w 376"/>
                <a:gd name="T25" fmla="*/ 211 h 454"/>
                <a:gd name="T26" fmla="*/ 8 w 376"/>
                <a:gd name="T27" fmla="*/ 179 h 454"/>
                <a:gd name="T28" fmla="*/ 293 w 376"/>
                <a:gd name="T29" fmla="*/ 69 h 454"/>
                <a:gd name="T30" fmla="*/ 343 w 376"/>
                <a:gd name="T31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6" h="454">
                  <a:moveTo>
                    <a:pt x="343" y="117"/>
                  </a:moveTo>
                  <a:cubicBezTo>
                    <a:pt x="376" y="208"/>
                    <a:pt x="289" y="201"/>
                    <a:pt x="285" y="243"/>
                  </a:cubicBezTo>
                  <a:cubicBezTo>
                    <a:pt x="285" y="248"/>
                    <a:pt x="283" y="255"/>
                    <a:pt x="282" y="289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3" y="317"/>
                    <a:pt x="267" y="322"/>
                    <a:pt x="260" y="322"/>
                  </a:cubicBezTo>
                  <a:cubicBezTo>
                    <a:pt x="251" y="322"/>
                    <a:pt x="244" y="315"/>
                    <a:pt x="244" y="306"/>
                  </a:cubicBezTo>
                  <a:cubicBezTo>
                    <a:pt x="244" y="305"/>
                    <a:pt x="244" y="305"/>
                    <a:pt x="244" y="305"/>
                  </a:cubicBezTo>
                  <a:cubicBezTo>
                    <a:pt x="245" y="271"/>
                    <a:pt x="245" y="271"/>
                    <a:pt x="245" y="271"/>
                  </a:cubicBezTo>
                  <a:cubicBezTo>
                    <a:pt x="228" y="316"/>
                    <a:pt x="228" y="316"/>
                    <a:pt x="228" y="316"/>
                  </a:cubicBezTo>
                  <a:cubicBezTo>
                    <a:pt x="216" y="349"/>
                    <a:pt x="197" y="378"/>
                    <a:pt x="174" y="403"/>
                  </a:cubicBezTo>
                  <a:cubicBezTo>
                    <a:pt x="154" y="424"/>
                    <a:pt x="132" y="441"/>
                    <a:pt x="106" y="454"/>
                  </a:cubicBezTo>
                  <a:cubicBezTo>
                    <a:pt x="106" y="454"/>
                    <a:pt x="0" y="391"/>
                    <a:pt x="0" y="247"/>
                  </a:cubicBezTo>
                  <a:cubicBezTo>
                    <a:pt x="0" y="235"/>
                    <a:pt x="0" y="223"/>
                    <a:pt x="2" y="211"/>
                  </a:cubicBezTo>
                  <a:cubicBezTo>
                    <a:pt x="3" y="199"/>
                    <a:pt x="5" y="189"/>
                    <a:pt x="8" y="179"/>
                  </a:cubicBezTo>
                  <a:cubicBezTo>
                    <a:pt x="52" y="0"/>
                    <a:pt x="272" y="61"/>
                    <a:pt x="293" y="69"/>
                  </a:cubicBezTo>
                  <a:cubicBezTo>
                    <a:pt x="315" y="77"/>
                    <a:pt x="343" y="117"/>
                    <a:pt x="343" y="117"/>
                  </a:cubicBezTo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îṡḷiďè"/>
            <p:cNvSpPr/>
            <p:nvPr/>
          </p:nvSpPr>
          <p:spPr bwMode="auto">
            <a:xfrm>
              <a:off x="5257800" y="1881188"/>
              <a:ext cx="60325" cy="160337"/>
            </a:xfrm>
            <a:custGeom>
              <a:avLst/>
              <a:gdLst>
                <a:gd name="T0" fmla="*/ 30 w 30"/>
                <a:gd name="T1" fmla="*/ 58 h 78"/>
                <a:gd name="T2" fmla="*/ 30 w 30"/>
                <a:gd name="T3" fmla="*/ 60 h 78"/>
                <a:gd name="T4" fmla="*/ 0 w 30"/>
                <a:gd name="T5" fmla="*/ 77 h 78"/>
                <a:gd name="T6" fmla="*/ 3 w 30"/>
                <a:gd name="T7" fmla="*/ 0 h 78"/>
                <a:gd name="T8" fmla="*/ 30 w 30"/>
                <a:gd name="T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8">
                  <a:moveTo>
                    <a:pt x="30" y="58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70"/>
                    <a:pt x="21" y="78"/>
                    <a:pt x="0" y="7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0" y="26"/>
                    <a:pt x="29" y="42"/>
                    <a:pt x="30" y="5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ïṧľïḍé"/>
            <p:cNvSpPr/>
            <p:nvPr/>
          </p:nvSpPr>
          <p:spPr bwMode="auto">
            <a:xfrm>
              <a:off x="5180013" y="1768475"/>
              <a:ext cx="136525" cy="41275"/>
            </a:xfrm>
            <a:custGeom>
              <a:avLst/>
              <a:gdLst>
                <a:gd name="T0" fmla="*/ 57 w 67"/>
                <a:gd name="T1" fmla="*/ 20 h 20"/>
                <a:gd name="T2" fmla="*/ 9 w 67"/>
                <a:gd name="T3" fmla="*/ 20 h 20"/>
                <a:gd name="T4" fmla="*/ 0 w 67"/>
                <a:gd name="T5" fmla="*/ 10 h 20"/>
                <a:gd name="T6" fmla="*/ 9 w 67"/>
                <a:gd name="T7" fmla="*/ 0 h 20"/>
                <a:gd name="T8" fmla="*/ 57 w 67"/>
                <a:gd name="T9" fmla="*/ 0 h 20"/>
                <a:gd name="T10" fmla="*/ 67 w 67"/>
                <a:gd name="T11" fmla="*/ 10 h 20"/>
                <a:gd name="T12" fmla="*/ 57 w 6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0">
                  <a:moveTo>
                    <a:pt x="57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2" y="0"/>
                    <a:pt x="67" y="4"/>
                    <a:pt x="67" y="10"/>
                  </a:cubicBezTo>
                  <a:cubicBezTo>
                    <a:pt x="67" y="15"/>
                    <a:pt x="62" y="20"/>
                    <a:pt x="57" y="20"/>
                  </a:cubicBezTo>
                  <a:close/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ïṥliḑé"/>
            <p:cNvSpPr/>
            <p:nvPr/>
          </p:nvSpPr>
          <p:spPr bwMode="auto">
            <a:xfrm>
              <a:off x="5226050" y="1830388"/>
              <a:ext cx="28575" cy="50800"/>
            </a:xfrm>
            <a:custGeom>
              <a:avLst/>
              <a:gdLst>
                <a:gd name="T0" fmla="*/ 7 w 14"/>
                <a:gd name="T1" fmla="*/ 25 h 25"/>
                <a:gd name="T2" fmla="*/ 7 w 14"/>
                <a:gd name="T3" fmla="*/ 25 h 25"/>
                <a:gd name="T4" fmla="*/ 0 w 14"/>
                <a:gd name="T5" fmla="*/ 18 h 25"/>
                <a:gd name="T6" fmla="*/ 0 w 14"/>
                <a:gd name="T7" fmla="*/ 8 h 25"/>
                <a:gd name="T8" fmla="*/ 7 w 14"/>
                <a:gd name="T9" fmla="*/ 0 h 25"/>
                <a:gd name="T10" fmla="*/ 14 w 14"/>
                <a:gd name="T11" fmla="*/ 8 h 25"/>
                <a:gd name="T12" fmla="*/ 14 w 14"/>
                <a:gd name="T13" fmla="*/ 18 h 25"/>
                <a:gd name="T14" fmla="*/ 7 w 14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22"/>
                    <a:pt x="11" y="25"/>
                    <a:pt x="7" y="25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iśḻiḑe"/>
            <p:cNvSpPr/>
            <p:nvPr/>
          </p:nvSpPr>
          <p:spPr bwMode="auto">
            <a:xfrm>
              <a:off x="4459288" y="1641475"/>
              <a:ext cx="357188" cy="565150"/>
            </a:xfrm>
            <a:custGeom>
              <a:avLst/>
              <a:gdLst>
                <a:gd name="T0" fmla="*/ 8 w 174"/>
                <a:gd name="T1" fmla="*/ 0 h 275"/>
                <a:gd name="T2" fmla="*/ 8 w 174"/>
                <a:gd name="T3" fmla="*/ 0 h 275"/>
                <a:gd name="T4" fmla="*/ 2 w 174"/>
                <a:gd name="T5" fmla="*/ 32 h 275"/>
                <a:gd name="T6" fmla="*/ 0 w 174"/>
                <a:gd name="T7" fmla="*/ 68 h 275"/>
                <a:gd name="T8" fmla="*/ 106 w 174"/>
                <a:gd name="T9" fmla="*/ 275 h 275"/>
                <a:gd name="T10" fmla="*/ 174 w 174"/>
                <a:gd name="T11" fmla="*/ 224 h 275"/>
                <a:gd name="T12" fmla="*/ 56 w 174"/>
                <a:gd name="T13" fmla="*/ 121 h 275"/>
                <a:gd name="T14" fmla="*/ 8 w 174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7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10"/>
                    <a:pt x="3" y="20"/>
                    <a:pt x="2" y="32"/>
                  </a:cubicBezTo>
                  <a:cubicBezTo>
                    <a:pt x="0" y="44"/>
                    <a:pt x="0" y="56"/>
                    <a:pt x="0" y="68"/>
                  </a:cubicBezTo>
                  <a:cubicBezTo>
                    <a:pt x="0" y="212"/>
                    <a:pt x="106" y="275"/>
                    <a:pt x="106" y="275"/>
                  </a:cubicBezTo>
                  <a:cubicBezTo>
                    <a:pt x="132" y="262"/>
                    <a:pt x="154" y="245"/>
                    <a:pt x="174" y="224"/>
                  </a:cubicBezTo>
                  <a:cubicBezTo>
                    <a:pt x="157" y="219"/>
                    <a:pt x="104" y="199"/>
                    <a:pt x="56" y="121"/>
                  </a:cubicBezTo>
                  <a:cubicBezTo>
                    <a:pt x="25" y="69"/>
                    <a:pt x="12" y="28"/>
                    <a:pt x="8" y="0"/>
                  </a:cubicBezTo>
                </a:path>
              </a:pathLst>
            </a:custGeom>
            <a:solidFill>
              <a:srgbClr val="654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ïṥlîḍè"/>
            <p:cNvSpPr/>
            <p:nvPr/>
          </p:nvSpPr>
          <p:spPr bwMode="auto">
            <a:xfrm>
              <a:off x="4919663" y="1811338"/>
              <a:ext cx="338138" cy="519112"/>
            </a:xfrm>
            <a:custGeom>
              <a:avLst/>
              <a:gdLst>
                <a:gd name="T0" fmla="*/ 165 w 165"/>
                <a:gd name="T1" fmla="*/ 135 h 253"/>
                <a:gd name="T2" fmla="*/ 163 w 165"/>
                <a:gd name="T3" fmla="*/ 189 h 253"/>
                <a:gd name="T4" fmla="*/ 68 w 165"/>
                <a:gd name="T5" fmla="*/ 249 h 253"/>
                <a:gd name="T6" fmla="*/ 4 w 165"/>
                <a:gd name="T7" fmla="*/ 242 h 253"/>
                <a:gd name="T8" fmla="*/ 11 w 165"/>
                <a:gd name="T9" fmla="*/ 186 h 253"/>
                <a:gd name="T10" fmla="*/ 28 w 165"/>
                <a:gd name="T11" fmla="*/ 80 h 253"/>
                <a:gd name="T12" fmla="*/ 0 w 165"/>
                <a:gd name="T13" fmla="*/ 0 h 253"/>
                <a:gd name="T14" fmla="*/ 58 w 165"/>
                <a:gd name="T15" fmla="*/ 24 h 253"/>
                <a:gd name="T16" fmla="*/ 58 w 165"/>
                <a:gd name="T17" fmla="*/ 24 h 253"/>
                <a:gd name="T18" fmla="*/ 163 w 165"/>
                <a:gd name="T19" fmla="*/ 136 h 253"/>
                <a:gd name="T20" fmla="*/ 165 w 165"/>
                <a:gd name="T21" fmla="*/ 13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253">
                  <a:moveTo>
                    <a:pt x="165" y="135"/>
                  </a:moveTo>
                  <a:cubicBezTo>
                    <a:pt x="163" y="189"/>
                    <a:pt x="163" y="189"/>
                    <a:pt x="163" y="189"/>
                  </a:cubicBezTo>
                  <a:cubicBezTo>
                    <a:pt x="163" y="235"/>
                    <a:pt x="109" y="253"/>
                    <a:pt x="68" y="249"/>
                  </a:cubicBezTo>
                  <a:cubicBezTo>
                    <a:pt x="4" y="242"/>
                    <a:pt x="4" y="242"/>
                    <a:pt x="4" y="242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4" y="88"/>
                    <a:pt x="99" y="139"/>
                    <a:pt x="163" y="136"/>
                  </a:cubicBezTo>
                  <a:lnTo>
                    <a:pt x="165" y="135"/>
                  </a:lnTo>
                  <a:close/>
                </a:path>
              </a:pathLst>
            </a:custGeom>
            <a:solidFill>
              <a:srgbClr val="7C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iṥľiďê"/>
            <p:cNvSpPr/>
            <p:nvPr/>
          </p:nvSpPr>
          <p:spPr bwMode="auto">
            <a:xfrm>
              <a:off x="4857750" y="1808163"/>
              <a:ext cx="119063" cy="177800"/>
            </a:xfrm>
            <a:custGeom>
              <a:avLst/>
              <a:gdLst>
                <a:gd name="T0" fmla="*/ 47 w 58"/>
                <a:gd name="T1" fmla="*/ 0 h 87"/>
                <a:gd name="T2" fmla="*/ 58 w 58"/>
                <a:gd name="T3" fmla="*/ 12 h 87"/>
                <a:gd name="T4" fmla="*/ 58 w 58"/>
                <a:gd name="T5" fmla="*/ 52 h 87"/>
                <a:gd name="T6" fmla="*/ 58 w 58"/>
                <a:gd name="T7" fmla="*/ 87 h 87"/>
                <a:gd name="T8" fmla="*/ 44 w 58"/>
                <a:gd name="T9" fmla="*/ 87 h 87"/>
                <a:gd name="T10" fmla="*/ 41 w 58"/>
                <a:gd name="T11" fmla="*/ 87 h 87"/>
                <a:gd name="T12" fmla="*/ 0 w 58"/>
                <a:gd name="T13" fmla="*/ 42 h 87"/>
                <a:gd name="T14" fmla="*/ 13 w 58"/>
                <a:gd name="T15" fmla="*/ 12 h 87"/>
                <a:gd name="T16" fmla="*/ 41 w 58"/>
                <a:gd name="T17" fmla="*/ 0 h 87"/>
                <a:gd name="T18" fmla="*/ 41 w 58"/>
                <a:gd name="T19" fmla="*/ 0 h 87"/>
                <a:gd name="T20" fmla="*/ 44 w 58"/>
                <a:gd name="T21" fmla="*/ 0 h 87"/>
                <a:gd name="T22" fmla="*/ 47 w 58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87">
                  <a:moveTo>
                    <a:pt x="47" y="0"/>
                  </a:moveTo>
                  <a:cubicBezTo>
                    <a:pt x="53" y="0"/>
                    <a:pt x="58" y="5"/>
                    <a:pt x="58" y="1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2" y="87"/>
                    <a:pt x="41" y="87"/>
                  </a:cubicBezTo>
                  <a:cubicBezTo>
                    <a:pt x="18" y="85"/>
                    <a:pt x="0" y="65"/>
                    <a:pt x="0" y="42"/>
                  </a:cubicBezTo>
                  <a:cubicBezTo>
                    <a:pt x="0" y="30"/>
                    <a:pt x="5" y="20"/>
                    <a:pt x="13" y="12"/>
                  </a:cubicBezTo>
                  <a:cubicBezTo>
                    <a:pt x="20" y="5"/>
                    <a:pt x="30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0"/>
                    <a:pt x="44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ṥļíḍè"/>
            <p:cNvSpPr/>
            <p:nvPr/>
          </p:nvSpPr>
          <p:spPr bwMode="auto">
            <a:xfrm>
              <a:off x="4105275" y="4213225"/>
              <a:ext cx="758825" cy="139700"/>
            </a:xfrm>
            <a:prstGeom prst="rect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îslïďé"/>
            <p:cNvSpPr/>
            <p:nvPr/>
          </p:nvSpPr>
          <p:spPr bwMode="auto">
            <a:xfrm>
              <a:off x="3846513" y="5519738"/>
              <a:ext cx="0" cy="53975"/>
            </a:xfrm>
            <a:custGeom>
              <a:avLst/>
              <a:gdLst>
                <a:gd name="T0" fmla="*/ 0 h 34"/>
                <a:gd name="T1" fmla="*/ 34 h 34"/>
                <a:gd name="T2" fmla="*/ 0 h 3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ï$ļîde"/>
            <p:cNvSpPr/>
            <p:nvPr/>
          </p:nvSpPr>
          <p:spPr bwMode="auto">
            <a:xfrm>
              <a:off x="3846513" y="5519738"/>
              <a:ext cx="0" cy="539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íṩḷíḍè"/>
            <p:cNvSpPr/>
            <p:nvPr/>
          </p:nvSpPr>
          <p:spPr bwMode="auto">
            <a:xfrm>
              <a:off x="7008813" y="4225925"/>
              <a:ext cx="696913" cy="139700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iśľiḓê"/>
            <p:cNvSpPr/>
            <p:nvPr/>
          </p:nvSpPr>
          <p:spPr bwMode="auto">
            <a:xfrm>
              <a:off x="7593013" y="3748088"/>
              <a:ext cx="157163" cy="1973262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íşḷíďe"/>
            <p:cNvSpPr/>
            <p:nvPr/>
          </p:nvSpPr>
          <p:spPr bwMode="auto">
            <a:xfrm>
              <a:off x="6956425" y="3738563"/>
              <a:ext cx="158750" cy="1982787"/>
            </a:xfrm>
            <a:prstGeom prst="rect">
              <a:avLst/>
            </a:prstGeom>
            <a:solidFill>
              <a:srgbClr val="B1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ïṣḻîḍè"/>
            <p:cNvSpPr/>
            <p:nvPr/>
          </p:nvSpPr>
          <p:spPr bwMode="auto">
            <a:xfrm>
              <a:off x="6956425" y="3657600"/>
              <a:ext cx="158750" cy="846137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iṧļîḑe"/>
            <p:cNvSpPr/>
            <p:nvPr/>
          </p:nvSpPr>
          <p:spPr bwMode="auto">
            <a:xfrm>
              <a:off x="3214688" y="4225925"/>
              <a:ext cx="695325" cy="139700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îṩľíḑè"/>
            <p:cNvSpPr/>
            <p:nvPr/>
          </p:nvSpPr>
          <p:spPr bwMode="auto">
            <a:xfrm>
              <a:off x="3797300" y="3748088"/>
              <a:ext cx="160338" cy="1973262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iṣ1iḋe"/>
            <p:cNvSpPr/>
            <p:nvPr/>
          </p:nvSpPr>
          <p:spPr bwMode="auto">
            <a:xfrm>
              <a:off x="3162300" y="3738563"/>
              <a:ext cx="160338" cy="1982787"/>
            </a:xfrm>
            <a:prstGeom prst="rect">
              <a:avLst/>
            </a:pr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ïṩľíḓê"/>
            <p:cNvSpPr/>
            <p:nvPr/>
          </p:nvSpPr>
          <p:spPr bwMode="auto">
            <a:xfrm>
              <a:off x="6089650" y="2422525"/>
              <a:ext cx="522288" cy="1123950"/>
            </a:xfrm>
            <a:prstGeom prst="rect">
              <a:avLst/>
            </a:prstGeom>
            <a:solidFill>
              <a:srgbClr val="58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iṥlîḑè"/>
            <p:cNvSpPr/>
            <p:nvPr/>
          </p:nvSpPr>
          <p:spPr bwMode="auto">
            <a:xfrm>
              <a:off x="6089650" y="2422525"/>
              <a:ext cx="522288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iṧḻíḍé"/>
            <p:cNvSpPr/>
            <p:nvPr/>
          </p:nvSpPr>
          <p:spPr bwMode="auto">
            <a:xfrm>
              <a:off x="5451475" y="2060575"/>
              <a:ext cx="1716088" cy="1117600"/>
            </a:xfrm>
            <a:custGeom>
              <a:avLst/>
              <a:gdLst>
                <a:gd name="T0" fmla="*/ 837 w 837"/>
                <a:gd name="T1" fmla="*/ 545 h 545"/>
                <a:gd name="T2" fmla="*/ 0 w 837"/>
                <a:gd name="T3" fmla="*/ 545 h 545"/>
                <a:gd name="T4" fmla="*/ 0 w 837"/>
                <a:gd name="T5" fmla="*/ 34 h 545"/>
                <a:gd name="T6" fmla="*/ 33 w 837"/>
                <a:gd name="T7" fmla="*/ 0 h 545"/>
                <a:gd name="T8" fmla="*/ 803 w 837"/>
                <a:gd name="T9" fmla="*/ 0 h 545"/>
                <a:gd name="T10" fmla="*/ 837 w 837"/>
                <a:gd name="T11" fmla="*/ 34 h 545"/>
                <a:gd name="T12" fmla="*/ 837 w 837"/>
                <a:gd name="T13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545">
                  <a:moveTo>
                    <a:pt x="837" y="545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822" y="0"/>
                    <a:pt x="837" y="15"/>
                    <a:pt x="837" y="34"/>
                  </a:cubicBezTo>
                  <a:cubicBezTo>
                    <a:pt x="837" y="545"/>
                    <a:pt x="837" y="545"/>
                    <a:pt x="837" y="545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ïṥḷíḑè"/>
            <p:cNvSpPr/>
            <p:nvPr/>
          </p:nvSpPr>
          <p:spPr bwMode="auto">
            <a:xfrm>
              <a:off x="5435600" y="3148013"/>
              <a:ext cx="1716088" cy="198437"/>
            </a:xfrm>
            <a:custGeom>
              <a:avLst/>
              <a:gdLst>
                <a:gd name="T0" fmla="*/ 766 w 837"/>
                <a:gd name="T1" fmla="*/ 97 h 97"/>
                <a:gd name="T2" fmla="*/ 70 w 837"/>
                <a:gd name="T3" fmla="*/ 97 h 97"/>
                <a:gd name="T4" fmla="*/ 0 w 837"/>
                <a:gd name="T5" fmla="*/ 27 h 97"/>
                <a:gd name="T6" fmla="*/ 0 w 837"/>
                <a:gd name="T7" fmla="*/ 0 h 97"/>
                <a:gd name="T8" fmla="*/ 837 w 837"/>
                <a:gd name="T9" fmla="*/ 0 h 97"/>
                <a:gd name="T10" fmla="*/ 837 w 837"/>
                <a:gd name="T11" fmla="*/ 27 h 97"/>
                <a:gd name="T12" fmla="*/ 766 w 837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97">
                  <a:moveTo>
                    <a:pt x="766" y="97"/>
                  </a:moveTo>
                  <a:cubicBezTo>
                    <a:pt x="70" y="97"/>
                    <a:pt x="70" y="97"/>
                    <a:pt x="70" y="97"/>
                  </a:cubicBezTo>
                  <a:cubicBezTo>
                    <a:pt x="31" y="97"/>
                    <a:pt x="0" y="66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837" y="27"/>
                    <a:pt x="837" y="27"/>
                    <a:pt x="837" y="27"/>
                  </a:cubicBezTo>
                  <a:cubicBezTo>
                    <a:pt x="837" y="66"/>
                    <a:pt x="805" y="97"/>
                    <a:pt x="766" y="97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îşľíḋè"/>
            <p:cNvSpPr/>
            <p:nvPr/>
          </p:nvSpPr>
          <p:spPr bwMode="auto">
            <a:xfrm>
              <a:off x="5392738" y="2060575"/>
              <a:ext cx="1716088" cy="1117600"/>
            </a:xfrm>
            <a:custGeom>
              <a:avLst/>
              <a:gdLst>
                <a:gd name="T0" fmla="*/ 837 w 837"/>
                <a:gd name="T1" fmla="*/ 34 h 545"/>
                <a:gd name="T2" fmla="*/ 837 w 837"/>
                <a:gd name="T3" fmla="*/ 545 h 545"/>
                <a:gd name="T4" fmla="*/ 0 w 837"/>
                <a:gd name="T5" fmla="*/ 545 h 545"/>
                <a:gd name="T6" fmla="*/ 0 w 837"/>
                <a:gd name="T7" fmla="*/ 34 h 545"/>
                <a:gd name="T8" fmla="*/ 33 w 837"/>
                <a:gd name="T9" fmla="*/ 0 h 545"/>
                <a:gd name="T10" fmla="*/ 804 w 837"/>
                <a:gd name="T11" fmla="*/ 0 h 545"/>
                <a:gd name="T12" fmla="*/ 837 w 837"/>
                <a:gd name="T13" fmla="*/ 3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545">
                  <a:moveTo>
                    <a:pt x="837" y="34"/>
                  </a:moveTo>
                  <a:cubicBezTo>
                    <a:pt x="837" y="545"/>
                    <a:pt x="837" y="545"/>
                    <a:pt x="837" y="545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822" y="0"/>
                    <a:pt x="837" y="15"/>
                    <a:pt x="837" y="34"/>
                  </a:cubicBezTo>
                </a:path>
              </a:pathLst>
            </a:custGeom>
            <a:solidFill>
              <a:srgbClr val="767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ïṧľïḑê"/>
            <p:cNvSpPr/>
            <p:nvPr/>
          </p:nvSpPr>
          <p:spPr bwMode="auto">
            <a:xfrm>
              <a:off x="5454650" y="2122488"/>
              <a:ext cx="1590675" cy="965200"/>
            </a:xfrm>
            <a:custGeom>
              <a:avLst/>
              <a:gdLst>
                <a:gd name="T0" fmla="*/ 776 w 776"/>
                <a:gd name="T1" fmla="*/ 3 h 471"/>
                <a:gd name="T2" fmla="*/ 776 w 776"/>
                <a:gd name="T3" fmla="*/ 468 h 471"/>
                <a:gd name="T4" fmla="*/ 773 w 776"/>
                <a:gd name="T5" fmla="*/ 471 h 471"/>
                <a:gd name="T6" fmla="*/ 3 w 776"/>
                <a:gd name="T7" fmla="*/ 471 h 471"/>
                <a:gd name="T8" fmla="*/ 0 w 776"/>
                <a:gd name="T9" fmla="*/ 468 h 471"/>
                <a:gd name="T10" fmla="*/ 0 w 776"/>
                <a:gd name="T11" fmla="*/ 3 h 471"/>
                <a:gd name="T12" fmla="*/ 3 w 776"/>
                <a:gd name="T13" fmla="*/ 0 h 471"/>
                <a:gd name="T14" fmla="*/ 773 w 776"/>
                <a:gd name="T15" fmla="*/ 0 h 471"/>
                <a:gd name="T16" fmla="*/ 776 w 776"/>
                <a:gd name="T17" fmla="*/ 3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6" h="471">
                  <a:moveTo>
                    <a:pt x="776" y="3"/>
                  </a:moveTo>
                  <a:cubicBezTo>
                    <a:pt x="776" y="468"/>
                    <a:pt x="776" y="468"/>
                    <a:pt x="776" y="468"/>
                  </a:cubicBezTo>
                  <a:cubicBezTo>
                    <a:pt x="776" y="470"/>
                    <a:pt x="775" y="471"/>
                    <a:pt x="773" y="471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2" y="471"/>
                    <a:pt x="0" y="470"/>
                    <a:pt x="0" y="4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5" y="0"/>
                    <a:pt x="776" y="1"/>
                    <a:pt x="776" y="3"/>
                  </a:cubicBezTo>
                </a:path>
              </a:pathLst>
            </a:custGeom>
            <a:solidFill>
              <a:srgbClr val="1F34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iṧ1îḑê"/>
            <p:cNvSpPr/>
            <p:nvPr/>
          </p:nvSpPr>
          <p:spPr bwMode="auto">
            <a:xfrm>
              <a:off x="5392738" y="3148013"/>
              <a:ext cx="1716088" cy="198437"/>
            </a:xfrm>
            <a:custGeom>
              <a:avLst/>
              <a:gdLst>
                <a:gd name="T0" fmla="*/ 837 w 837"/>
                <a:gd name="T1" fmla="*/ 0 h 97"/>
                <a:gd name="T2" fmla="*/ 837 w 837"/>
                <a:gd name="T3" fmla="*/ 27 h 97"/>
                <a:gd name="T4" fmla="*/ 796 w 837"/>
                <a:gd name="T5" fmla="*/ 91 h 97"/>
                <a:gd name="T6" fmla="*/ 766 w 837"/>
                <a:gd name="T7" fmla="*/ 97 h 97"/>
                <a:gd name="T8" fmla="*/ 70 w 837"/>
                <a:gd name="T9" fmla="*/ 97 h 97"/>
                <a:gd name="T10" fmla="*/ 0 w 837"/>
                <a:gd name="T11" fmla="*/ 27 h 97"/>
                <a:gd name="T12" fmla="*/ 0 w 837"/>
                <a:gd name="T13" fmla="*/ 0 h 97"/>
                <a:gd name="T14" fmla="*/ 837 w 837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97">
                  <a:moveTo>
                    <a:pt x="837" y="0"/>
                  </a:moveTo>
                  <a:cubicBezTo>
                    <a:pt x="837" y="27"/>
                    <a:pt x="837" y="27"/>
                    <a:pt x="837" y="27"/>
                  </a:cubicBezTo>
                  <a:cubicBezTo>
                    <a:pt x="837" y="55"/>
                    <a:pt x="820" y="79"/>
                    <a:pt x="796" y="91"/>
                  </a:cubicBezTo>
                  <a:cubicBezTo>
                    <a:pt x="787" y="95"/>
                    <a:pt x="777" y="97"/>
                    <a:pt x="766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31" y="97"/>
                    <a:pt x="0" y="66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7" y="0"/>
                    <a:pt x="837" y="0"/>
                    <a:pt x="837" y="0"/>
                  </a:cubicBezTo>
                </a:path>
              </a:pathLst>
            </a:custGeom>
            <a:solidFill>
              <a:srgbClr val="ABA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ïsḻïḋê"/>
            <p:cNvSpPr/>
            <p:nvPr/>
          </p:nvSpPr>
          <p:spPr bwMode="auto">
            <a:xfrm>
              <a:off x="5546725" y="2238375"/>
              <a:ext cx="533400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íŝlíḍé"/>
            <p:cNvSpPr/>
            <p:nvPr/>
          </p:nvSpPr>
          <p:spPr bwMode="auto">
            <a:xfrm>
              <a:off x="6310313" y="2238375"/>
              <a:ext cx="252413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íŝḻiḓé"/>
            <p:cNvSpPr/>
            <p:nvPr/>
          </p:nvSpPr>
          <p:spPr bwMode="auto">
            <a:xfrm>
              <a:off x="6675438" y="2238375"/>
              <a:ext cx="252413" cy="19050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îṧlïḑé"/>
            <p:cNvSpPr/>
            <p:nvPr/>
          </p:nvSpPr>
          <p:spPr bwMode="auto">
            <a:xfrm>
              <a:off x="6584950" y="2238375"/>
              <a:ext cx="603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i$lïḋé"/>
            <p:cNvSpPr/>
            <p:nvPr/>
          </p:nvSpPr>
          <p:spPr bwMode="auto">
            <a:xfrm>
              <a:off x="6103938" y="2238375"/>
              <a:ext cx="177800" cy="19050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íSḻïḍè"/>
            <p:cNvSpPr/>
            <p:nvPr/>
          </p:nvSpPr>
          <p:spPr bwMode="auto">
            <a:xfrm>
              <a:off x="5546725" y="2713038"/>
              <a:ext cx="533400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íṣḷîḓé"/>
            <p:cNvSpPr/>
            <p:nvPr/>
          </p:nvSpPr>
          <p:spPr bwMode="auto">
            <a:xfrm>
              <a:off x="6310313" y="2713038"/>
              <a:ext cx="252413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iṥľîḑê"/>
            <p:cNvSpPr/>
            <p:nvPr/>
          </p:nvSpPr>
          <p:spPr bwMode="auto">
            <a:xfrm>
              <a:off x="6675438" y="2713038"/>
              <a:ext cx="252413" cy="174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işḻídê"/>
            <p:cNvSpPr/>
            <p:nvPr/>
          </p:nvSpPr>
          <p:spPr bwMode="auto">
            <a:xfrm>
              <a:off x="6584950" y="2713038"/>
              <a:ext cx="603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îSļiḓê"/>
            <p:cNvSpPr/>
            <p:nvPr/>
          </p:nvSpPr>
          <p:spPr bwMode="auto">
            <a:xfrm>
              <a:off x="6103938" y="2713038"/>
              <a:ext cx="177800" cy="17462"/>
            </a:xfrm>
            <a:prstGeom prst="rect">
              <a:avLst/>
            </a:prstGeom>
            <a:solidFill>
              <a:srgbClr val="A29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îṩľîďè"/>
            <p:cNvSpPr/>
            <p:nvPr/>
          </p:nvSpPr>
          <p:spPr bwMode="auto">
            <a:xfrm>
              <a:off x="6394450" y="2554288"/>
              <a:ext cx="533400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ïṩlîḓe"/>
            <p:cNvSpPr/>
            <p:nvPr/>
          </p:nvSpPr>
          <p:spPr bwMode="auto">
            <a:xfrm>
              <a:off x="5911850" y="2554288"/>
              <a:ext cx="250825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ïSḻîḑe"/>
            <p:cNvSpPr/>
            <p:nvPr/>
          </p:nvSpPr>
          <p:spPr bwMode="auto">
            <a:xfrm>
              <a:off x="5546725" y="2554288"/>
              <a:ext cx="252413" cy="19050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íṩļíďè"/>
            <p:cNvSpPr/>
            <p:nvPr/>
          </p:nvSpPr>
          <p:spPr bwMode="auto">
            <a:xfrm>
              <a:off x="5829300" y="2554288"/>
              <a:ext cx="58738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îSḻidè"/>
            <p:cNvSpPr/>
            <p:nvPr/>
          </p:nvSpPr>
          <p:spPr bwMode="auto">
            <a:xfrm>
              <a:off x="6192838" y="2554288"/>
              <a:ext cx="177800" cy="19050"/>
            </a:xfrm>
            <a:prstGeom prst="rect">
              <a:avLst/>
            </a:prstGeom>
            <a:solidFill>
              <a:srgbClr val="A29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ï$ḷïďè"/>
            <p:cNvSpPr/>
            <p:nvPr/>
          </p:nvSpPr>
          <p:spPr bwMode="auto">
            <a:xfrm>
              <a:off x="5546725" y="2319338"/>
              <a:ext cx="200025" cy="17462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iŝļiďe"/>
            <p:cNvSpPr/>
            <p:nvPr/>
          </p:nvSpPr>
          <p:spPr bwMode="auto">
            <a:xfrm>
              <a:off x="6145213" y="2319338"/>
              <a:ext cx="857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îṩlïḑe"/>
            <p:cNvSpPr/>
            <p:nvPr/>
          </p:nvSpPr>
          <p:spPr bwMode="auto">
            <a:xfrm>
              <a:off x="6510338" y="2319338"/>
              <a:ext cx="417513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ïSľíďè"/>
            <p:cNvSpPr/>
            <p:nvPr/>
          </p:nvSpPr>
          <p:spPr bwMode="auto">
            <a:xfrm>
              <a:off x="6253163" y="2319338"/>
              <a:ext cx="2254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íśļiďê"/>
            <p:cNvSpPr/>
            <p:nvPr/>
          </p:nvSpPr>
          <p:spPr bwMode="auto">
            <a:xfrm>
              <a:off x="5772150" y="2319338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íṣlïḓé"/>
            <p:cNvSpPr/>
            <p:nvPr/>
          </p:nvSpPr>
          <p:spPr bwMode="auto">
            <a:xfrm>
              <a:off x="5546725" y="2790825"/>
              <a:ext cx="2000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ís1îḑê"/>
            <p:cNvSpPr/>
            <p:nvPr/>
          </p:nvSpPr>
          <p:spPr bwMode="auto">
            <a:xfrm>
              <a:off x="6145213" y="2790825"/>
              <a:ext cx="857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îśļíḓé"/>
            <p:cNvSpPr/>
            <p:nvPr/>
          </p:nvSpPr>
          <p:spPr bwMode="auto">
            <a:xfrm>
              <a:off x="6510338" y="2790825"/>
              <a:ext cx="4175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išļïḋe"/>
            <p:cNvSpPr/>
            <p:nvPr/>
          </p:nvSpPr>
          <p:spPr bwMode="auto">
            <a:xfrm>
              <a:off x="6253163" y="2790825"/>
              <a:ext cx="225425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ïṡlíḍé"/>
            <p:cNvSpPr/>
            <p:nvPr/>
          </p:nvSpPr>
          <p:spPr bwMode="auto">
            <a:xfrm>
              <a:off x="5772150" y="2790825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ïşḻîḓè"/>
            <p:cNvSpPr/>
            <p:nvPr/>
          </p:nvSpPr>
          <p:spPr bwMode="auto">
            <a:xfrm>
              <a:off x="5546725" y="2632075"/>
              <a:ext cx="200025" cy="19050"/>
            </a:xfrm>
            <a:prstGeom prst="rect">
              <a:avLst/>
            </a:prstGeom>
            <a:solidFill>
              <a:srgbClr val="EA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ïṣḷîḍè"/>
            <p:cNvSpPr/>
            <p:nvPr/>
          </p:nvSpPr>
          <p:spPr bwMode="auto">
            <a:xfrm>
              <a:off x="6145213" y="2632075"/>
              <a:ext cx="857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ïsľíďé"/>
            <p:cNvSpPr/>
            <p:nvPr/>
          </p:nvSpPr>
          <p:spPr bwMode="auto">
            <a:xfrm>
              <a:off x="6510338" y="2632075"/>
              <a:ext cx="417513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ïşļïḋê"/>
            <p:cNvSpPr/>
            <p:nvPr/>
          </p:nvSpPr>
          <p:spPr bwMode="auto">
            <a:xfrm>
              <a:off x="6253163" y="2632075"/>
              <a:ext cx="225425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íṩliďè"/>
            <p:cNvSpPr/>
            <p:nvPr/>
          </p:nvSpPr>
          <p:spPr bwMode="auto">
            <a:xfrm>
              <a:off x="5772150" y="2632075"/>
              <a:ext cx="341313" cy="19050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işļíďé"/>
            <p:cNvSpPr/>
            <p:nvPr/>
          </p:nvSpPr>
          <p:spPr bwMode="auto">
            <a:xfrm>
              <a:off x="5546725" y="2397125"/>
              <a:ext cx="200025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iSļiḑe"/>
            <p:cNvSpPr/>
            <p:nvPr/>
          </p:nvSpPr>
          <p:spPr bwMode="auto">
            <a:xfrm>
              <a:off x="5772150" y="2397125"/>
              <a:ext cx="341313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ïśļiďe"/>
            <p:cNvSpPr/>
            <p:nvPr/>
          </p:nvSpPr>
          <p:spPr bwMode="auto">
            <a:xfrm>
              <a:off x="5915025" y="2474913"/>
              <a:ext cx="198438" cy="174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îṥľïḑé"/>
            <p:cNvSpPr/>
            <p:nvPr/>
          </p:nvSpPr>
          <p:spPr bwMode="auto">
            <a:xfrm>
              <a:off x="5546725" y="2474913"/>
              <a:ext cx="344488" cy="17462"/>
            </a:xfrm>
            <a:prstGeom prst="rect">
              <a:avLst/>
            </a:prstGeom>
            <a:solidFill>
              <a:srgbClr val="6E8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išḷïdè"/>
            <p:cNvSpPr/>
            <p:nvPr/>
          </p:nvSpPr>
          <p:spPr bwMode="auto">
            <a:xfrm>
              <a:off x="5862638" y="3500438"/>
              <a:ext cx="776288" cy="77787"/>
            </a:xfrm>
            <a:custGeom>
              <a:avLst/>
              <a:gdLst>
                <a:gd name="T0" fmla="*/ 360 w 379"/>
                <a:gd name="T1" fmla="*/ 38 h 38"/>
                <a:gd name="T2" fmla="*/ 19 w 379"/>
                <a:gd name="T3" fmla="*/ 38 h 38"/>
                <a:gd name="T4" fmla="*/ 0 w 379"/>
                <a:gd name="T5" fmla="*/ 19 h 38"/>
                <a:gd name="T6" fmla="*/ 19 w 379"/>
                <a:gd name="T7" fmla="*/ 0 h 38"/>
                <a:gd name="T8" fmla="*/ 360 w 379"/>
                <a:gd name="T9" fmla="*/ 0 h 38"/>
                <a:gd name="T10" fmla="*/ 379 w 379"/>
                <a:gd name="T11" fmla="*/ 19 h 38"/>
                <a:gd name="T12" fmla="*/ 360 w 379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38">
                  <a:moveTo>
                    <a:pt x="3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71" y="0"/>
                    <a:pt x="379" y="8"/>
                    <a:pt x="379" y="19"/>
                  </a:cubicBezTo>
                  <a:cubicBezTo>
                    <a:pt x="379" y="29"/>
                    <a:pt x="371" y="38"/>
                    <a:pt x="360" y="38"/>
                  </a:cubicBezTo>
                  <a:close/>
                </a:path>
              </a:pathLst>
            </a:custGeom>
            <a:solidFill>
              <a:srgbClr val="4A49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iṧļíḍè"/>
            <p:cNvSpPr/>
            <p:nvPr/>
          </p:nvSpPr>
          <p:spPr bwMode="auto">
            <a:xfrm>
              <a:off x="5680075" y="3570288"/>
              <a:ext cx="2205038" cy="177800"/>
            </a:xfrm>
            <a:custGeom>
              <a:avLst/>
              <a:gdLst>
                <a:gd name="T0" fmla="*/ 1076 w 1076"/>
                <a:gd name="T1" fmla="*/ 87 h 87"/>
                <a:gd name="T2" fmla="*/ 0 w 1076"/>
                <a:gd name="T3" fmla="*/ 87 h 87"/>
                <a:gd name="T4" fmla="*/ 0 w 1076"/>
                <a:gd name="T5" fmla="*/ 31 h 87"/>
                <a:gd name="T6" fmla="*/ 30 w 1076"/>
                <a:gd name="T7" fmla="*/ 0 h 87"/>
                <a:gd name="T8" fmla="*/ 1046 w 1076"/>
                <a:gd name="T9" fmla="*/ 0 h 87"/>
                <a:gd name="T10" fmla="*/ 1076 w 1076"/>
                <a:gd name="T11" fmla="*/ 31 h 87"/>
                <a:gd name="T12" fmla="*/ 1076 w 1076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6" h="87">
                  <a:moveTo>
                    <a:pt x="1076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046" y="0"/>
                    <a:pt x="1046" y="0"/>
                    <a:pt x="1046" y="0"/>
                  </a:cubicBezTo>
                  <a:cubicBezTo>
                    <a:pt x="1062" y="0"/>
                    <a:pt x="1076" y="14"/>
                    <a:pt x="1076" y="31"/>
                  </a:cubicBezTo>
                  <a:lnTo>
                    <a:pt x="1076" y="87"/>
                  </a:lnTo>
                  <a:close/>
                </a:path>
              </a:pathLst>
            </a:custGeom>
            <a:solidFill>
              <a:srgbClr val="E79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ïṩlïḋê"/>
            <p:cNvSpPr/>
            <p:nvPr/>
          </p:nvSpPr>
          <p:spPr bwMode="auto">
            <a:xfrm>
              <a:off x="2994025" y="3570288"/>
              <a:ext cx="4248150" cy="177800"/>
            </a:xfrm>
            <a:custGeom>
              <a:avLst/>
              <a:gdLst>
                <a:gd name="T0" fmla="*/ 2072 w 2072"/>
                <a:gd name="T1" fmla="*/ 31 h 87"/>
                <a:gd name="T2" fmla="*/ 2072 w 2072"/>
                <a:gd name="T3" fmla="*/ 87 h 87"/>
                <a:gd name="T4" fmla="*/ 0 w 2072"/>
                <a:gd name="T5" fmla="*/ 87 h 87"/>
                <a:gd name="T6" fmla="*/ 0 w 2072"/>
                <a:gd name="T7" fmla="*/ 31 h 87"/>
                <a:gd name="T8" fmla="*/ 30 w 2072"/>
                <a:gd name="T9" fmla="*/ 0 h 87"/>
                <a:gd name="T10" fmla="*/ 2042 w 2072"/>
                <a:gd name="T11" fmla="*/ 0 h 87"/>
                <a:gd name="T12" fmla="*/ 2072 w 2072"/>
                <a:gd name="T13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2" h="87">
                  <a:moveTo>
                    <a:pt x="2072" y="31"/>
                  </a:moveTo>
                  <a:cubicBezTo>
                    <a:pt x="2072" y="87"/>
                    <a:pt x="2072" y="87"/>
                    <a:pt x="2072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2042" y="0"/>
                    <a:pt x="2042" y="0"/>
                    <a:pt x="2042" y="0"/>
                  </a:cubicBezTo>
                  <a:cubicBezTo>
                    <a:pt x="2059" y="0"/>
                    <a:pt x="2072" y="14"/>
                    <a:pt x="2072" y="31"/>
                  </a:cubicBezTo>
                  <a:close/>
                </a:path>
              </a:pathLst>
            </a:custGeom>
            <a:solidFill>
              <a:srgbClr val="A54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iṣľídê"/>
            <p:cNvSpPr/>
            <p:nvPr/>
          </p:nvSpPr>
          <p:spPr bwMode="auto">
            <a:xfrm>
              <a:off x="4865688" y="3570288"/>
              <a:ext cx="1147763" cy="177800"/>
            </a:xfrm>
            <a:custGeom>
              <a:avLst/>
              <a:gdLst>
                <a:gd name="T0" fmla="*/ 560 w 560"/>
                <a:gd name="T1" fmla="*/ 0 h 87"/>
                <a:gd name="T2" fmla="*/ 507 w 560"/>
                <a:gd name="T3" fmla="*/ 87 h 87"/>
                <a:gd name="T4" fmla="*/ 0 w 560"/>
                <a:gd name="T5" fmla="*/ 87 h 87"/>
                <a:gd name="T6" fmla="*/ 7 w 560"/>
                <a:gd name="T7" fmla="*/ 0 h 87"/>
                <a:gd name="T8" fmla="*/ 560 w 560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87">
                  <a:moveTo>
                    <a:pt x="560" y="0"/>
                  </a:moveTo>
                  <a:cubicBezTo>
                    <a:pt x="543" y="27"/>
                    <a:pt x="524" y="59"/>
                    <a:pt x="507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843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íṡľiḍè"/>
            <p:cNvSpPr/>
            <p:nvPr/>
          </p:nvSpPr>
          <p:spPr bwMode="auto">
            <a:xfrm>
              <a:off x="8107363" y="4352925"/>
              <a:ext cx="1090613" cy="1368425"/>
            </a:xfrm>
            <a:prstGeom prst="rect">
              <a:avLst/>
            </a:prstGeom>
            <a:solidFill>
              <a:srgbClr val="7F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ïṩľiḋe"/>
            <p:cNvSpPr/>
            <p:nvPr/>
          </p:nvSpPr>
          <p:spPr bwMode="auto">
            <a:xfrm>
              <a:off x="7720013" y="4352925"/>
              <a:ext cx="1073150" cy="1368425"/>
            </a:xfrm>
            <a:prstGeom prst="rect">
              <a:avLst/>
            </a:prstGeom>
            <a:solidFill>
              <a:srgbClr val="6E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ï$ḻíḋé"/>
            <p:cNvSpPr/>
            <p:nvPr/>
          </p:nvSpPr>
          <p:spPr bwMode="auto">
            <a:xfrm>
              <a:off x="7707313" y="4456113"/>
              <a:ext cx="1019175" cy="368300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îṩḻiḍè"/>
            <p:cNvSpPr/>
            <p:nvPr/>
          </p:nvSpPr>
          <p:spPr bwMode="auto">
            <a:xfrm>
              <a:off x="7707313" y="4891088"/>
              <a:ext cx="1019175" cy="368300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ïṧlîḓê"/>
            <p:cNvSpPr/>
            <p:nvPr/>
          </p:nvSpPr>
          <p:spPr bwMode="auto">
            <a:xfrm>
              <a:off x="7707313" y="5326063"/>
              <a:ext cx="1019175" cy="395287"/>
            </a:xfrm>
            <a:prstGeom prst="rect">
              <a:avLst/>
            </a:prstGeom>
            <a:solidFill>
              <a:srgbClr val="DF7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iṧḷïḍê"/>
            <p:cNvSpPr/>
            <p:nvPr/>
          </p:nvSpPr>
          <p:spPr bwMode="auto">
            <a:xfrm>
              <a:off x="8010525" y="4619625"/>
              <a:ext cx="295275" cy="41275"/>
            </a:xfrm>
            <a:custGeom>
              <a:avLst/>
              <a:gdLst>
                <a:gd name="T0" fmla="*/ 10 w 144"/>
                <a:gd name="T1" fmla="*/ 20 h 20"/>
                <a:gd name="T2" fmla="*/ 134 w 144"/>
                <a:gd name="T3" fmla="*/ 20 h 20"/>
                <a:gd name="T4" fmla="*/ 144 w 144"/>
                <a:gd name="T5" fmla="*/ 10 h 20"/>
                <a:gd name="T6" fmla="*/ 134 w 144"/>
                <a:gd name="T7" fmla="*/ 0 h 20"/>
                <a:gd name="T8" fmla="*/ 10 w 144"/>
                <a:gd name="T9" fmla="*/ 0 h 20"/>
                <a:gd name="T10" fmla="*/ 0 w 144"/>
                <a:gd name="T11" fmla="*/ 10 h 20"/>
                <a:gd name="T12" fmla="*/ 10 w 14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0">
                  <a:moveTo>
                    <a:pt x="10" y="20"/>
                  </a:moveTo>
                  <a:cubicBezTo>
                    <a:pt x="134" y="20"/>
                    <a:pt x="134" y="20"/>
                    <a:pt x="134" y="20"/>
                  </a:cubicBezTo>
                  <a:cubicBezTo>
                    <a:pt x="140" y="20"/>
                    <a:pt x="144" y="15"/>
                    <a:pt x="144" y="10"/>
                  </a:cubicBezTo>
                  <a:cubicBezTo>
                    <a:pt x="144" y="5"/>
                    <a:pt x="140" y="0"/>
                    <a:pt x="13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ïšliḍê"/>
            <p:cNvSpPr/>
            <p:nvPr/>
          </p:nvSpPr>
          <p:spPr bwMode="auto">
            <a:xfrm>
              <a:off x="8002588" y="5053013"/>
              <a:ext cx="293688" cy="38100"/>
            </a:xfrm>
            <a:custGeom>
              <a:avLst/>
              <a:gdLst>
                <a:gd name="T0" fmla="*/ 9 w 143"/>
                <a:gd name="T1" fmla="*/ 19 h 19"/>
                <a:gd name="T2" fmla="*/ 133 w 143"/>
                <a:gd name="T3" fmla="*/ 19 h 19"/>
                <a:gd name="T4" fmla="*/ 143 w 143"/>
                <a:gd name="T5" fmla="*/ 9 h 19"/>
                <a:gd name="T6" fmla="*/ 133 w 143"/>
                <a:gd name="T7" fmla="*/ 0 h 19"/>
                <a:gd name="T8" fmla="*/ 9 w 143"/>
                <a:gd name="T9" fmla="*/ 0 h 19"/>
                <a:gd name="T10" fmla="*/ 0 w 143"/>
                <a:gd name="T11" fmla="*/ 9 h 19"/>
                <a:gd name="T12" fmla="*/ 9 w 1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9">
                  <a:moveTo>
                    <a:pt x="9" y="19"/>
                  </a:move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3" y="15"/>
                    <a:pt x="143" y="9"/>
                  </a:cubicBezTo>
                  <a:cubicBezTo>
                    <a:pt x="143" y="4"/>
                    <a:pt x="139" y="0"/>
                    <a:pt x="13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ïṣlide"/>
            <p:cNvSpPr/>
            <p:nvPr/>
          </p:nvSpPr>
          <p:spPr bwMode="auto">
            <a:xfrm>
              <a:off x="8002588" y="5483225"/>
              <a:ext cx="293688" cy="39687"/>
            </a:xfrm>
            <a:custGeom>
              <a:avLst/>
              <a:gdLst>
                <a:gd name="T0" fmla="*/ 9 w 143"/>
                <a:gd name="T1" fmla="*/ 19 h 19"/>
                <a:gd name="T2" fmla="*/ 133 w 143"/>
                <a:gd name="T3" fmla="*/ 19 h 19"/>
                <a:gd name="T4" fmla="*/ 143 w 143"/>
                <a:gd name="T5" fmla="*/ 10 h 19"/>
                <a:gd name="T6" fmla="*/ 133 w 143"/>
                <a:gd name="T7" fmla="*/ 0 h 19"/>
                <a:gd name="T8" fmla="*/ 9 w 143"/>
                <a:gd name="T9" fmla="*/ 0 h 19"/>
                <a:gd name="T10" fmla="*/ 0 w 143"/>
                <a:gd name="T11" fmla="*/ 10 h 19"/>
                <a:gd name="T12" fmla="*/ 9 w 14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9">
                  <a:moveTo>
                    <a:pt x="9" y="19"/>
                  </a:move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3" y="15"/>
                    <a:pt x="143" y="10"/>
                  </a:cubicBezTo>
                  <a:cubicBezTo>
                    <a:pt x="143" y="5"/>
                    <a:pt x="139" y="0"/>
                    <a:pt x="13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ïṧľîḓé"/>
            <p:cNvSpPr/>
            <p:nvPr/>
          </p:nvSpPr>
          <p:spPr bwMode="auto">
            <a:xfrm>
              <a:off x="5230813" y="5613400"/>
              <a:ext cx="565150" cy="198437"/>
            </a:xfrm>
            <a:custGeom>
              <a:avLst/>
              <a:gdLst>
                <a:gd name="T0" fmla="*/ 0 w 276"/>
                <a:gd name="T1" fmla="*/ 94 h 97"/>
                <a:gd name="T2" fmla="*/ 249 w 276"/>
                <a:gd name="T3" fmla="*/ 97 h 97"/>
                <a:gd name="T4" fmla="*/ 276 w 276"/>
                <a:gd name="T5" fmla="*/ 70 h 97"/>
                <a:gd name="T6" fmla="*/ 258 w 276"/>
                <a:gd name="T7" fmla="*/ 45 h 97"/>
                <a:gd name="T8" fmla="*/ 135 w 276"/>
                <a:gd name="T9" fmla="*/ 0 h 97"/>
                <a:gd name="T10" fmla="*/ 1 w 276"/>
                <a:gd name="T11" fmla="*/ 2 h 97"/>
                <a:gd name="T12" fmla="*/ 0 w 276"/>
                <a:gd name="T13" fmla="*/ 9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7">
                  <a:moveTo>
                    <a:pt x="0" y="94"/>
                  </a:moveTo>
                  <a:cubicBezTo>
                    <a:pt x="249" y="97"/>
                    <a:pt x="249" y="97"/>
                    <a:pt x="249" y="97"/>
                  </a:cubicBezTo>
                  <a:cubicBezTo>
                    <a:pt x="263" y="97"/>
                    <a:pt x="276" y="85"/>
                    <a:pt x="276" y="70"/>
                  </a:cubicBezTo>
                  <a:cubicBezTo>
                    <a:pt x="276" y="59"/>
                    <a:pt x="269" y="48"/>
                    <a:pt x="258" y="45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7F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ïṡḻïḋé"/>
            <p:cNvSpPr/>
            <p:nvPr/>
          </p:nvSpPr>
          <p:spPr bwMode="auto">
            <a:xfrm>
              <a:off x="5233988" y="5786438"/>
              <a:ext cx="554038" cy="39687"/>
            </a:xfrm>
            <a:custGeom>
              <a:avLst/>
              <a:gdLst>
                <a:gd name="T0" fmla="*/ 251 w 270"/>
                <a:gd name="T1" fmla="*/ 19 h 19"/>
                <a:gd name="T2" fmla="*/ 0 w 270"/>
                <a:gd name="T3" fmla="*/ 18 h 19"/>
                <a:gd name="T4" fmla="*/ 0 w 270"/>
                <a:gd name="T5" fmla="*/ 0 h 19"/>
                <a:gd name="T6" fmla="*/ 270 w 270"/>
                <a:gd name="T7" fmla="*/ 1 h 19"/>
                <a:gd name="T8" fmla="*/ 251 w 2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9">
                  <a:moveTo>
                    <a:pt x="251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1"/>
                    <a:pt x="261" y="19"/>
                    <a:pt x="251" y="19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iśḷîďé"/>
            <p:cNvSpPr/>
            <p:nvPr/>
          </p:nvSpPr>
          <p:spPr bwMode="auto">
            <a:xfrm flipV="1">
              <a:off x="5500688" y="5624513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íşḷiḍè"/>
            <p:cNvSpPr/>
            <p:nvPr/>
          </p:nvSpPr>
          <p:spPr bwMode="auto">
            <a:xfrm flipV="1">
              <a:off x="5546725" y="5643563"/>
              <a:ext cx="58738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íś1ïdé"/>
            <p:cNvSpPr/>
            <p:nvPr/>
          </p:nvSpPr>
          <p:spPr bwMode="auto">
            <a:xfrm flipV="1">
              <a:off x="5588000" y="5659438"/>
              <a:ext cx="66675" cy="71437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íṧḷiḑê"/>
            <p:cNvSpPr/>
            <p:nvPr/>
          </p:nvSpPr>
          <p:spPr bwMode="auto">
            <a:xfrm>
              <a:off x="4535488" y="4075113"/>
              <a:ext cx="1023938" cy="1562100"/>
            </a:xfrm>
            <a:custGeom>
              <a:avLst/>
              <a:gdLst>
                <a:gd name="T0" fmla="*/ 330 w 499"/>
                <a:gd name="T1" fmla="*/ 762 h 762"/>
                <a:gd name="T2" fmla="*/ 322 w 499"/>
                <a:gd name="T3" fmla="*/ 250 h 762"/>
                <a:gd name="T4" fmla="*/ 0 w 499"/>
                <a:gd name="T5" fmla="*/ 154 h 762"/>
                <a:gd name="T6" fmla="*/ 71 w 499"/>
                <a:gd name="T7" fmla="*/ 0 h 762"/>
                <a:gd name="T8" fmla="*/ 460 w 499"/>
                <a:gd name="T9" fmla="*/ 169 h 762"/>
                <a:gd name="T10" fmla="*/ 490 w 499"/>
                <a:gd name="T11" fmla="*/ 524 h 762"/>
                <a:gd name="T12" fmla="*/ 478 w 499"/>
                <a:gd name="T13" fmla="*/ 756 h 762"/>
                <a:gd name="T14" fmla="*/ 330 w 499"/>
                <a:gd name="T1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762">
                  <a:moveTo>
                    <a:pt x="330" y="762"/>
                  </a:moveTo>
                  <a:cubicBezTo>
                    <a:pt x="345" y="520"/>
                    <a:pt x="341" y="295"/>
                    <a:pt x="322" y="250"/>
                  </a:cubicBezTo>
                  <a:cubicBezTo>
                    <a:pt x="303" y="222"/>
                    <a:pt x="151" y="160"/>
                    <a:pt x="0" y="1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269" y="10"/>
                    <a:pt x="411" y="84"/>
                    <a:pt x="460" y="169"/>
                  </a:cubicBezTo>
                  <a:cubicBezTo>
                    <a:pt x="481" y="205"/>
                    <a:pt x="499" y="277"/>
                    <a:pt x="490" y="524"/>
                  </a:cubicBezTo>
                  <a:cubicBezTo>
                    <a:pt x="484" y="654"/>
                    <a:pt x="478" y="756"/>
                    <a:pt x="478" y="756"/>
                  </a:cubicBezTo>
                  <a:lnTo>
                    <a:pt x="330" y="762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îṩḻiďe"/>
            <p:cNvSpPr/>
            <p:nvPr/>
          </p:nvSpPr>
          <p:spPr bwMode="auto">
            <a:xfrm>
              <a:off x="5683250" y="5624513"/>
              <a:ext cx="566738" cy="196850"/>
            </a:xfrm>
            <a:custGeom>
              <a:avLst/>
              <a:gdLst>
                <a:gd name="T0" fmla="*/ 0 w 276"/>
                <a:gd name="T1" fmla="*/ 94 h 96"/>
                <a:gd name="T2" fmla="*/ 249 w 276"/>
                <a:gd name="T3" fmla="*/ 96 h 96"/>
                <a:gd name="T4" fmla="*/ 276 w 276"/>
                <a:gd name="T5" fmla="*/ 69 h 96"/>
                <a:gd name="T6" fmla="*/ 258 w 276"/>
                <a:gd name="T7" fmla="*/ 44 h 96"/>
                <a:gd name="T8" fmla="*/ 135 w 276"/>
                <a:gd name="T9" fmla="*/ 0 h 96"/>
                <a:gd name="T10" fmla="*/ 1 w 276"/>
                <a:gd name="T11" fmla="*/ 2 h 96"/>
                <a:gd name="T12" fmla="*/ 0 w 276"/>
                <a:gd name="T13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6">
                  <a:moveTo>
                    <a:pt x="0" y="94"/>
                  </a:moveTo>
                  <a:cubicBezTo>
                    <a:pt x="249" y="96"/>
                    <a:pt x="249" y="96"/>
                    <a:pt x="249" y="96"/>
                  </a:cubicBezTo>
                  <a:cubicBezTo>
                    <a:pt x="264" y="96"/>
                    <a:pt x="276" y="84"/>
                    <a:pt x="276" y="69"/>
                  </a:cubicBezTo>
                  <a:cubicBezTo>
                    <a:pt x="276" y="58"/>
                    <a:pt x="269" y="48"/>
                    <a:pt x="258" y="4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A05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ïšḷîďe"/>
            <p:cNvSpPr/>
            <p:nvPr/>
          </p:nvSpPr>
          <p:spPr bwMode="auto">
            <a:xfrm>
              <a:off x="5680075" y="5799138"/>
              <a:ext cx="561975" cy="36512"/>
            </a:xfrm>
            <a:custGeom>
              <a:avLst/>
              <a:gdLst>
                <a:gd name="T0" fmla="*/ 256 w 274"/>
                <a:gd name="T1" fmla="*/ 18 h 18"/>
                <a:gd name="T2" fmla="*/ 0 w 274"/>
                <a:gd name="T3" fmla="*/ 18 h 18"/>
                <a:gd name="T4" fmla="*/ 0 w 274"/>
                <a:gd name="T5" fmla="*/ 0 h 18"/>
                <a:gd name="T6" fmla="*/ 274 w 274"/>
                <a:gd name="T7" fmla="*/ 0 h 18"/>
                <a:gd name="T8" fmla="*/ 256 w 27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8">
                  <a:moveTo>
                    <a:pt x="25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10"/>
                    <a:pt x="266" y="18"/>
                    <a:pt x="256" y="18"/>
                  </a:cubicBezTo>
                  <a:close/>
                </a:path>
              </a:pathLst>
            </a:cu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iṩḷîḓe"/>
            <p:cNvSpPr/>
            <p:nvPr/>
          </p:nvSpPr>
          <p:spPr bwMode="auto">
            <a:xfrm flipV="1">
              <a:off x="5954713" y="5635625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íšliḋè"/>
            <p:cNvSpPr/>
            <p:nvPr/>
          </p:nvSpPr>
          <p:spPr bwMode="auto">
            <a:xfrm flipV="1">
              <a:off x="5999163" y="5653088"/>
              <a:ext cx="60325" cy="63500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îslíḑè"/>
            <p:cNvSpPr/>
            <p:nvPr/>
          </p:nvSpPr>
          <p:spPr bwMode="auto">
            <a:xfrm flipV="1">
              <a:off x="6040438" y="5670550"/>
              <a:ext cx="68263" cy="71437"/>
            </a:xfrm>
            <a:prstGeom prst="line">
              <a:avLst/>
            </a:prstGeom>
            <a:noFill/>
            <a:ln w="11113" cap="rnd">
              <a:solidFill>
                <a:srgbClr val="08134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ïSḷîďé"/>
            <p:cNvSpPr/>
            <p:nvPr/>
          </p:nvSpPr>
          <p:spPr bwMode="auto">
            <a:xfrm>
              <a:off x="4987925" y="4075113"/>
              <a:ext cx="1023938" cy="1562100"/>
            </a:xfrm>
            <a:custGeom>
              <a:avLst/>
              <a:gdLst>
                <a:gd name="T0" fmla="*/ 330 w 499"/>
                <a:gd name="T1" fmla="*/ 762 h 762"/>
                <a:gd name="T2" fmla="*/ 322 w 499"/>
                <a:gd name="T3" fmla="*/ 250 h 762"/>
                <a:gd name="T4" fmla="*/ 0 w 499"/>
                <a:gd name="T5" fmla="*/ 154 h 762"/>
                <a:gd name="T6" fmla="*/ 71 w 499"/>
                <a:gd name="T7" fmla="*/ 0 h 762"/>
                <a:gd name="T8" fmla="*/ 460 w 499"/>
                <a:gd name="T9" fmla="*/ 169 h 762"/>
                <a:gd name="T10" fmla="*/ 490 w 499"/>
                <a:gd name="T11" fmla="*/ 524 h 762"/>
                <a:gd name="T12" fmla="*/ 478 w 499"/>
                <a:gd name="T13" fmla="*/ 756 h 762"/>
                <a:gd name="T14" fmla="*/ 330 w 499"/>
                <a:gd name="T1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762">
                  <a:moveTo>
                    <a:pt x="330" y="762"/>
                  </a:moveTo>
                  <a:cubicBezTo>
                    <a:pt x="345" y="520"/>
                    <a:pt x="341" y="295"/>
                    <a:pt x="322" y="250"/>
                  </a:cubicBezTo>
                  <a:cubicBezTo>
                    <a:pt x="303" y="222"/>
                    <a:pt x="151" y="160"/>
                    <a:pt x="0" y="1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269" y="10"/>
                    <a:pt x="411" y="84"/>
                    <a:pt x="460" y="169"/>
                  </a:cubicBezTo>
                  <a:cubicBezTo>
                    <a:pt x="481" y="205"/>
                    <a:pt x="499" y="277"/>
                    <a:pt x="490" y="524"/>
                  </a:cubicBezTo>
                  <a:cubicBezTo>
                    <a:pt x="484" y="654"/>
                    <a:pt x="478" y="756"/>
                    <a:pt x="478" y="756"/>
                  </a:cubicBezTo>
                  <a:lnTo>
                    <a:pt x="330" y="762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î$1îḍé"/>
            <p:cNvSpPr/>
            <p:nvPr/>
          </p:nvSpPr>
          <p:spPr bwMode="auto">
            <a:xfrm>
              <a:off x="4381500" y="4035425"/>
              <a:ext cx="847725" cy="358775"/>
            </a:xfrm>
            <a:custGeom>
              <a:avLst/>
              <a:gdLst>
                <a:gd name="T0" fmla="*/ 413 w 413"/>
                <a:gd name="T1" fmla="*/ 63 h 175"/>
                <a:gd name="T2" fmla="*/ 388 w 413"/>
                <a:gd name="T3" fmla="*/ 134 h 175"/>
                <a:gd name="T4" fmla="*/ 301 w 413"/>
                <a:gd name="T5" fmla="*/ 175 h 175"/>
                <a:gd name="T6" fmla="*/ 112 w 413"/>
                <a:gd name="T7" fmla="*/ 175 h 175"/>
                <a:gd name="T8" fmla="*/ 96 w 413"/>
                <a:gd name="T9" fmla="*/ 174 h 175"/>
                <a:gd name="T10" fmla="*/ 57 w 413"/>
                <a:gd name="T11" fmla="*/ 161 h 175"/>
                <a:gd name="T12" fmla="*/ 51 w 413"/>
                <a:gd name="T13" fmla="*/ 157 h 175"/>
                <a:gd name="T14" fmla="*/ 0 w 413"/>
                <a:gd name="T15" fmla="*/ 63 h 175"/>
                <a:gd name="T16" fmla="*/ 3 w 413"/>
                <a:gd name="T17" fmla="*/ 3 h 175"/>
                <a:gd name="T18" fmla="*/ 410 w 413"/>
                <a:gd name="T19" fmla="*/ 0 h 175"/>
                <a:gd name="T20" fmla="*/ 413 w 413"/>
                <a:gd name="T21" fmla="*/ 6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175">
                  <a:moveTo>
                    <a:pt x="413" y="63"/>
                  </a:moveTo>
                  <a:cubicBezTo>
                    <a:pt x="413" y="90"/>
                    <a:pt x="404" y="115"/>
                    <a:pt x="388" y="134"/>
                  </a:cubicBezTo>
                  <a:cubicBezTo>
                    <a:pt x="367" y="159"/>
                    <a:pt x="336" y="175"/>
                    <a:pt x="301" y="175"/>
                  </a:cubicBezTo>
                  <a:cubicBezTo>
                    <a:pt x="112" y="175"/>
                    <a:pt x="112" y="175"/>
                    <a:pt x="112" y="175"/>
                  </a:cubicBezTo>
                  <a:cubicBezTo>
                    <a:pt x="107" y="175"/>
                    <a:pt x="101" y="175"/>
                    <a:pt x="96" y="174"/>
                  </a:cubicBezTo>
                  <a:cubicBezTo>
                    <a:pt x="82" y="172"/>
                    <a:pt x="69" y="167"/>
                    <a:pt x="57" y="161"/>
                  </a:cubicBezTo>
                  <a:cubicBezTo>
                    <a:pt x="55" y="160"/>
                    <a:pt x="53" y="158"/>
                    <a:pt x="51" y="157"/>
                  </a:cubicBezTo>
                  <a:cubicBezTo>
                    <a:pt x="20" y="137"/>
                    <a:pt x="0" y="102"/>
                    <a:pt x="0" y="6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10" y="0"/>
                    <a:pt x="410" y="0"/>
                    <a:pt x="410" y="0"/>
                  </a:cubicBezTo>
                  <a:lnTo>
                    <a:pt x="413" y="63"/>
                  </a:ln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îṧľïḑé"/>
            <p:cNvSpPr/>
            <p:nvPr/>
          </p:nvSpPr>
          <p:spPr bwMode="auto">
            <a:xfrm>
              <a:off x="5462588" y="3419475"/>
              <a:ext cx="255588" cy="90487"/>
            </a:xfrm>
            <a:custGeom>
              <a:avLst/>
              <a:gdLst>
                <a:gd name="T0" fmla="*/ 16 w 125"/>
                <a:gd name="T1" fmla="*/ 43 h 44"/>
                <a:gd name="T2" fmla="*/ 113 w 125"/>
                <a:gd name="T3" fmla="*/ 27 h 44"/>
                <a:gd name="T4" fmla="*/ 124 w 125"/>
                <a:gd name="T5" fmla="*/ 12 h 44"/>
                <a:gd name="T6" fmla="*/ 109 w 125"/>
                <a:gd name="T7" fmla="*/ 2 h 44"/>
                <a:gd name="T8" fmla="*/ 12 w 125"/>
                <a:gd name="T9" fmla="*/ 17 h 44"/>
                <a:gd name="T10" fmla="*/ 1 w 125"/>
                <a:gd name="T11" fmla="*/ 32 h 44"/>
                <a:gd name="T12" fmla="*/ 16 w 125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44">
                  <a:moveTo>
                    <a:pt x="16" y="43"/>
                  </a:moveTo>
                  <a:cubicBezTo>
                    <a:pt x="113" y="27"/>
                    <a:pt x="113" y="27"/>
                    <a:pt x="113" y="27"/>
                  </a:cubicBezTo>
                  <a:cubicBezTo>
                    <a:pt x="121" y="26"/>
                    <a:pt x="125" y="20"/>
                    <a:pt x="124" y="12"/>
                  </a:cubicBezTo>
                  <a:cubicBezTo>
                    <a:pt x="123" y="5"/>
                    <a:pt x="116" y="0"/>
                    <a:pt x="109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5" y="18"/>
                    <a:pt x="0" y="25"/>
                    <a:pt x="1" y="32"/>
                  </a:cubicBezTo>
                  <a:cubicBezTo>
                    <a:pt x="2" y="39"/>
                    <a:pt x="9" y="44"/>
                    <a:pt x="16" y="43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ïṣḻïďé"/>
            <p:cNvSpPr/>
            <p:nvPr/>
          </p:nvSpPr>
          <p:spPr bwMode="auto">
            <a:xfrm>
              <a:off x="5526088" y="3481388"/>
              <a:ext cx="217488" cy="82550"/>
            </a:xfrm>
            <a:custGeom>
              <a:avLst/>
              <a:gdLst>
                <a:gd name="T0" fmla="*/ 16 w 106"/>
                <a:gd name="T1" fmla="*/ 39 h 40"/>
                <a:gd name="T2" fmla="*/ 94 w 106"/>
                <a:gd name="T3" fmla="*/ 27 h 40"/>
                <a:gd name="T4" fmla="*/ 105 w 106"/>
                <a:gd name="T5" fmla="*/ 12 h 40"/>
                <a:gd name="T6" fmla="*/ 90 w 106"/>
                <a:gd name="T7" fmla="*/ 1 h 40"/>
                <a:gd name="T8" fmla="*/ 12 w 106"/>
                <a:gd name="T9" fmla="*/ 13 h 40"/>
                <a:gd name="T10" fmla="*/ 1 w 106"/>
                <a:gd name="T11" fmla="*/ 28 h 40"/>
                <a:gd name="T12" fmla="*/ 16 w 106"/>
                <a:gd name="T1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40">
                  <a:moveTo>
                    <a:pt x="16" y="39"/>
                  </a:moveTo>
                  <a:cubicBezTo>
                    <a:pt x="94" y="27"/>
                    <a:pt x="94" y="27"/>
                    <a:pt x="94" y="27"/>
                  </a:cubicBezTo>
                  <a:cubicBezTo>
                    <a:pt x="101" y="26"/>
                    <a:pt x="106" y="19"/>
                    <a:pt x="105" y="12"/>
                  </a:cubicBezTo>
                  <a:cubicBezTo>
                    <a:pt x="104" y="5"/>
                    <a:pt x="97" y="0"/>
                    <a:pt x="90" y="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5" y="15"/>
                    <a:pt x="0" y="21"/>
                    <a:pt x="1" y="28"/>
                  </a:cubicBezTo>
                  <a:cubicBezTo>
                    <a:pt x="2" y="36"/>
                    <a:pt x="9" y="40"/>
                    <a:pt x="16" y="39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îṩlíḑê"/>
            <p:cNvSpPr/>
            <p:nvPr/>
          </p:nvSpPr>
          <p:spPr bwMode="auto">
            <a:xfrm>
              <a:off x="5489575" y="3546475"/>
              <a:ext cx="247650" cy="88900"/>
            </a:xfrm>
            <a:custGeom>
              <a:avLst/>
              <a:gdLst>
                <a:gd name="T0" fmla="*/ 16 w 121"/>
                <a:gd name="T1" fmla="*/ 41 h 43"/>
                <a:gd name="T2" fmla="*/ 109 w 121"/>
                <a:gd name="T3" fmla="*/ 27 h 43"/>
                <a:gd name="T4" fmla="*/ 119 w 121"/>
                <a:gd name="T5" fmla="*/ 12 h 43"/>
                <a:gd name="T6" fmla="*/ 104 w 121"/>
                <a:gd name="T7" fmla="*/ 1 h 43"/>
                <a:gd name="T8" fmla="*/ 12 w 121"/>
                <a:gd name="T9" fmla="*/ 16 h 43"/>
                <a:gd name="T10" fmla="*/ 1 w 121"/>
                <a:gd name="T11" fmla="*/ 31 h 43"/>
                <a:gd name="T12" fmla="*/ 16 w 121"/>
                <a:gd name="T13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3">
                  <a:moveTo>
                    <a:pt x="16" y="41"/>
                  </a:moveTo>
                  <a:cubicBezTo>
                    <a:pt x="109" y="27"/>
                    <a:pt x="109" y="27"/>
                    <a:pt x="109" y="27"/>
                  </a:cubicBezTo>
                  <a:cubicBezTo>
                    <a:pt x="116" y="26"/>
                    <a:pt x="121" y="19"/>
                    <a:pt x="119" y="12"/>
                  </a:cubicBezTo>
                  <a:cubicBezTo>
                    <a:pt x="118" y="5"/>
                    <a:pt x="112" y="0"/>
                    <a:pt x="104" y="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5" y="17"/>
                    <a:pt x="0" y="23"/>
                    <a:pt x="1" y="31"/>
                  </a:cubicBezTo>
                  <a:cubicBezTo>
                    <a:pt x="2" y="38"/>
                    <a:pt x="9" y="43"/>
                    <a:pt x="16" y="41"/>
                  </a:cubicBez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ïṥlíḓê"/>
            <p:cNvSpPr/>
            <p:nvPr/>
          </p:nvSpPr>
          <p:spPr bwMode="auto">
            <a:xfrm>
              <a:off x="5316538" y="3454400"/>
              <a:ext cx="265113" cy="231775"/>
            </a:xfrm>
            <a:custGeom>
              <a:avLst/>
              <a:gdLst>
                <a:gd name="T0" fmla="*/ 129 w 129"/>
                <a:gd name="T1" fmla="*/ 1 h 113"/>
                <a:gd name="T2" fmla="*/ 103 w 129"/>
                <a:gd name="T3" fmla="*/ 1 h 113"/>
                <a:gd name="T4" fmla="*/ 39 w 129"/>
                <a:gd name="T5" fmla="*/ 15 h 113"/>
                <a:gd name="T6" fmla="*/ 0 w 129"/>
                <a:gd name="T7" fmla="*/ 34 h 113"/>
                <a:gd name="T8" fmla="*/ 25 w 129"/>
                <a:gd name="T9" fmla="*/ 100 h 113"/>
                <a:gd name="T10" fmla="*/ 125 w 129"/>
                <a:gd name="T11" fmla="*/ 79 h 113"/>
                <a:gd name="T12" fmla="*/ 129 w 129"/>
                <a:gd name="T13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13">
                  <a:moveTo>
                    <a:pt x="129" y="1"/>
                  </a:moveTo>
                  <a:cubicBezTo>
                    <a:pt x="128" y="1"/>
                    <a:pt x="116" y="1"/>
                    <a:pt x="103" y="1"/>
                  </a:cubicBezTo>
                  <a:cubicBezTo>
                    <a:pt x="81" y="0"/>
                    <a:pt x="59" y="5"/>
                    <a:pt x="39" y="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2" y="99"/>
                    <a:pt x="25" y="100"/>
                  </a:cubicBezTo>
                  <a:cubicBezTo>
                    <a:pt x="99" y="113"/>
                    <a:pt x="125" y="79"/>
                    <a:pt x="125" y="79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íṥľidé"/>
            <p:cNvSpPr/>
            <p:nvPr/>
          </p:nvSpPr>
          <p:spPr bwMode="auto">
            <a:xfrm>
              <a:off x="5395913" y="3457575"/>
              <a:ext cx="68263" cy="217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ïṣľîḍè"/>
            <p:cNvSpPr/>
            <p:nvPr/>
          </p:nvSpPr>
          <p:spPr bwMode="auto">
            <a:xfrm>
              <a:off x="4373563" y="2735263"/>
              <a:ext cx="1027113" cy="963612"/>
            </a:xfrm>
            <a:custGeom>
              <a:avLst/>
              <a:gdLst>
                <a:gd name="T0" fmla="*/ 284 w 501"/>
                <a:gd name="T1" fmla="*/ 470 h 470"/>
                <a:gd name="T2" fmla="*/ 103 w 501"/>
                <a:gd name="T3" fmla="*/ 354 h 470"/>
                <a:gd name="T4" fmla="*/ 101 w 501"/>
                <a:gd name="T5" fmla="*/ 351 h 470"/>
                <a:gd name="T6" fmla="*/ 0 w 501"/>
                <a:gd name="T7" fmla="*/ 41 h 470"/>
                <a:gd name="T8" fmla="*/ 125 w 501"/>
                <a:gd name="T9" fmla="*/ 0 h 470"/>
                <a:gd name="T10" fmla="*/ 224 w 501"/>
                <a:gd name="T11" fmla="*/ 302 h 470"/>
                <a:gd name="T12" fmla="*/ 284 w 501"/>
                <a:gd name="T13" fmla="*/ 339 h 470"/>
                <a:gd name="T14" fmla="*/ 500 w 501"/>
                <a:gd name="T15" fmla="*/ 336 h 470"/>
                <a:gd name="T16" fmla="*/ 501 w 501"/>
                <a:gd name="T17" fmla="*/ 468 h 470"/>
                <a:gd name="T18" fmla="*/ 286 w 501"/>
                <a:gd name="T19" fmla="*/ 470 h 470"/>
                <a:gd name="T20" fmla="*/ 284 w 501"/>
                <a:gd name="T21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1" h="470">
                  <a:moveTo>
                    <a:pt x="284" y="470"/>
                  </a:moveTo>
                  <a:cubicBezTo>
                    <a:pt x="206" y="470"/>
                    <a:pt x="135" y="425"/>
                    <a:pt x="103" y="354"/>
                  </a:cubicBezTo>
                  <a:cubicBezTo>
                    <a:pt x="101" y="351"/>
                    <a:pt x="101" y="351"/>
                    <a:pt x="101" y="35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24" y="302"/>
                    <a:pt x="224" y="302"/>
                    <a:pt x="224" y="302"/>
                  </a:cubicBezTo>
                  <a:cubicBezTo>
                    <a:pt x="235" y="325"/>
                    <a:pt x="259" y="339"/>
                    <a:pt x="284" y="339"/>
                  </a:cubicBezTo>
                  <a:cubicBezTo>
                    <a:pt x="500" y="336"/>
                    <a:pt x="500" y="336"/>
                    <a:pt x="500" y="336"/>
                  </a:cubicBezTo>
                  <a:cubicBezTo>
                    <a:pt x="501" y="468"/>
                    <a:pt x="501" y="468"/>
                    <a:pt x="501" y="468"/>
                  </a:cubicBezTo>
                  <a:cubicBezTo>
                    <a:pt x="286" y="470"/>
                    <a:pt x="286" y="470"/>
                    <a:pt x="286" y="470"/>
                  </a:cubicBezTo>
                  <a:cubicBezTo>
                    <a:pt x="285" y="470"/>
                    <a:pt x="284" y="470"/>
                    <a:pt x="284" y="470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iṧľíḋe"/>
            <p:cNvSpPr/>
            <p:nvPr/>
          </p:nvSpPr>
          <p:spPr bwMode="auto">
            <a:xfrm>
              <a:off x="6081713" y="3338513"/>
              <a:ext cx="346075" cy="192087"/>
            </a:xfrm>
            <a:custGeom>
              <a:avLst/>
              <a:gdLst>
                <a:gd name="T0" fmla="*/ 153 w 169"/>
                <a:gd name="T1" fmla="*/ 48 h 94"/>
                <a:gd name="T2" fmla="*/ 119 w 169"/>
                <a:gd name="T3" fmla="*/ 15 h 94"/>
                <a:gd name="T4" fmla="*/ 118 w 169"/>
                <a:gd name="T5" fmla="*/ 15 h 94"/>
                <a:gd name="T6" fmla="*/ 54 w 169"/>
                <a:gd name="T7" fmla="*/ 0 h 94"/>
                <a:gd name="T8" fmla="*/ 11 w 169"/>
                <a:gd name="T9" fmla="*/ 1 h 94"/>
                <a:gd name="T10" fmla="*/ 1 w 169"/>
                <a:gd name="T11" fmla="*/ 91 h 94"/>
                <a:gd name="T12" fmla="*/ 153 w 169"/>
                <a:gd name="T13" fmla="*/ 88 h 94"/>
                <a:gd name="T14" fmla="*/ 164 w 169"/>
                <a:gd name="T15" fmla="*/ 68 h 94"/>
                <a:gd name="T16" fmla="*/ 153 w 169"/>
                <a:gd name="T17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4">
                  <a:moveTo>
                    <a:pt x="153" y="48"/>
                  </a:moveTo>
                  <a:cubicBezTo>
                    <a:pt x="145" y="34"/>
                    <a:pt x="133" y="22"/>
                    <a:pt x="119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98" y="5"/>
                    <a:pt x="76" y="0"/>
                    <a:pt x="5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0" y="94"/>
                    <a:pt x="1" y="91"/>
                  </a:cubicBezTo>
                  <a:cubicBezTo>
                    <a:pt x="2" y="85"/>
                    <a:pt x="105" y="87"/>
                    <a:pt x="153" y="88"/>
                  </a:cubicBezTo>
                  <a:cubicBezTo>
                    <a:pt x="163" y="88"/>
                    <a:pt x="169" y="77"/>
                    <a:pt x="164" y="68"/>
                  </a:cubicBezTo>
                  <a:lnTo>
                    <a:pt x="153" y="48"/>
                  </a:lnTo>
                  <a:close/>
                </a:path>
              </a:pathLst>
            </a:custGeom>
            <a:solidFill>
              <a:srgbClr val="FCB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íslïdé"/>
            <p:cNvSpPr/>
            <p:nvPr/>
          </p:nvSpPr>
          <p:spPr bwMode="auto">
            <a:xfrm>
              <a:off x="6049963" y="3325813"/>
              <a:ext cx="84138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íSḷíḓê"/>
            <p:cNvSpPr/>
            <p:nvPr/>
          </p:nvSpPr>
          <p:spPr bwMode="auto">
            <a:xfrm>
              <a:off x="4970463" y="2579688"/>
              <a:ext cx="1117600" cy="996950"/>
            </a:xfrm>
            <a:custGeom>
              <a:avLst/>
              <a:gdLst>
                <a:gd name="T0" fmla="*/ 327 w 545"/>
                <a:gd name="T1" fmla="*/ 486 h 486"/>
                <a:gd name="T2" fmla="*/ 146 w 545"/>
                <a:gd name="T3" fmla="*/ 371 h 486"/>
                <a:gd name="T4" fmla="*/ 0 w 545"/>
                <a:gd name="T5" fmla="*/ 55 h 486"/>
                <a:gd name="T6" fmla="*/ 120 w 545"/>
                <a:gd name="T7" fmla="*/ 0 h 486"/>
                <a:gd name="T8" fmla="*/ 266 w 545"/>
                <a:gd name="T9" fmla="*/ 315 h 486"/>
                <a:gd name="T10" fmla="*/ 328 w 545"/>
                <a:gd name="T11" fmla="*/ 355 h 486"/>
                <a:gd name="T12" fmla="*/ 543 w 545"/>
                <a:gd name="T13" fmla="*/ 353 h 486"/>
                <a:gd name="T14" fmla="*/ 545 w 545"/>
                <a:gd name="T15" fmla="*/ 484 h 486"/>
                <a:gd name="T16" fmla="*/ 329 w 545"/>
                <a:gd name="T17" fmla="*/ 486 h 486"/>
                <a:gd name="T18" fmla="*/ 327 w 545"/>
                <a:gd name="T1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" h="486">
                  <a:moveTo>
                    <a:pt x="327" y="486"/>
                  </a:moveTo>
                  <a:cubicBezTo>
                    <a:pt x="250" y="486"/>
                    <a:pt x="179" y="441"/>
                    <a:pt x="146" y="37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77" y="340"/>
                    <a:pt x="301" y="355"/>
                    <a:pt x="328" y="355"/>
                  </a:cubicBezTo>
                  <a:cubicBezTo>
                    <a:pt x="543" y="353"/>
                    <a:pt x="543" y="353"/>
                    <a:pt x="543" y="353"/>
                  </a:cubicBezTo>
                  <a:cubicBezTo>
                    <a:pt x="545" y="484"/>
                    <a:pt x="545" y="484"/>
                    <a:pt x="545" y="484"/>
                  </a:cubicBezTo>
                  <a:cubicBezTo>
                    <a:pt x="329" y="486"/>
                    <a:pt x="329" y="486"/>
                    <a:pt x="329" y="486"/>
                  </a:cubicBezTo>
                  <a:cubicBezTo>
                    <a:pt x="329" y="486"/>
                    <a:pt x="328" y="486"/>
                    <a:pt x="327" y="486"/>
                  </a:cubicBezTo>
                  <a:close/>
                </a:path>
              </a:pathLst>
            </a:custGeom>
            <a:solidFill>
              <a:srgbClr val="252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íś1íḍe"/>
            <p:cNvSpPr/>
            <p:nvPr/>
          </p:nvSpPr>
          <p:spPr bwMode="auto">
            <a:xfrm>
              <a:off x="4352925" y="2414588"/>
              <a:ext cx="947738" cy="1838325"/>
            </a:xfrm>
            <a:custGeom>
              <a:avLst/>
              <a:gdLst>
                <a:gd name="T0" fmla="*/ 462 w 462"/>
                <a:gd name="T1" fmla="*/ 196 h 896"/>
                <a:gd name="T2" fmla="*/ 460 w 462"/>
                <a:gd name="T3" fmla="*/ 472 h 896"/>
                <a:gd name="T4" fmla="*/ 457 w 462"/>
                <a:gd name="T5" fmla="*/ 824 h 896"/>
                <a:gd name="T6" fmla="*/ 427 w 462"/>
                <a:gd name="T7" fmla="*/ 844 h 896"/>
                <a:gd name="T8" fmla="*/ 329 w 462"/>
                <a:gd name="T9" fmla="*/ 879 h 896"/>
                <a:gd name="T10" fmla="*/ 132 w 462"/>
                <a:gd name="T11" fmla="*/ 894 h 896"/>
                <a:gd name="T12" fmla="*/ 0 w 462"/>
                <a:gd name="T13" fmla="*/ 886 h 896"/>
                <a:gd name="T14" fmla="*/ 2 w 462"/>
                <a:gd name="T15" fmla="*/ 196 h 896"/>
                <a:gd name="T16" fmla="*/ 165 w 462"/>
                <a:gd name="T17" fmla="*/ 3 h 896"/>
                <a:gd name="T18" fmla="*/ 199 w 462"/>
                <a:gd name="T19" fmla="*/ 0 h 896"/>
                <a:gd name="T20" fmla="*/ 265 w 462"/>
                <a:gd name="T21" fmla="*/ 0 h 896"/>
                <a:gd name="T22" fmla="*/ 462 w 462"/>
                <a:gd name="T23" fmla="*/ 1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896">
                  <a:moveTo>
                    <a:pt x="462" y="196"/>
                  </a:moveTo>
                  <a:cubicBezTo>
                    <a:pt x="460" y="472"/>
                    <a:pt x="460" y="472"/>
                    <a:pt x="460" y="472"/>
                  </a:cubicBezTo>
                  <a:cubicBezTo>
                    <a:pt x="457" y="824"/>
                    <a:pt x="457" y="824"/>
                    <a:pt x="457" y="824"/>
                  </a:cubicBezTo>
                  <a:cubicBezTo>
                    <a:pt x="457" y="824"/>
                    <a:pt x="449" y="832"/>
                    <a:pt x="427" y="844"/>
                  </a:cubicBezTo>
                  <a:cubicBezTo>
                    <a:pt x="407" y="854"/>
                    <a:pt x="376" y="867"/>
                    <a:pt x="329" y="879"/>
                  </a:cubicBezTo>
                  <a:cubicBezTo>
                    <a:pt x="275" y="893"/>
                    <a:pt x="198" y="896"/>
                    <a:pt x="132" y="894"/>
                  </a:cubicBezTo>
                  <a:cubicBezTo>
                    <a:pt x="59" y="892"/>
                    <a:pt x="0" y="886"/>
                    <a:pt x="0" y="886"/>
                  </a:cubicBezTo>
                  <a:cubicBezTo>
                    <a:pt x="2" y="196"/>
                    <a:pt x="2" y="196"/>
                    <a:pt x="2" y="196"/>
                  </a:cubicBezTo>
                  <a:cubicBezTo>
                    <a:pt x="2" y="99"/>
                    <a:pt x="72" y="19"/>
                    <a:pt x="165" y="3"/>
                  </a:cubicBezTo>
                  <a:cubicBezTo>
                    <a:pt x="176" y="1"/>
                    <a:pt x="187" y="0"/>
                    <a:pt x="199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374" y="0"/>
                    <a:pt x="462" y="88"/>
                    <a:pt x="462" y="196"/>
                  </a:cubicBezTo>
                  <a:close/>
                </a:path>
              </a:pathLst>
            </a:custGeom>
            <a:solidFill>
              <a:srgbClr val="252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iṧľíďè"/>
            <p:cNvSpPr/>
            <p:nvPr/>
          </p:nvSpPr>
          <p:spPr bwMode="auto">
            <a:xfrm>
              <a:off x="4670425" y="4675188"/>
              <a:ext cx="138113" cy="781050"/>
            </a:xfrm>
            <a:prstGeom prst="rect">
              <a:avLst/>
            </a:prstGeom>
            <a:solidFill>
              <a:srgbClr val="B1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íş1îḋé"/>
            <p:cNvSpPr/>
            <p:nvPr/>
          </p:nvSpPr>
          <p:spPr bwMode="auto">
            <a:xfrm>
              <a:off x="4670425" y="4718050"/>
              <a:ext cx="138113" cy="173037"/>
            </a:xfrm>
            <a:custGeom>
              <a:avLst/>
              <a:gdLst>
                <a:gd name="T0" fmla="*/ 0 w 67"/>
                <a:gd name="T1" fmla="*/ 0 h 84"/>
                <a:gd name="T2" fmla="*/ 0 w 67"/>
                <a:gd name="T3" fmla="*/ 84 h 84"/>
                <a:gd name="T4" fmla="*/ 67 w 67"/>
                <a:gd name="T5" fmla="*/ 59 h 84"/>
                <a:gd name="T6" fmla="*/ 67 w 67"/>
                <a:gd name="T7" fmla="*/ 3 h 84"/>
                <a:gd name="T8" fmla="*/ 0 w 67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4">
                  <a:moveTo>
                    <a:pt x="0" y="0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0" y="2"/>
                    <a:pt x="18" y="1"/>
                    <a:pt x="0" y="0"/>
                  </a:cubicBezTo>
                  <a:close/>
                </a:path>
              </a:pathLst>
            </a:custGeom>
            <a:solidFill>
              <a:srgbClr val="716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íṩliďé"/>
            <p:cNvSpPr/>
            <p:nvPr/>
          </p:nvSpPr>
          <p:spPr bwMode="auto">
            <a:xfrm>
              <a:off x="4267200" y="4589463"/>
              <a:ext cx="966788" cy="153987"/>
            </a:xfrm>
            <a:custGeom>
              <a:avLst/>
              <a:gdLst>
                <a:gd name="T0" fmla="*/ 435 w 472"/>
                <a:gd name="T1" fmla="*/ 75 h 75"/>
                <a:gd name="T2" fmla="*/ 37 w 472"/>
                <a:gd name="T3" fmla="*/ 75 h 75"/>
                <a:gd name="T4" fmla="*/ 0 w 472"/>
                <a:gd name="T5" fmla="*/ 37 h 75"/>
                <a:gd name="T6" fmla="*/ 37 w 472"/>
                <a:gd name="T7" fmla="*/ 0 h 75"/>
                <a:gd name="T8" fmla="*/ 435 w 472"/>
                <a:gd name="T9" fmla="*/ 0 h 75"/>
                <a:gd name="T10" fmla="*/ 472 w 472"/>
                <a:gd name="T11" fmla="*/ 37 h 75"/>
                <a:gd name="T12" fmla="*/ 435 w 472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75">
                  <a:moveTo>
                    <a:pt x="435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55" y="0"/>
                    <a:pt x="472" y="17"/>
                    <a:pt x="472" y="37"/>
                  </a:cubicBezTo>
                  <a:cubicBezTo>
                    <a:pt x="472" y="58"/>
                    <a:pt x="455" y="75"/>
                    <a:pt x="435" y="75"/>
                  </a:cubicBezTo>
                  <a:close/>
                </a:path>
              </a:pathLst>
            </a:cu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îṩľïďe"/>
            <p:cNvSpPr/>
            <p:nvPr/>
          </p:nvSpPr>
          <p:spPr bwMode="auto">
            <a:xfrm>
              <a:off x="4156075" y="5454650"/>
              <a:ext cx="1160463" cy="254000"/>
            </a:xfrm>
            <a:custGeom>
              <a:avLst/>
              <a:gdLst>
                <a:gd name="T0" fmla="*/ 566 w 566"/>
                <a:gd name="T1" fmla="*/ 124 h 124"/>
                <a:gd name="T2" fmla="*/ 524 w 566"/>
                <a:gd name="T3" fmla="*/ 124 h 124"/>
                <a:gd name="T4" fmla="*/ 434 w 566"/>
                <a:gd name="T5" fmla="*/ 39 h 124"/>
                <a:gd name="T6" fmla="*/ 132 w 566"/>
                <a:gd name="T7" fmla="*/ 39 h 124"/>
                <a:gd name="T8" fmla="*/ 41 w 566"/>
                <a:gd name="T9" fmla="*/ 124 h 124"/>
                <a:gd name="T10" fmla="*/ 0 w 566"/>
                <a:gd name="T11" fmla="*/ 124 h 124"/>
                <a:gd name="T12" fmla="*/ 132 w 566"/>
                <a:gd name="T13" fmla="*/ 0 h 124"/>
                <a:gd name="T14" fmla="*/ 434 w 566"/>
                <a:gd name="T15" fmla="*/ 0 h 124"/>
                <a:gd name="T16" fmla="*/ 566 w 566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24">
                  <a:moveTo>
                    <a:pt x="566" y="124"/>
                  </a:moveTo>
                  <a:cubicBezTo>
                    <a:pt x="524" y="124"/>
                    <a:pt x="524" y="124"/>
                    <a:pt x="524" y="124"/>
                  </a:cubicBezTo>
                  <a:cubicBezTo>
                    <a:pt x="524" y="77"/>
                    <a:pt x="484" y="39"/>
                    <a:pt x="434" y="39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82" y="39"/>
                    <a:pt x="41" y="77"/>
                    <a:pt x="41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6"/>
                    <a:pt x="59" y="0"/>
                    <a:pt x="1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507" y="0"/>
                    <a:pt x="566" y="56"/>
                    <a:pt x="566" y="124"/>
                  </a:cubicBezTo>
                  <a:close/>
                </a:path>
              </a:pathLst>
            </a:cu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ïṣḷîḍe"/>
            <p:cNvSpPr/>
            <p:nvPr/>
          </p:nvSpPr>
          <p:spPr bwMode="auto">
            <a:xfrm>
              <a:off x="4638675" y="5334000"/>
              <a:ext cx="198438" cy="122237"/>
            </a:xfrm>
            <a:prstGeom prst="rect">
              <a:avLst/>
            </a:pr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íŝľíḋè"/>
            <p:cNvSpPr/>
            <p:nvPr/>
          </p:nvSpPr>
          <p:spPr bwMode="auto">
            <a:xfrm>
              <a:off x="4125913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îşlïḓe"/>
            <p:cNvSpPr/>
            <p:nvPr/>
          </p:nvSpPr>
          <p:spPr bwMode="auto">
            <a:xfrm>
              <a:off x="4103688" y="5673725"/>
              <a:ext cx="193675" cy="106362"/>
            </a:xfrm>
            <a:custGeom>
              <a:avLst/>
              <a:gdLst>
                <a:gd name="T0" fmla="*/ 95 w 95"/>
                <a:gd name="T1" fmla="*/ 52 h 52"/>
                <a:gd name="T2" fmla="*/ 0 w 95"/>
                <a:gd name="T3" fmla="*/ 52 h 52"/>
                <a:gd name="T4" fmla="*/ 0 w 95"/>
                <a:gd name="T5" fmla="*/ 44 h 52"/>
                <a:gd name="T6" fmla="*/ 44 w 95"/>
                <a:gd name="T7" fmla="*/ 0 h 52"/>
                <a:gd name="T8" fmla="*/ 51 w 95"/>
                <a:gd name="T9" fmla="*/ 0 h 52"/>
                <a:gd name="T10" fmla="*/ 95 w 95"/>
                <a:gd name="T11" fmla="*/ 44 h 52"/>
                <a:gd name="T12" fmla="*/ 95 w 95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9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5" y="0"/>
                    <a:pt x="95" y="19"/>
                    <a:pt x="95" y="44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îṣḷïďè"/>
            <p:cNvSpPr/>
            <p:nvPr/>
          </p:nvSpPr>
          <p:spPr bwMode="auto">
            <a:xfrm>
              <a:off x="5208588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î$lîḓê"/>
            <p:cNvSpPr/>
            <p:nvPr/>
          </p:nvSpPr>
          <p:spPr bwMode="auto">
            <a:xfrm>
              <a:off x="5187950" y="5673725"/>
              <a:ext cx="192088" cy="106362"/>
            </a:xfrm>
            <a:custGeom>
              <a:avLst/>
              <a:gdLst>
                <a:gd name="T0" fmla="*/ 94 w 94"/>
                <a:gd name="T1" fmla="*/ 52 h 52"/>
                <a:gd name="T2" fmla="*/ 0 w 94"/>
                <a:gd name="T3" fmla="*/ 52 h 52"/>
                <a:gd name="T4" fmla="*/ 0 w 94"/>
                <a:gd name="T5" fmla="*/ 44 h 52"/>
                <a:gd name="T6" fmla="*/ 44 w 94"/>
                <a:gd name="T7" fmla="*/ 0 h 52"/>
                <a:gd name="T8" fmla="*/ 50 w 94"/>
                <a:gd name="T9" fmla="*/ 0 h 52"/>
                <a:gd name="T10" fmla="*/ 94 w 94"/>
                <a:gd name="T11" fmla="*/ 44 h 52"/>
                <a:gd name="T12" fmla="*/ 94 w 94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2">
                  <a:moveTo>
                    <a:pt x="94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4" y="0"/>
                    <a:pt x="94" y="19"/>
                    <a:pt x="94" y="44"/>
                  </a:cubicBezTo>
                  <a:lnTo>
                    <a:pt x="94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îśḻíḑè"/>
            <p:cNvSpPr/>
            <p:nvPr/>
          </p:nvSpPr>
          <p:spPr bwMode="auto">
            <a:xfrm>
              <a:off x="4684713" y="5480050"/>
              <a:ext cx="112713" cy="241300"/>
            </a:xfrm>
            <a:prstGeom prst="rect">
              <a:avLst/>
            </a:prstGeom>
            <a:solidFill>
              <a:srgbClr val="2D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íṣļïḍé"/>
            <p:cNvSpPr/>
            <p:nvPr/>
          </p:nvSpPr>
          <p:spPr bwMode="auto">
            <a:xfrm>
              <a:off x="4675188" y="5721350"/>
              <a:ext cx="141288" cy="133350"/>
            </a:xfrm>
            <a:prstGeom prst="ellipse">
              <a:avLst/>
            </a:prstGeom>
            <a:solidFill>
              <a:srgbClr val="081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íS1îḑe"/>
            <p:cNvSpPr/>
            <p:nvPr/>
          </p:nvSpPr>
          <p:spPr bwMode="auto">
            <a:xfrm>
              <a:off x="4652963" y="5673725"/>
              <a:ext cx="193675" cy="106362"/>
            </a:xfrm>
            <a:custGeom>
              <a:avLst/>
              <a:gdLst>
                <a:gd name="T0" fmla="*/ 95 w 95"/>
                <a:gd name="T1" fmla="*/ 52 h 52"/>
                <a:gd name="T2" fmla="*/ 0 w 95"/>
                <a:gd name="T3" fmla="*/ 52 h 52"/>
                <a:gd name="T4" fmla="*/ 0 w 95"/>
                <a:gd name="T5" fmla="*/ 44 h 52"/>
                <a:gd name="T6" fmla="*/ 44 w 95"/>
                <a:gd name="T7" fmla="*/ 0 h 52"/>
                <a:gd name="T8" fmla="*/ 51 w 95"/>
                <a:gd name="T9" fmla="*/ 0 h 52"/>
                <a:gd name="T10" fmla="*/ 95 w 95"/>
                <a:gd name="T11" fmla="*/ 44 h 52"/>
                <a:gd name="T12" fmla="*/ 95 w 95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9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5" y="0"/>
                    <a:pt x="95" y="19"/>
                    <a:pt x="95" y="44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7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iŝḷíḍe"/>
            <p:cNvSpPr/>
            <p:nvPr/>
          </p:nvSpPr>
          <p:spPr bwMode="auto">
            <a:xfrm>
              <a:off x="3641725" y="3014663"/>
              <a:ext cx="1020763" cy="1655762"/>
            </a:xfrm>
            <a:custGeom>
              <a:avLst/>
              <a:gdLst>
                <a:gd name="T0" fmla="*/ 6 w 498"/>
                <a:gd name="T1" fmla="*/ 92 h 808"/>
                <a:gd name="T2" fmla="*/ 95 w 498"/>
                <a:gd name="T3" fmla="*/ 734 h 808"/>
                <a:gd name="T4" fmla="*/ 173 w 498"/>
                <a:gd name="T5" fmla="*/ 804 h 808"/>
                <a:gd name="T6" fmla="*/ 498 w 498"/>
                <a:gd name="T7" fmla="*/ 808 h 808"/>
                <a:gd name="T8" fmla="*/ 317 w 498"/>
                <a:gd name="T9" fmla="*/ 0 h 808"/>
                <a:gd name="T10" fmla="*/ 87 w 498"/>
                <a:gd name="T11" fmla="*/ 0 h 808"/>
                <a:gd name="T12" fmla="*/ 6 w 498"/>
                <a:gd name="T13" fmla="*/ 92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8" h="808">
                  <a:moveTo>
                    <a:pt x="6" y="92"/>
                  </a:moveTo>
                  <a:cubicBezTo>
                    <a:pt x="95" y="734"/>
                    <a:pt x="95" y="734"/>
                    <a:pt x="95" y="734"/>
                  </a:cubicBezTo>
                  <a:cubicBezTo>
                    <a:pt x="101" y="773"/>
                    <a:pt x="133" y="803"/>
                    <a:pt x="173" y="804"/>
                  </a:cubicBezTo>
                  <a:cubicBezTo>
                    <a:pt x="498" y="808"/>
                    <a:pt x="498" y="808"/>
                    <a:pt x="498" y="808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7" y="0"/>
                    <a:pt x="0" y="43"/>
                    <a:pt x="6" y="92"/>
                  </a:cubicBezTo>
                  <a:close/>
                </a:path>
              </a:pathLst>
            </a:custGeom>
            <a:solidFill>
              <a:srgbClr val="9F2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íšļíde"/>
            <p:cNvSpPr/>
            <p:nvPr/>
          </p:nvSpPr>
          <p:spPr bwMode="auto">
            <a:xfrm>
              <a:off x="4379913" y="4384675"/>
              <a:ext cx="1211263" cy="285750"/>
            </a:xfrm>
            <a:custGeom>
              <a:avLst/>
              <a:gdLst>
                <a:gd name="T0" fmla="*/ 521 w 591"/>
                <a:gd name="T1" fmla="*/ 140 h 140"/>
                <a:gd name="T2" fmla="*/ 70 w 591"/>
                <a:gd name="T3" fmla="*/ 140 h 140"/>
                <a:gd name="T4" fmla="*/ 0 w 591"/>
                <a:gd name="T5" fmla="*/ 70 h 140"/>
                <a:gd name="T6" fmla="*/ 70 w 591"/>
                <a:gd name="T7" fmla="*/ 0 h 140"/>
                <a:gd name="T8" fmla="*/ 521 w 591"/>
                <a:gd name="T9" fmla="*/ 0 h 140"/>
                <a:gd name="T10" fmla="*/ 591 w 591"/>
                <a:gd name="T11" fmla="*/ 70 h 140"/>
                <a:gd name="T12" fmla="*/ 521 w 591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140">
                  <a:moveTo>
                    <a:pt x="521" y="140"/>
                  </a:moveTo>
                  <a:cubicBezTo>
                    <a:pt x="70" y="140"/>
                    <a:pt x="70" y="140"/>
                    <a:pt x="70" y="140"/>
                  </a:cubicBezTo>
                  <a:cubicBezTo>
                    <a:pt x="31" y="140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0" y="0"/>
                    <a:pt x="591" y="31"/>
                    <a:pt x="591" y="70"/>
                  </a:cubicBezTo>
                  <a:cubicBezTo>
                    <a:pt x="591" y="108"/>
                    <a:pt x="560" y="140"/>
                    <a:pt x="521" y="140"/>
                  </a:cubicBezTo>
                  <a:close/>
                </a:path>
              </a:pathLst>
            </a:custGeom>
            <a:solidFill>
              <a:srgbClr val="F1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ïṧḻíḑê"/>
            <p:cNvSpPr/>
            <p:nvPr/>
          </p:nvSpPr>
          <p:spPr bwMode="auto">
            <a:xfrm>
              <a:off x="4352925" y="2420938"/>
              <a:ext cx="338138" cy="1827212"/>
            </a:xfrm>
            <a:custGeom>
              <a:avLst/>
              <a:gdLst>
                <a:gd name="T0" fmla="*/ 108 w 165"/>
                <a:gd name="T1" fmla="*/ 173 h 891"/>
                <a:gd name="T2" fmla="*/ 132 w 165"/>
                <a:gd name="T3" fmla="*/ 891 h 891"/>
                <a:gd name="T4" fmla="*/ 0 w 165"/>
                <a:gd name="T5" fmla="*/ 883 h 891"/>
                <a:gd name="T6" fmla="*/ 2 w 165"/>
                <a:gd name="T7" fmla="*/ 193 h 891"/>
                <a:gd name="T8" fmla="*/ 165 w 165"/>
                <a:gd name="T9" fmla="*/ 0 h 891"/>
                <a:gd name="T10" fmla="*/ 108 w 165"/>
                <a:gd name="T11" fmla="*/ 1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891">
                  <a:moveTo>
                    <a:pt x="108" y="173"/>
                  </a:moveTo>
                  <a:cubicBezTo>
                    <a:pt x="100" y="299"/>
                    <a:pt x="124" y="756"/>
                    <a:pt x="132" y="891"/>
                  </a:cubicBezTo>
                  <a:cubicBezTo>
                    <a:pt x="59" y="889"/>
                    <a:pt x="0" y="883"/>
                    <a:pt x="0" y="88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2" y="96"/>
                    <a:pt x="72" y="16"/>
                    <a:pt x="165" y="0"/>
                  </a:cubicBezTo>
                  <a:cubicBezTo>
                    <a:pt x="165" y="0"/>
                    <a:pt x="119" y="24"/>
                    <a:pt x="108" y="173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îsľiḍe"/>
            <p:cNvSpPr/>
            <p:nvPr/>
          </p:nvSpPr>
          <p:spPr bwMode="auto">
            <a:xfrm>
              <a:off x="4624388" y="2322513"/>
              <a:ext cx="415925" cy="117475"/>
            </a:xfrm>
            <a:custGeom>
              <a:avLst/>
              <a:gdLst>
                <a:gd name="T0" fmla="*/ 262 w 262"/>
                <a:gd name="T1" fmla="*/ 74 h 74"/>
                <a:gd name="T2" fmla="*/ 0 w 262"/>
                <a:gd name="T3" fmla="*/ 74 h 74"/>
                <a:gd name="T4" fmla="*/ 0 w 262"/>
                <a:gd name="T5" fmla="*/ 0 h 74"/>
                <a:gd name="T6" fmla="*/ 262 w 262"/>
                <a:gd name="T7" fmla="*/ 31 h 74"/>
                <a:gd name="T8" fmla="*/ 262 w 262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4">
                  <a:moveTo>
                    <a:pt x="262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262" y="31"/>
                  </a:lnTo>
                  <a:lnTo>
                    <a:pt x="262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îŝliḑê"/>
            <p:cNvSpPr/>
            <p:nvPr/>
          </p:nvSpPr>
          <p:spPr bwMode="auto">
            <a:xfrm>
              <a:off x="4164013" y="3005138"/>
              <a:ext cx="442913" cy="1631950"/>
            </a:xfrm>
            <a:custGeom>
              <a:avLst/>
              <a:gdLst>
                <a:gd name="T0" fmla="*/ 99 w 216"/>
                <a:gd name="T1" fmla="*/ 723 h 795"/>
                <a:gd name="T2" fmla="*/ 5 w 216"/>
                <a:gd name="T3" fmla="*/ 65 h 795"/>
                <a:gd name="T4" fmla="*/ 54 w 216"/>
                <a:gd name="T5" fmla="*/ 4 h 795"/>
                <a:gd name="T6" fmla="*/ 118 w 216"/>
                <a:gd name="T7" fmla="*/ 50 h 795"/>
                <a:gd name="T8" fmla="*/ 212 w 216"/>
                <a:gd name="T9" fmla="*/ 709 h 795"/>
                <a:gd name="T10" fmla="*/ 163 w 216"/>
                <a:gd name="T11" fmla="*/ 770 h 795"/>
                <a:gd name="T12" fmla="*/ 99 w 216"/>
                <a:gd name="T13" fmla="*/ 723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795">
                  <a:moveTo>
                    <a:pt x="99" y="723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0" y="35"/>
                    <a:pt x="22" y="8"/>
                    <a:pt x="54" y="4"/>
                  </a:cubicBezTo>
                  <a:cubicBezTo>
                    <a:pt x="85" y="0"/>
                    <a:pt x="114" y="21"/>
                    <a:pt x="118" y="50"/>
                  </a:cubicBezTo>
                  <a:cubicBezTo>
                    <a:pt x="212" y="709"/>
                    <a:pt x="212" y="709"/>
                    <a:pt x="212" y="709"/>
                  </a:cubicBezTo>
                  <a:cubicBezTo>
                    <a:pt x="216" y="738"/>
                    <a:pt x="194" y="766"/>
                    <a:pt x="163" y="770"/>
                  </a:cubicBezTo>
                  <a:cubicBezTo>
                    <a:pt x="132" y="773"/>
                    <a:pt x="116" y="795"/>
                    <a:pt x="99" y="723"/>
                  </a:cubicBezTo>
                  <a:close/>
                </a:path>
              </a:pathLst>
            </a:custGeom>
            <a:solidFill>
              <a:srgbClr val="F1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išļíḍe"/>
            <p:cNvSpPr/>
            <p:nvPr/>
          </p:nvSpPr>
          <p:spPr bwMode="auto">
            <a:xfrm>
              <a:off x="5132388" y="3060700"/>
              <a:ext cx="163513" cy="1085850"/>
            </a:xfrm>
            <a:custGeom>
              <a:avLst/>
              <a:gdLst>
                <a:gd name="T0" fmla="*/ 80 w 80"/>
                <a:gd name="T1" fmla="*/ 157 h 529"/>
                <a:gd name="T2" fmla="*/ 77 w 80"/>
                <a:gd name="T3" fmla="*/ 509 h 529"/>
                <a:gd name="T4" fmla="*/ 47 w 80"/>
                <a:gd name="T5" fmla="*/ 529 h 529"/>
                <a:gd name="T6" fmla="*/ 0 w 80"/>
                <a:gd name="T7" fmla="*/ 0 h 529"/>
                <a:gd name="T8" fmla="*/ 80 w 80"/>
                <a:gd name="T9" fmla="*/ 15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9">
                  <a:moveTo>
                    <a:pt x="80" y="157"/>
                  </a:moveTo>
                  <a:cubicBezTo>
                    <a:pt x="77" y="509"/>
                    <a:pt x="77" y="509"/>
                    <a:pt x="77" y="509"/>
                  </a:cubicBezTo>
                  <a:cubicBezTo>
                    <a:pt x="77" y="509"/>
                    <a:pt x="69" y="517"/>
                    <a:pt x="47" y="5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3" y="107"/>
                    <a:pt x="80" y="157"/>
                  </a:cubicBezTo>
                  <a:close/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iṡḻîďé"/>
            <p:cNvSpPr/>
            <p:nvPr/>
          </p:nvSpPr>
          <p:spPr bwMode="auto">
            <a:xfrm>
              <a:off x="6704013" y="2827338"/>
              <a:ext cx="401638" cy="320675"/>
            </a:xfrm>
            <a:prstGeom prst="rect">
              <a:avLst/>
            </a:prstGeom>
            <a:solidFill>
              <a:srgbClr val="565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îSļíďé"/>
            <p:cNvSpPr/>
            <p:nvPr/>
          </p:nvSpPr>
          <p:spPr bwMode="auto">
            <a:xfrm>
              <a:off x="6759575" y="2801938"/>
              <a:ext cx="285750" cy="285750"/>
            </a:xfrm>
            <a:custGeom>
              <a:avLst/>
              <a:gdLst>
                <a:gd name="T0" fmla="*/ 126 w 139"/>
                <a:gd name="T1" fmla="*/ 0 h 139"/>
                <a:gd name="T2" fmla="*/ 0 w 139"/>
                <a:gd name="T3" fmla="*/ 139 h 139"/>
                <a:gd name="T4" fmla="*/ 136 w 139"/>
                <a:gd name="T5" fmla="*/ 139 h 139"/>
                <a:gd name="T6" fmla="*/ 139 w 139"/>
                <a:gd name="T7" fmla="*/ 136 h 139"/>
                <a:gd name="T8" fmla="*/ 139 w 139"/>
                <a:gd name="T9" fmla="*/ 12 h 139"/>
                <a:gd name="T10" fmla="*/ 126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126" y="0"/>
                  </a:moveTo>
                  <a:cubicBezTo>
                    <a:pt x="101" y="30"/>
                    <a:pt x="51" y="85"/>
                    <a:pt x="0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8" y="139"/>
                    <a:pt x="139" y="138"/>
                    <a:pt x="139" y="136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162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îšľiḋé"/>
            <p:cNvSpPr/>
            <p:nvPr/>
          </p:nvSpPr>
          <p:spPr bwMode="auto">
            <a:xfrm>
              <a:off x="6511925" y="3148013"/>
              <a:ext cx="546100" cy="198437"/>
            </a:xfrm>
            <a:custGeom>
              <a:avLst/>
              <a:gdLst>
                <a:gd name="T0" fmla="*/ 266 w 266"/>
                <a:gd name="T1" fmla="*/ 0 h 97"/>
                <a:gd name="T2" fmla="*/ 94 w 266"/>
                <a:gd name="T3" fmla="*/ 0 h 97"/>
                <a:gd name="T4" fmla="*/ 0 w 266"/>
                <a:gd name="T5" fmla="*/ 97 h 97"/>
                <a:gd name="T6" fmla="*/ 220 w 266"/>
                <a:gd name="T7" fmla="*/ 97 h 97"/>
                <a:gd name="T8" fmla="*/ 250 w 266"/>
                <a:gd name="T9" fmla="*/ 91 h 97"/>
                <a:gd name="T10" fmla="*/ 266 w 266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97">
                  <a:moveTo>
                    <a:pt x="266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56" y="39"/>
                    <a:pt x="21" y="76"/>
                    <a:pt x="0" y="97"/>
                  </a:cubicBezTo>
                  <a:cubicBezTo>
                    <a:pt x="220" y="97"/>
                    <a:pt x="220" y="97"/>
                    <a:pt x="220" y="97"/>
                  </a:cubicBezTo>
                  <a:cubicBezTo>
                    <a:pt x="231" y="97"/>
                    <a:pt x="241" y="95"/>
                    <a:pt x="250" y="91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7C7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单继承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40998" y="973816"/>
            <a:ext cx="2190743" cy="355607"/>
          </a:xfrm>
        </p:spPr>
        <p:txBody>
          <a:bodyPr/>
          <a:lstStyle/>
          <a:p>
            <a:r>
              <a:rPr lang="zh-CN" altLang="en-US" dirty="0"/>
              <a:t>继承的概念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540997" y="1466336"/>
            <a:ext cx="10090829" cy="1548714"/>
          </a:xfrm>
        </p:spPr>
        <p:txBody>
          <a:bodyPr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在现实生活中，继承一般指的是子女继承父辈的财产。在面向对象中同样有继承，例如：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猫的方法：喵喵叫、吃、喝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狗的方法：汪汪叫、吃、喝 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如果给猫和狗都创建一个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类，那么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猫和狗的所有方法都要写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单继承</a:t>
            </a:r>
          </a:p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95438" y="3151963"/>
            <a:ext cx="400461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猫: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喵喵叫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'喵喵叫'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吃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狗: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旺旺叫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'旺旺'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吃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791354" y="914357"/>
            <a:ext cx="2520257" cy="515803"/>
          </a:xfrm>
        </p:spPr>
        <p:txBody>
          <a:bodyPr/>
          <a:lstStyle/>
          <a:p>
            <a:r>
              <a:rPr lang="zh-CN" altLang="en-US" dirty="0"/>
              <a:t>继承的写法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717213" y="1345123"/>
            <a:ext cx="9217619" cy="795428"/>
          </a:xfrm>
        </p:spPr>
        <p:txBody>
          <a:bodyPr/>
          <a:lstStyle/>
          <a:p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上面的代码中我们可以发现，吃，喝方法时一样的，但是写了两遍。</a:t>
            </a:r>
          </a:p>
          <a:p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如果用继承的思想，我们可以这样：猫和狗都是动物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动物有吃，喝的方法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单继承</a:t>
            </a:r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1354" y="2144520"/>
            <a:ext cx="10206160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动物(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吃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喝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猫(动物):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继承动物类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喵喵叫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'喵喵叫'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狗(动物):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继承动物类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旺旺叫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'旺旺'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213" y="4549211"/>
            <a:ext cx="1020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所以，对于面向对象的继承来说，其实就是将多个类共有的方法提取到父类中，子类仅需继承父类而不必一一实现每个方法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709933" y="962412"/>
            <a:ext cx="10397845" cy="515803"/>
          </a:xfrm>
        </p:spPr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单继承</a:t>
            </a:r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3041" y="1336302"/>
            <a:ext cx="10271628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Animal(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'正在吃饭'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Cat(Animal):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Cat类继承Animal类,Cat是子类，也称派生类，Animal类是父类，也称为基类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Dog(Animal):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 = Cat()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cat.eat()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dog = Dog()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dog.eat()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3041" y="4225991"/>
            <a:ext cx="10271628" cy="646331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正在吃饭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正在吃饭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933" y="3752349"/>
            <a:ext cx="21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666472" y="4976632"/>
            <a:ext cx="1037819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案例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中子类没有写任何方法，但是直接调用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eat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方法没有报错，这说明子类继承了父类的方法。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总结：在定义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类时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要继承父类，只需要类名后面的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小括号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写上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父类的名字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，那么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父类的属性、方法，会被继承给子类。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多继承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3863" y="1053028"/>
            <a:ext cx="2050700" cy="515803"/>
          </a:xfrm>
        </p:spPr>
        <p:txBody>
          <a:bodyPr/>
          <a:lstStyle/>
          <a:p>
            <a:r>
              <a:rPr lang="zh-CN" altLang="en-US" dirty="0"/>
              <a:t>多继承概念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716861" y="1659447"/>
            <a:ext cx="9190077" cy="461319"/>
          </a:xfrm>
        </p:spPr>
        <p:txBody>
          <a:bodyPr/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子类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可以继承一个父类，那是否可以继承两个父类或多个呢？答案是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肯定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的，</a:t>
            </a:r>
            <a:r>
              <a:rPr lang="zh-CN" altLang="zh-CN" sz="1600">
                <a:latin typeface="新宋体" panose="02010609030101010101" pitchFamily="49" charset="-122"/>
                <a:ea typeface="新宋体" panose="02010609030101010101" pitchFamily="49" charset="-122"/>
              </a:rPr>
              <a:t>这就是</a:t>
            </a:r>
            <a:r>
              <a:rPr lang="en-US" altLang="zh-CN" sz="160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en-US" sz="160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zh-CN" sz="1600">
                <a:latin typeface="新宋体" panose="02010609030101010101" pitchFamily="49" charset="-122"/>
                <a:ea typeface="新宋体" panose="02010609030101010101" pitchFamily="49" charset="-122"/>
              </a:rPr>
              <a:t>多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继承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多继承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01354" y="2355488"/>
            <a:ext cx="2989290" cy="1845276"/>
            <a:chOff x="4448955" y="2269985"/>
            <a:chExt cx="2989290" cy="1845276"/>
          </a:xfrm>
        </p:grpSpPr>
        <p:sp>
          <p:nvSpPr>
            <p:cNvPr id="7" name="矩形 6"/>
            <p:cNvSpPr/>
            <p:nvPr/>
          </p:nvSpPr>
          <p:spPr>
            <a:xfrm>
              <a:off x="4448955" y="2269985"/>
              <a:ext cx="1342245" cy="551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2269985"/>
              <a:ext cx="1342245" cy="551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17785" y="3563326"/>
              <a:ext cx="1342245" cy="551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0"/>
              <a:endCxn id="7" idx="2"/>
            </p:cNvCxnSpPr>
            <p:nvPr/>
          </p:nvCxnSpPr>
          <p:spPr>
            <a:xfrm flipH="1" flipV="1">
              <a:off x="5120078" y="2821920"/>
              <a:ext cx="868830" cy="741406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0"/>
              <a:endCxn id="8" idx="2"/>
            </p:cNvCxnSpPr>
            <p:nvPr/>
          </p:nvCxnSpPr>
          <p:spPr>
            <a:xfrm flipV="1">
              <a:off x="5988908" y="2821920"/>
              <a:ext cx="778215" cy="741406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858301" y="4526103"/>
            <a:ext cx="847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类可以继承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两个类，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可以将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A,B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中的方法继承过来，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拥有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的方法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属性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复习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668507" y="594476"/>
            <a:ext cx="1696473" cy="345345"/>
          </a:xfrm>
        </p:spPr>
        <p:txBody>
          <a:bodyPr/>
          <a:lstStyle/>
          <a:p>
            <a:r>
              <a:rPr lang="zh-CN" altLang="en-US" dirty="0"/>
              <a:t>多继承案例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多继承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5065" y="976028"/>
            <a:ext cx="9873435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 类的方法a输出'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 类的方法b输出'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C类继承A,B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在小括号里有多个父类名字就是多继承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C(A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= C()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c.a()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c.b()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执行输出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A 类的方法a输出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 类的方法b输出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8057" y="6164459"/>
            <a:ext cx="981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类中并没有写方法，只继承了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两个父类。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可以调用两个父类的方法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5065" y="5621534"/>
            <a:ext cx="9873435" cy="523220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类的方法a输出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类的方法b输出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8982" y="5225520"/>
            <a:ext cx="129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输出结果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137343" y="863557"/>
            <a:ext cx="1317532" cy="515803"/>
          </a:xfrm>
        </p:spPr>
        <p:txBody>
          <a:bodyPr/>
          <a:lstStyle/>
          <a:p>
            <a:r>
              <a:rPr lang="zh-CN" altLang="en-US" dirty="0"/>
              <a:t>同名方法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1137343" y="1212109"/>
            <a:ext cx="9753078" cy="682593"/>
          </a:xfrm>
        </p:spPr>
        <p:txBody>
          <a:bodyPr/>
          <a:lstStyle/>
          <a:p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如果在上面的多继承例子中，如果父类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和父类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中，有一个同名的方法，那么通过子类去调用的时候，调用哪个？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多继承</a:t>
            </a:r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7436" y="1813852"/>
            <a:ext cx="9316995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'------Base test----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Base1(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'------Base1 test---------'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A继承Base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A(Base):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重写 test 方法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'----A  test---------'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B继承Base1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B(Base1):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重写 test 方法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'----B test---------'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定义一个子类，继承自A，B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C(A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= C()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c.test()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__mro__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可以查看C类的对象搜索方法是的先后顺序，也就是继承的顺序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7436" y="5446034"/>
            <a:ext cx="9316995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----A  test---------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(&lt;class '__main__.C'&gt;, &lt;class '__main__.A'&gt;, &lt;class '__main__.Base'&gt;, &lt;class '__main__.B'&gt;, &lt;class '__main__.Base1'&gt;, &lt;class 'object'&gt;)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7343" y="498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输出结果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363103" y="2441348"/>
            <a:ext cx="2985987" cy="515803"/>
          </a:xfrm>
        </p:spPr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mro</a:t>
            </a:r>
            <a:r>
              <a:rPr lang="en-US" altLang="zh-CN" dirty="0"/>
              <a:t>__ </a:t>
            </a:r>
            <a:r>
              <a:rPr lang="zh-CN" altLang="en-US" dirty="0"/>
              <a:t>方法解析顺序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1363104" y="2957151"/>
            <a:ext cx="6284948" cy="1602737"/>
          </a:xfrm>
        </p:spPr>
        <p:txBody>
          <a:bodyPr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在前面的代码中，我们使用了 </a:t>
            </a:r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</a:t>
            </a:r>
            <a:r>
              <a:rPr lang="en-US" altLang="zh-CN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mro</a:t>
            </a:r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方法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功能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：查询执行顺序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方法的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执行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顺序可以用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mro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查看。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前面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代码查找顺序为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C-&gt;A-&gt;Base-&gt;B&gt;Base1, 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一旦找到，则寻找过程立即中断，便不会再继续找了</a:t>
            </a: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多继承</a:t>
            </a:r>
          </a:p>
        </p:txBody>
      </p:sp>
      <p:grpSp>
        <p:nvGrpSpPr>
          <p:cNvPr id="5" name="8f5450bb-0e5b-44f2-8b75-854a6908f1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41275" y="2368475"/>
            <a:ext cx="2695576" cy="2203526"/>
            <a:chOff x="3095625" y="1232460"/>
            <a:chExt cx="6000751" cy="4905374"/>
          </a:xfrm>
        </p:grpSpPr>
        <p:sp>
          <p:nvSpPr>
            <p:cNvPr id="6" name="î$lîḓé"/>
            <p:cNvSpPr/>
            <p:nvPr/>
          </p:nvSpPr>
          <p:spPr bwMode="auto">
            <a:xfrm>
              <a:off x="3130550" y="3316847"/>
              <a:ext cx="619125" cy="620712"/>
            </a:xfrm>
            <a:prstGeom prst="ellipse">
              <a:avLst/>
            </a:prstGeom>
            <a:solidFill>
              <a:srgbClr val="200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ślîḋe"/>
            <p:cNvSpPr/>
            <p:nvPr/>
          </p:nvSpPr>
          <p:spPr bwMode="auto">
            <a:xfrm>
              <a:off x="3211513" y="1232460"/>
              <a:ext cx="5884863" cy="2620962"/>
            </a:xfrm>
            <a:custGeom>
              <a:avLst/>
              <a:gdLst>
                <a:gd name="T0" fmla="*/ 3984 w 4520"/>
                <a:gd name="T1" fmla="*/ 35 h 2013"/>
                <a:gd name="T2" fmla="*/ 4136 w 4520"/>
                <a:gd name="T3" fmla="*/ 221 h 2013"/>
                <a:gd name="T4" fmla="*/ 3072 w 4520"/>
                <a:gd name="T5" fmla="*/ 1085 h 2013"/>
                <a:gd name="T6" fmla="*/ 2735 w 4520"/>
                <a:gd name="T7" fmla="*/ 389 h 2013"/>
                <a:gd name="T8" fmla="*/ 1928 w 4520"/>
                <a:gd name="T9" fmla="*/ 1601 h 2013"/>
                <a:gd name="T10" fmla="*/ 1206 w 4520"/>
                <a:gd name="T11" fmla="*/ 604 h 2013"/>
                <a:gd name="T12" fmla="*/ 238 w 4520"/>
                <a:gd name="T13" fmla="*/ 1675 h 2013"/>
                <a:gd name="T14" fmla="*/ 175 w 4520"/>
                <a:gd name="T15" fmla="*/ 1663 h 2013"/>
                <a:gd name="T16" fmla="*/ 0 w 4520"/>
                <a:gd name="T17" fmla="*/ 1838 h 2013"/>
                <a:gd name="T18" fmla="*/ 175 w 4520"/>
                <a:gd name="T19" fmla="*/ 2013 h 2013"/>
                <a:gd name="T20" fmla="*/ 351 w 4520"/>
                <a:gd name="T21" fmla="*/ 1838 h 2013"/>
                <a:gd name="T22" fmla="*/ 326 w 4520"/>
                <a:gd name="T23" fmla="*/ 1748 h 2013"/>
                <a:gd name="T24" fmla="*/ 1191 w 4520"/>
                <a:gd name="T25" fmla="*/ 808 h 2013"/>
                <a:gd name="T26" fmla="*/ 1971 w 4520"/>
                <a:gd name="T27" fmla="*/ 1839 h 2013"/>
                <a:gd name="T28" fmla="*/ 2716 w 4520"/>
                <a:gd name="T29" fmla="*/ 626 h 2013"/>
                <a:gd name="T30" fmla="*/ 3054 w 4520"/>
                <a:gd name="T31" fmla="*/ 1293 h 2013"/>
                <a:gd name="T32" fmla="*/ 4212 w 4520"/>
                <a:gd name="T33" fmla="*/ 315 h 2013"/>
                <a:gd name="T34" fmla="*/ 4343 w 4520"/>
                <a:gd name="T35" fmla="*/ 475 h 2013"/>
                <a:gd name="T36" fmla="*/ 4520 w 4520"/>
                <a:gd name="T37" fmla="*/ 0 h 2013"/>
                <a:gd name="T38" fmla="*/ 3984 w 4520"/>
                <a:gd name="T39" fmla="*/ 35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20" h="2013">
                  <a:moveTo>
                    <a:pt x="3984" y="35"/>
                  </a:moveTo>
                  <a:cubicBezTo>
                    <a:pt x="4136" y="221"/>
                    <a:pt x="4136" y="221"/>
                    <a:pt x="4136" y="221"/>
                  </a:cubicBezTo>
                  <a:cubicBezTo>
                    <a:pt x="3072" y="1085"/>
                    <a:pt x="3072" y="1085"/>
                    <a:pt x="3072" y="1085"/>
                  </a:cubicBezTo>
                  <a:cubicBezTo>
                    <a:pt x="2735" y="389"/>
                    <a:pt x="2735" y="389"/>
                    <a:pt x="2735" y="389"/>
                  </a:cubicBezTo>
                  <a:cubicBezTo>
                    <a:pt x="1928" y="1601"/>
                    <a:pt x="1928" y="1601"/>
                    <a:pt x="1928" y="1601"/>
                  </a:cubicBezTo>
                  <a:cubicBezTo>
                    <a:pt x="1206" y="604"/>
                    <a:pt x="1206" y="604"/>
                    <a:pt x="1206" y="604"/>
                  </a:cubicBezTo>
                  <a:cubicBezTo>
                    <a:pt x="238" y="1675"/>
                    <a:pt x="238" y="1675"/>
                    <a:pt x="238" y="1675"/>
                  </a:cubicBezTo>
                  <a:cubicBezTo>
                    <a:pt x="219" y="1667"/>
                    <a:pt x="198" y="1663"/>
                    <a:pt x="175" y="1663"/>
                  </a:cubicBezTo>
                  <a:cubicBezTo>
                    <a:pt x="79" y="1663"/>
                    <a:pt x="0" y="1741"/>
                    <a:pt x="0" y="1838"/>
                  </a:cubicBezTo>
                  <a:cubicBezTo>
                    <a:pt x="0" y="1935"/>
                    <a:pt x="79" y="2013"/>
                    <a:pt x="175" y="2013"/>
                  </a:cubicBezTo>
                  <a:cubicBezTo>
                    <a:pt x="272" y="2013"/>
                    <a:pt x="351" y="1935"/>
                    <a:pt x="351" y="1838"/>
                  </a:cubicBezTo>
                  <a:cubicBezTo>
                    <a:pt x="351" y="1805"/>
                    <a:pt x="341" y="1774"/>
                    <a:pt x="326" y="1748"/>
                  </a:cubicBezTo>
                  <a:cubicBezTo>
                    <a:pt x="1191" y="808"/>
                    <a:pt x="1191" y="808"/>
                    <a:pt x="1191" y="808"/>
                  </a:cubicBezTo>
                  <a:cubicBezTo>
                    <a:pt x="1971" y="1839"/>
                    <a:pt x="1971" y="1839"/>
                    <a:pt x="1971" y="1839"/>
                  </a:cubicBezTo>
                  <a:cubicBezTo>
                    <a:pt x="2716" y="626"/>
                    <a:pt x="2716" y="626"/>
                    <a:pt x="2716" y="626"/>
                  </a:cubicBezTo>
                  <a:cubicBezTo>
                    <a:pt x="3054" y="1293"/>
                    <a:pt x="3054" y="1293"/>
                    <a:pt x="3054" y="1293"/>
                  </a:cubicBezTo>
                  <a:cubicBezTo>
                    <a:pt x="4212" y="315"/>
                    <a:pt x="4212" y="315"/>
                    <a:pt x="4212" y="315"/>
                  </a:cubicBezTo>
                  <a:cubicBezTo>
                    <a:pt x="4343" y="475"/>
                    <a:pt x="4343" y="475"/>
                    <a:pt x="4343" y="475"/>
                  </a:cubicBezTo>
                  <a:cubicBezTo>
                    <a:pt x="4520" y="0"/>
                    <a:pt x="4520" y="0"/>
                    <a:pt x="4520" y="0"/>
                  </a:cubicBezTo>
                  <a:lnTo>
                    <a:pt x="3984" y="35"/>
                  </a:lnTo>
                  <a:close/>
                </a:path>
              </a:pathLst>
            </a:custGeom>
            <a:solidFill>
              <a:srgbClr val="F5F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ṣľïḋè"/>
            <p:cNvSpPr/>
            <p:nvPr/>
          </p:nvSpPr>
          <p:spPr bwMode="auto">
            <a:xfrm>
              <a:off x="3763963" y="1784910"/>
              <a:ext cx="3019425" cy="3019424"/>
            </a:xfrm>
            <a:custGeom>
              <a:avLst/>
              <a:gdLst>
                <a:gd name="T0" fmla="*/ 2284 w 2319"/>
                <a:gd name="T1" fmla="*/ 876 h 2318"/>
                <a:gd name="T2" fmla="*/ 2262 w 2319"/>
                <a:gd name="T3" fmla="*/ 801 h 2318"/>
                <a:gd name="T4" fmla="*/ 1818 w 2319"/>
                <a:gd name="T5" fmla="*/ 206 h 2318"/>
                <a:gd name="T6" fmla="*/ 1160 w 2319"/>
                <a:gd name="T7" fmla="*/ 0 h 2318"/>
                <a:gd name="T8" fmla="*/ 512 w 2319"/>
                <a:gd name="T9" fmla="*/ 198 h 2318"/>
                <a:gd name="T10" fmla="*/ 43 w 2319"/>
                <a:gd name="T11" fmla="*/ 849 h 2318"/>
                <a:gd name="T12" fmla="*/ 0 w 2319"/>
                <a:gd name="T13" fmla="*/ 1159 h 2318"/>
                <a:gd name="T14" fmla="*/ 1160 w 2319"/>
                <a:gd name="T15" fmla="*/ 2318 h 2318"/>
                <a:gd name="T16" fmla="*/ 2058 w 2319"/>
                <a:gd name="T17" fmla="*/ 1892 h 2318"/>
                <a:gd name="T18" fmla="*/ 2319 w 2319"/>
                <a:gd name="T19" fmla="*/ 1159 h 2318"/>
                <a:gd name="T20" fmla="*/ 2284 w 2319"/>
                <a:gd name="T21" fmla="*/ 876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9" h="2318">
                  <a:moveTo>
                    <a:pt x="2284" y="876"/>
                  </a:moveTo>
                  <a:cubicBezTo>
                    <a:pt x="2277" y="851"/>
                    <a:pt x="2270" y="826"/>
                    <a:pt x="2262" y="801"/>
                  </a:cubicBezTo>
                  <a:cubicBezTo>
                    <a:pt x="2183" y="557"/>
                    <a:pt x="2025" y="349"/>
                    <a:pt x="1818" y="206"/>
                  </a:cubicBezTo>
                  <a:cubicBezTo>
                    <a:pt x="1631" y="76"/>
                    <a:pt x="1404" y="0"/>
                    <a:pt x="1160" y="0"/>
                  </a:cubicBezTo>
                  <a:cubicBezTo>
                    <a:pt x="920" y="0"/>
                    <a:pt x="697" y="73"/>
                    <a:pt x="512" y="198"/>
                  </a:cubicBezTo>
                  <a:cubicBezTo>
                    <a:pt x="286" y="350"/>
                    <a:pt x="117" y="580"/>
                    <a:pt x="43" y="849"/>
                  </a:cubicBezTo>
                  <a:cubicBezTo>
                    <a:pt x="15" y="948"/>
                    <a:pt x="0" y="1052"/>
                    <a:pt x="0" y="1159"/>
                  </a:cubicBezTo>
                  <a:cubicBezTo>
                    <a:pt x="0" y="1799"/>
                    <a:pt x="519" y="2318"/>
                    <a:pt x="1160" y="2318"/>
                  </a:cubicBezTo>
                  <a:cubicBezTo>
                    <a:pt x="1522" y="2318"/>
                    <a:pt x="1845" y="2152"/>
                    <a:pt x="2058" y="1892"/>
                  </a:cubicBezTo>
                  <a:cubicBezTo>
                    <a:pt x="2221" y="1692"/>
                    <a:pt x="2319" y="1437"/>
                    <a:pt x="2319" y="1159"/>
                  </a:cubicBezTo>
                  <a:cubicBezTo>
                    <a:pt x="2319" y="1061"/>
                    <a:pt x="2306" y="967"/>
                    <a:pt x="2284" y="876"/>
                  </a:cubicBez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š1ïḍè"/>
            <p:cNvSpPr/>
            <p:nvPr/>
          </p:nvSpPr>
          <p:spPr bwMode="auto">
            <a:xfrm>
              <a:off x="3819525" y="1886510"/>
              <a:ext cx="2095500" cy="2793999"/>
            </a:xfrm>
            <a:custGeom>
              <a:avLst/>
              <a:gdLst>
                <a:gd name="T0" fmla="*/ 217 w 1609"/>
                <a:gd name="T1" fmla="*/ 920 h 2145"/>
                <a:gd name="T2" fmla="*/ 343 w 1609"/>
                <a:gd name="T3" fmla="*/ 986 h 2145"/>
                <a:gd name="T4" fmla="*/ 580 w 1609"/>
                <a:gd name="T5" fmla="*/ 1086 h 2145"/>
                <a:gd name="T6" fmla="*/ 701 w 1609"/>
                <a:gd name="T7" fmla="*/ 1167 h 2145"/>
                <a:gd name="T8" fmla="*/ 600 w 1609"/>
                <a:gd name="T9" fmla="*/ 1414 h 2145"/>
                <a:gd name="T10" fmla="*/ 787 w 1609"/>
                <a:gd name="T11" fmla="*/ 1661 h 2145"/>
                <a:gd name="T12" fmla="*/ 908 w 1609"/>
                <a:gd name="T13" fmla="*/ 1853 h 2145"/>
                <a:gd name="T14" fmla="*/ 974 w 1609"/>
                <a:gd name="T15" fmla="*/ 2090 h 2145"/>
                <a:gd name="T16" fmla="*/ 1085 w 1609"/>
                <a:gd name="T17" fmla="*/ 2060 h 2145"/>
                <a:gd name="T18" fmla="*/ 1085 w 1609"/>
                <a:gd name="T19" fmla="*/ 1863 h 2145"/>
                <a:gd name="T20" fmla="*/ 1206 w 1609"/>
                <a:gd name="T21" fmla="*/ 1722 h 2145"/>
                <a:gd name="T22" fmla="*/ 1412 w 1609"/>
                <a:gd name="T23" fmla="*/ 1470 h 2145"/>
                <a:gd name="T24" fmla="*/ 1412 w 1609"/>
                <a:gd name="T25" fmla="*/ 1238 h 2145"/>
                <a:gd name="T26" fmla="*/ 1051 w 1609"/>
                <a:gd name="T27" fmla="*/ 1167 h 2145"/>
                <a:gd name="T28" fmla="*/ 792 w 1609"/>
                <a:gd name="T29" fmla="*/ 1036 h 2145"/>
                <a:gd name="T30" fmla="*/ 590 w 1609"/>
                <a:gd name="T31" fmla="*/ 955 h 2145"/>
                <a:gd name="T32" fmla="*/ 444 w 1609"/>
                <a:gd name="T33" fmla="*/ 854 h 2145"/>
                <a:gd name="T34" fmla="*/ 338 w 1609"/>
                <a:gd name="T35" fmla="*/ 829 h 2145"/>
                <a:gd name="T36" fmla="*/ 414 w 1609"/>
                <a:gd name="T37" fmla="*/ 703 h 2145"/>
                <a:gd name="T38" fmla="*/ 747 w 1609"/>
                <a:gd name="T39" fmla="*/ 854 h 2145"/>
                <a:gd name="T40" fmla="*/ 843 w 1609"/>
                <a:gd name="T41" fmla="*/ 794 h 2145"/>
                <a:gd name="T42" fmla="*/ 984 w 1609"/>
                <a:gd name="T43" fmla="*/ 703 h 2145"/>
                <a:gd name="T44" fmla="*/ 1407 w 1609"/>
                <a:gd name="T45" fmla="*/ 587 h 2145"/>
                <a:gd name="T46" fmla="*/ 1342 w 1609"/>
                <a:gd name="T47" fmla="*/ 350 h 2145"/>
                <a:gd name="T48" fmla="*/ 1170 w 1609"/>
                <a:gd name="T49" fmla="*/ 300 h 2145"/>
                <a:gd name="T50" fmla="*/ 1201 w 1609"/>
                <a:gd name="T51" fmla="*/ 174 h 2145"/>
                <a:gd name="T52" fmla="*/ 1342 w 1609"/>
                <a:gd name="T53" fmla="*/ 239 h 2145"/>
                <a:gd name="T54" fmla="*/ 1438 w 1609"/>
                <a:gd name="T55" fmla="*/ 174 h 2145"/>
                <a:gd name="T56" fmla="*/ 1236 w 1609"/>
                <a:gd name="T57" fmla="*/ 78 h 2145"/>
                <a:gd name="T58" fmla="*/ 878 w 1609"/>
                <a:gd name="T59" fmla="*/ 78 h 2145"/>
                <a:gd name="T60" fmla="*/ 626 w 1609"/>
                <a:gd name="T61" fmla="*/ 214 h 2145"/>
                <a:gd name="T62" fmla="*/ 469 w 1609"/>
                <a:gd name="T63" fmla="*/ 120 h 2145"/>
                <a:gd name="T64" fmla="*/ 0 w 1609"/>
                <a:gd name="T65" fmla="*/ 771 h 2145"/>
                <a:gd name="T66" fmla="*/ 96 w 1609"/>
                <a:gd name="T67" fmla="*/ 814 h 2145"/>
                <a:gd name="T68" fmla="*/ 217 w 1609"/>
                <a:gd name="T69" fmla="*/ 92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09" h="2145">
                  <a:moveTo>
                    <a:pt x="217" y="920"/>
                  </a:moveTo>
                  <a:cubicBezTo>
                    <a:pt x="263" y="1036"/>
                    <a:pt x="263" y="960"/>
                    <a:pt x="343" y="986"/>
                  </a:cubicBezTo>
                  <a:cubicBezTo>
                    <a:pt x="424" y="1011"/>
                    <a:pt x="512" y="1018"/>
                    <a:pt x="580" y="1086"/>
                  </a:cubicBezTo>
                  <a:cubicBezTo>
                    <a:pt x="648" y="1154"/>
                    <a:pt x="701" y="1091"/>
                    <a:pt x="701" y="1167"/>
                  </a:cubicBezTo>
                  <a:cubicBezTo>
                    <a:pt x="701" y="1243"/>
                    <a:pt x="600" y="1293"/>
                    <a:pt x="600" y="1414"/>
                  </a:cubicBezTo>
                  <a:cubicBezTo>
                    <a:pt x="600" y="1535"/>
                    <a:pt x="616" y="1596"/>
                    <a:pt x="787" y="1661"/>
                  </a:cubicBezTo>
                  <a:cubicBezTo>
                    <a:pt x="958" y="1727"/>
                    <a:pt x="908" y="1681"/>
                    <a:pt x="908" y="1853"/>
                  </a:cubicBezTo>
                  <a:cubicBezTo>
                    <a:pt x="908" y="2024"/>
                    <a:pt x="941" y="2057"/>
                    <a:pt x="974" y="2090"/>
                  </a:cubicBezTo>
                  <a:cubicBezTo>
                    <a:pt x="1006" y="2123"/>
                    <a:pt x="1085" y="2145"/>
                    <a:pt x="1085" y="2060"/>
                  </a:cubicBezTo>
                  <a:cubicBezTo>
                    <a:pt x="1085" y="1974"/>
                    <a:pt x="1024" y="1924"/>
                    <a:pt x="1085" y="1863"/>
                  </a:cubicBezTo>
                  <a:cubicBezTo>
                    <a:pt x="1145" y="1802"/>
                    <a:pt x="1112" y="1815"/>
                    <a:pt x="1206" y="1722"/>
                  </a:cubicBezTo>
                  <a:cubicBezTo>
                    <a:pt x="1299" y="1628"/>
                    <a:pt x="1367" y="1582"/>
                    <a:pt x="1412" y="1470"/>
                  </a:cubicBezTo>
                  <a:cubicBezTo>
                    <a:pt x="1458" y="1359"/>
                    <a:pt x="1609" y="1308"/>
                    <a:pt x="1412" y="1238"/>
                  </a:cubicBezTo>
                  <a:cubicBezTo>
                    <a:pt x="1216" y="1167"/>
                    <a:pt x="1133" y="1249"/>
                    <a:pt x="1051" y="1167"/>
                  </a:cubicBezTo>
                  <a:cubicBezTo>
                    <a:pt x="969" y="1086"/>
                    <a:pt x="827" y="1036"/>
                    <a:pt x="792" y="1036"/>
                  </a:cubicBezTo>
                  <a:cubicBezTo>
                    <a:pt x="757" y="1036"/>
                    <a:pt x="646" y="1011"/>
                    <a:pt x="590" y="955"/>
                  </a:cubicBezTo>
                  <a:cubicBezTo>
                    <a:pt x="535" y="900"/>
                    <a:pt x="495" y="804"/>
                    <a:pt x="444" y="854"/>
                  </a:cubicBezTo>
                  <a:cubicBezTo>
                    <a:pt x="394" y="905"/>
                    <a:pt x="338" y="875"/>
                    <a:pt x="338" y="829"/>
                  </a:cubicBezTo>
                  <a:cubicBezTo>
                    <a:pt x="338" y="784"/>
                    <a:pt x="394" y="703"/>
                    <a:pt x="414" y="703"/>
                  </a:cubicBezTo>
                  <a:cubicBezTo>
                    <a:pt x="434" y="703"/>
                    <a:pt x="590" y="854"/>
                    <a:pt x="747" y="854"/>
                  </a:cubicBezTo>
                  <a:cubicBezTo>
                    <a:pt x="903" y="854"/>
                    <a:pt x="843" y="849"/>
                    <a:pt x="843" y="794"/>
                  </a:cubicBezTo>
                  <a:cubicBezTo>
                    <a:pt x="843" y="738"/>
                    <a:pt x="827" y="733"/>
                    <a:pt x="984" y="703"/>
                  </a:cubicBezTo>
                  <a:cubicBezTo>
                    <a:pt x="1140" y="673"/>
                    <a:pt x="1407" y="713"/>
                    <a:pt x="1407" y="587"/>
                  </a:cubicBezTo>
                  <a:cubicBezTo>
                    <a:pt x="1407" y="461"/>
                    <a:pt x="1478" y="431"/>
                    <a:pt x="1342" y="350"/>
                  </a:cubicBezTo>
                  <a:cubicBezTo>
                    <a:pt x="1206" y="269"/>
                    <a:pt x="1296" y="355"/>
                    <a:pt x="1170" y="300"/>
                  </a:cubicBezTo>
                  <a:cubicBezTo>
                    <a:pt x="1044" y="244"/>
                    <a:pt x="1110" y="174"/>
                    <a:pt x="1201" y="174"/>
                  </a:cubicBezTo>
                  <a:cubicBezTo>
                    <a:pt x="1291" y="174"/>
                    <a:pt x="1236" y="189"/>
                    <a:pt x="1342" y="239"/>
                  </a:cubicBezTo>
                  <a:cubicBezTo>
                    <a:pt x="1448" y="290"/>
                    <a:pt x="1493" y="229"/>
                    <a:pt x="1438" y="174"/>
                  </a:cubicBezTo>
                  <a:cubicBezTo>
                    <a:pt x="1382" y="118"/>
                    <a:pt x="1377" y="78"/>
                    <a:pt x="1236" y="78"/>
                  </a:cubicBezTo>
                  <a:cubicBezTo>
                    <a:pt x="1095" y="78"/>
                    <a:pt x="956" y="0"/>
                    <a:pt x="878" y="78"/>
                  </a:cubicBezTo>
                  <a:cubicBezTo>
                    <a:pt x="800" y="156"/>
                    <a:pt x="742" y="259"/>
                    <a:pt x="626" y="214"/>
                  </a:cubicBezTo>
                  <a:cubicBezTo>
                    <a:pt x="567" y="191"/>
                    <a:pt x="520" y="148"/>
                    <a:pt x="469" y="120"/>
                  </a:cubicBezTo>
                  <a:cubicBezTo>
                    <a:pt x="243" y="272"/>
                    <a:pt x="74" y="502"/>
                    <a:pt x="0" y="771"/>
                  </a:cubicBezTo>
                  <a:cubicBezTo>
                    <a:pt x="31" y="786"/>
                    <a:pt x="65" y="802"/>
                    <a:pt x="96" y="814"/>
                  </a:cubicBezTo>
                  <a:cubicBezTo>
                    <a:pt x="197" y="854"/>
                    <a:pt x="172" y="804"/>
                    <a:pt x="217" y="920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$ḷîḑé"/>
            <p:cNvSpPr/>
            <p:nvPr/>
          </p:nvSpPr>
          <p:spPr bwMode="auto">
            <a:xfrm>
              <a:off x="5749925" y="2813610"/>
              <a:ext cx="1033463" cy="1436687"/>
            </a:xfrm>
            <a:custGeom>
              <a:avLst/>
              <a:gdLst>
                <a:gd name="T0" fmla="*/ 758 w 793"/>
                <a:gd name="T1" fmla="*/ 87 h 1103"/>
                <a:gd name="T2" fmla="*/ 585 w 793"/>
                <a:gd name="T3" fmla="*/ 80 h 1103"/>
                <a:gd name="T4" fmla="*/ 449 w 793"/>
                <a:gd name="T5" fmla="*/ 15 h 1103"/>
                <a:gd name="T6" fmla="*/ 237 w 793"/>
                <a:gd name="T7" fmla="*/ 94 h 1103"/>
                <a:gd name="T8" fmla="*/ 197 w 793"/>
                <a:gd name="T9" fmla="*/ 418 h 1103"/>
                <a:gd name="T10" fmla="*/ 484 w 793"/>
                <a:gd name="T11" fmla="*/ 559 h 1103"/>
                <a:gd name="T12" fmla="*/ 630 w 793"/>
                <a:gd name="T13" fmla="*/ 572 h 1103"/>
                <a:gd name="T14" fmla="*/ 529 w 793"/>
                <a:gd name="T15" fmla="*/ 782 h 1103"/>
                <a:gd name="T16" fmla="*/ 534 w 793"/>
                <a:gd name="T17" fmla="*/ 1018 h 1103"/>
                <a:gd name="T18" fmla="*/ 532 w 793"/>
                <a:gd name="T19" fmla="*/ 1103 h 1103"/>
                <a:gd name="T20" fmla="*/ 793 w 793"/>
                <a:gd name="T21" fmla="*/ 370 h 1103"/>
                <a:gd name="T22" fmla="*/ 758 w 793"/>
                <a:gd name="T23" fmla="*/ 87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1103">
                  <a:moveTo>
                    <a:pt x="758" y="87"/>
                  </a:moveTo>
                  <a:cubicBezTo>
                    <a:pt x="714" y="94"/>
                    <a:pt x="639" y="101"/>
                    <a:pt x="585" y="80"/>
                  </a:cubicBezTo>
                  <a:cubicBezTo>
                    <a:pt x="504" y="50"/>
                    <a:pt x="519" y="15"/>
                    <a:pt x="449" y="15"/>
                  </a:cubicBezTo>
                  <a:cubicBezTo>
                    <a:pt x="378" y="15"/>
                    <a:pt x="331" y="0"/>
                    <a:pt x="237" y="94"/>
                  </a:cubicBezTo>
                  <a:cubicBezTo>
                    <a:pt x="143" y="188"/>
                    <a:pt x="0" y="317"/>
                    <a:pt x="197" y="418"/>
                  </a:cubicBezTo>
                  <a:cubicBezTo>
                    <a:pt x="393" y="519"/>
                    <a:pt x="368" y="605"/>
                    <a:pt x="484" y="559"/>
                  </a:cubicBezTo>
                  <a:cubicBezTo>
                    <a:pt x="600" y="514"/>
                    <a:pt x="662" y="540"/>
                    <a:pt x="630" y="572"/>
                  </a:cubicBezTo>
                  <a:cubicBezTo>
                    <a:pt x="599" y="603"/>
                    <a:pt x="529" y="682"/>
                    <a:pt x="529" y="782"/>
                  </a:cubicBezTo>
                  <a:cubicBezTo>
                    <a:pt x="529" y="882"/>
                    <a:pt x="524" y="950"/>
                    <a:pt x="534" y="1018"/>
                  </a:cubicBezTo>
                  <a:cubicBezTo>
                    <a:pt x="538" y="1043"/>
                    <a:pt x="534" y="1075"/>
                    <a:pt x="532" y="1103"/>
                  </a:cubicBezTo>
                  <a:cubicBezTo>
                    <a:pt x="695" y="903"/>
                    <a:pt x="793" y="648"/>
                    <a:pt x="793" y="370"/>
                  </a:cubicBezTo>
                  <a:cubicBezTo>
                    <a:pt x="793" y="272"/>
                    <a:pt x="780" y="178"/>
                    <a:pt x="758" y="87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ḷiḓe"/>
            <p:cNvSpPr/>
            <p:nvPr/>
          </p:nvSpPr>
          <p:spPr bwMode="auto">
            <a:xfrm>
              <a:off x="5946775" y="2054785"/>
              <a:ext cx="762000" cy="831850"/>
            </a:xfrm>
            <a:custGeom>
              <a:avLst/>
              <a:gdLst>
                <a:gd name="T0" fmla="*/ 126 w 585"/>
                <a:gd name="T1" fmla="*/ 99 h 639"/>
                <a:gd name="T2" fmla="*/ 267 w 585"/>
                <a:gd name="T3" fmla="*/ 184 h 639"/>
                <a:gd name="T4" fmla="*/ 192 w 585"/>
                <a:gd name="T5" fmla="*/ 255 h 639"/>
                <a:gd name="T6" fmla="*/ 207 w 585"/>
                <a:gd name="T7" fmla="*/ 341 h 639"/>
                <a:gd name="T8" fmla="*/ 61 w 585"/>
                <a:gd name="T9" fmla="*/ 366 h 639"/>
                <a:gd name="T10" fmla="*/ 5 w 585"/>
                <a:gd name="T11" fmla="*/ 482 h 639"/>
                <a:gd name="T12" fmla="*/ 116 w 585"/>
                <a:gd name="T13" fmla="*/ 528 h 639"/>
                <a:gd name="T14" fmla="*/ 247 w 585"/>
                <a:gd name="T15" fmla="*/ 472 h 639"/>
                <a:gd name="T16" fmla="*/ 323 w 585"/>
                <a:gd name="T17" fmla="*/ 568 h 639"/>
                <a:gd name="T18" fmla="*/ 404 w 585"/>
                <a:gd name="T19" fmla="*/ 528 h 639"/>
                <a:gd name="T20" fmla="*/ 328 w 585"/>
                <a:gd name="T21" fmla="*/ 441 h 639"/>
                <a:gd name="T22" fmla="*/ 424 w 585"/>
                <a:gd name="T23" fmla="*/ 477 h 639"/>
                <a:gd name="T24" fmla="*/ 504 w 585"/>
                <a:gd name="T25" fmla="*/ 597 h 639"/>
                <a:gd name="T26" fmla="*/ 585 w 585"/>
                <a:gd name="T27" fmla="*/ 595 h 639"/>
                <a:gd name="T28" fmla="*/ 141 w 585"/>
                <a:gd name="T29" fmla="*/ 0 h 639"/>
                <a:gd name="T30" fmla="*/ 126 w 585"/>
                <a:gd name="T31" fmla="*/ 9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5" h="639">
                  <a:moveTo>
                    <a:pt x="126" y="99"/>
                  </a:moveTo>
                  <a:cubicBezTo>
                    <a:pt x="85" y="179"/>
                    <a:pt x="267" y="139"/>
                    <a:pt x="267" y="184"/>
                  </a:cubicBezTo>
                  <a:cubicBezTo>
                    <a:pt x="267" y="230"/>
                    <a:pt x="222" y="225"/>
                    <a:pt x="192" y="255"/>
                  </a:cubicBezTo>
                  <a:cubicBezTo>
                    <a:pt x="162" y="285"/>
                    <a:pt x="207" y="315"/>
                    <a:pt x="207" y="341"/>
                  </a:cubicBezTo>
                  <a:cubicBezTo>
                    <a:pt x="207" y="366"/>
                    <a:pt x="121" y="366"/>
                    <a:pt x="61" y="366"/>
                  </a:cubicBezTo>
                  <a:cubicBezTo>
                    <a:pt x="0" y="366"/>
                    <a:pt x="5" y="436"/>
                    <a:pt x="5" y="482"/>
                  </a:cubicBezTo>
                  <a:cubicBezTo>
                    <a:pt x="5" y="527"/>
                    <a:pt x="81" y="563"/>
                    <a:pt x="116" y="528"/>
                  </a:cubicBezTo>
                  <a:cubicBezTo>
                    <a:pt x="151" y="493"/>
                    <a:pt x="187" y="472"/>
                    <a:pt x="247" y="472"/>
                  </a:cubicBezTo>
                  <a:cubicBezTo>
                    <a:pt x="308" y="472"/>
                    <a:pt x="288" y="532"/>
                    <a:pt x="323" y="568"/>
                  </a:cubicBezTo>
                  <a:cubicBezTo>
                    <a:pt x="359" y="603"/>
                    <a:pt x="404" y="552"/>
                    <a:pt x="404" y="528"/>
                  </a:cubicBezTo>
                  <a:cubicBezTo>
                    <a:pt x="404" y="504"/>
                    <a:pt x="300" y="469"/>
                    <a:pt x="328" y="441"/>
                  </a:cubicBezTo>
                  <a:cubicBezTo>
                    <a:pt x="356" y="414"/>
                    <a:pt x="399" y="477"/>
                    <a:pt x="424" y="477"/>
                  </a:cubicBezTo>
                  <a:cubicBezTo>
                    <a:pt x="449" y="477"/>
                    <a:pt x="427" y="519"/>
                    <a:pt x="504" y="597"/>
                  </a:cubicBezTo>
                  <a:cubicBezTo>
                    <a:pt x="547" y="639"/>
                    <a:pt x="572" y="621"/>
                    <a:pt x="585" y="595"/>
                  </a:cubicBezTo>
                  <a:cubicBezTo>
                    <a:pt x="506" y="351"/>
                    <a:pt x="348" y="143"/>
                    <a:pt x="141" y="0"/>
                  </a:cubicBezTo>
                  <a:cubicBezTo>
                    <a:pt x="130" y="15"/>
                    <a:pt x="153" y="46"/>
                    <a:pt x="126" y="99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ļiḓé"/>
            <p:cNvSpPr/>
            <p:nvPr/>
          </p:nvSpPr>
          <p:spPr bwMode="auto">
            <a:xfrm>
              <a:off x="5516563" y="3054910"/>
              <a:ext cx="2824163" cy="560387"/>
            </a:xfrm>
            <a:custGeom>
              <a:avLst/>
              <a:gdLst>
                <a:gd name="T0" fmla="*/ 122 w 2170"/>
                <a:gd name="T1" fmla="*/ 0 h 430"/>
                <a:gd name="T2" fmla="*/ 0 w 2170"/>
                <a:gd name="T3" fmla="*/ 123 h 430"/>
                <a:gd name="T4" fmla="*/ 0 w 2170"/>
                <a:gd name="T5" fmla="*/ 307 h 430"/>
                <a:gd name="T6" fmla="*/ 122 w 2170"/>
                <a:gd name="T7" fmla="*/ 430 h 430"/>
                <a:gd name="T8" fmla="*/ 2170 w 2170"/>
                <a:gd name="T9" fmla="*/ 430 h 430"/>
                <a:gd name="T10" fmla="*/ 2170 w 2170"/>
                <a:gd name="T11" fmla="*/ 0 h 430"/>
                <a:gd name="T12" fmla="*/ 122 w 2170"/>
                <a:gd name="T1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0" h="430">
                  <a:moveTo>
                    <a:pt x="122" y="0"/>
                  </a:moveTo>
                  <a:cubicBezTo>
                    <a:pt x="54" y="0"/>
                    <a:pt x="0" y="55"/>
                    <a:pt x="0" y="12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75"/>
                    <a:pt x="54" y="430"/>
                    <a:pt x="122" y="430"/>
                  </a:cubicBezTo>
                  <a:cubicBezTo>
                    <a:pt x="2170" y="430"/>
                    <a:pt x="2170" y="430"/>
                    <a:pt x="2170" y="430"/>
                  </a:cubicBezTo>
                  <a:cubicBezTo>
                    <a:pt x="2170" y="0"/>
                    <a:pt x="2170" y="0"/>
                    <a:pt x="2170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şḷíḓè"/>
            <p:cNvSpPr/>
            <p:nvPr/>
          </p:nvSpPr>
          <p:spPr bwMode="auto">
            <a:xfrm>
              <a:off x="5743575" y="3231122"/>
              <a:ext cx="123825" cy="182562"/>
            </a:xfrm>
            <a:custGeom>
              <a:avLst/>
              <a:gdLst>
                <a:gd name="T0" fmla="*/ 42 w 95"/>
                <a:gd name="T1" fmla="*/ 120 h 140"/>
                <a:gd name="T2" fmla="*/ 63 w 95"/>
                <a:gd name="T3" fmla="*/ 116 h 140"/>
                <a:gd name="T4" fmla="*/ 70 w 95"/>
                <a:gd name="T5" fmla="*/ 104 h 140"/>
                <a:gd name="T6" fmla="*/ 64 w 95"/>
                <a:gd name="T7" fmla="*/ 90 h 140"/>
                <a:gd name="T8" fmla="*/ 41 w 95"/>
                <a:gd name="T9" fmla="*/ 78 h 140"/>
                <a:gd name="T10" fmla="*/ 26 w 95"/>
                <a:gd name="T11" fmla="*/ 72 h 140"/>
                <a:gd name="T12" fmla="*/ 14 w 95"/>
                <a:gd name="T13" fmla="*/ 64 h 140"/>
                <a:gd name="T14" fmla="*/ 6 w 95"/>
                <a:gd name="T15" fmla="*/ 54 h 140"/>
                <a:gd name="T16" fmla="*/ 2 w 95"/>
                <a:gd name="T17" fmla="*/ 39 h 140"/>
                <a:gd name="T18" fmla="*/ 16 w 95"/>
                <a:gd name="T19" fmla="*/ 11 h 140"/>
                <a:gd name="T20" fmla="*/ 51 w 95"/>
                <a:gd name="T21" fmla="*/ 0 h 140"/>
                <a:gd name="T22" fmla="*/ 62 w 95"/>
                <a:gd name="T23" fmla="*/ 1 h 140"/>
                <a:gd name="T24" fmla="*/ 73 w 95"/>
                <a:gd name="T25" fmla="*/ 2 h 140"/>
                <a:gd name="T26" fmla="*/ 82 w 95"/>
                <a:gd name="T27" fmla="*/ 4 h 140"/>
                <a:gd name="T28" fmla="*/ 87 w 95"/>
                <a:gd name="T29" fmla="*/ 6 h 140"/>
                <a:gd name="T30" fmla="*/ 83 w 95"/>
                <a:gd name="T31" fmla="*/ 27 h 140"/>
                <a:gd name="T32" fmla="*/ 71 w 95"/>
                <a:gd name="T33" fmla="*/ 22 h 140"/>
                <a:gd name="T34" fmla="*/ 51 w 95"/>
                <a:gd name="T35" fmla="*/ 20 h 140"/>
                <a:gd name="T36" fmla="*/ 34 w 95"/>
                <a:gd name="T37" fmla="*/ 24 h 140"/>
                <a:gd name="T38" fmla="*/ 26 w 95"/>
                <a:gd name="T39" fmla="*/ 37 h 140"/>
                <a:gd name="T40" fmla="*/ 28 w 95"/>
                <a:gd name="T41" fmla="*/ 44 h 140"/>
                <a:gd name="T42" fmla="*/ 33 w 95"/>
                <a:gd name="T43" fmla="*/ 50 h 140"/>
                <a:gd name="T44" fmla="*/ 42 w 95"/>
                <a:gd name="T45" fmla="*/ 55 h 140"/>
                <a:gd name="T46" fmla="*/ 54 w 95"/>
                <a:gd name="T47" fmla="*/ 60 h 140"/>
                <a:gd name="T48" fmla="*/ 71 w 95"/>
                <a:gd name="T49" fmla="*/ 67 h 140"/>
                <a:gd name="T50" fmla="*/ 84 w 95"/>
                <a:gd name="T51" fmla="*/ 75 h 140"/>
                <a:gd name="T52" fmla="*/ 92 w 95"/>
                <a:gd name="T53" fmla="*/ 87 h 140"/>
                <a:gd name="T54" fmla="*/ 95 w 95"/>
                <a:gd name="T55" fmla="*/ 103 h 140"/>
                <a:gd name="T56" fmla="*/ 81 w 95"/>
                <a:gd name="T57" fmla="*/ 131 h 140"/>
                <a:gd name="T58" fmla="*/ 42 w 95"/>
                <a:gd name="T59" fmla="*/ 140 h 140"/>
                <a:gd name="T60" fmla="*/ 14 w 95"/>
                <a:gd name="T61" fmla="*/ 137 h 140"/>
                <a:gd name="T62" fmla="*/ 0 w 95"/>
                <a:gd name="T63" fmla="*/ 133 h 140"/>
                <a:gd name="T64" fmla="*/ 5 w 95"/>
                <a:gd name="T65" fmla="*/ 112 h 140"/>
                <a:gd name="T66" fmla="*/ 18 w 95"/>
                <a:gd name="T67" fmla="*/ 117 h 140"/>
                <a:gd name="T68" fmla="*/ 42 w 95"/>
                <a:gd name="T69" fmla="*/ 1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140">
                  <a:moveTo>
                    <a:pt x="42" y="120"/>
                  </a:moveTo>
                  <a:cubicBezTo>
                    <a:pt x="51" y="120"/>
                    <a:pt x="59" y="119"/>
                    <a:pt x="63" y="116"/>
                  </a:cubicBezTo>
                  <a:cubicBezTo>
                    <a:pt x="68" y="113"/>
                    <a:pt x="70" y="109"/>
                    <a:pt x="70" y="104"/>
                  </a:cubicBezTo>
                  <a:cubicBezTo>
                    <a:pt x="70" y="98"/>
                    <a:pt x="68" y="93"/>
                    <a:pt x="64" y="90"/>
                  </a:cubicBezTo>
                  <a:cubicBezTo>
                    <a:pt x="59" y="86"/>
                    <a:pt x="51" y="83"/>
                    <a:pt x="41" y="78"/>
                  </a:cubicBezTo>
                  <a:cubicBezTo>
                    <a:pt x="36" y="76"/>
                    <a:pt x="31" y="74"/>
                    <a:pt x="26" y="72"/>
                  </a:cubicBezTo>
                  <a:cubicBezTo>
                    <a:pt x="21" y="70"/>
                    <a:pt x="17" y="67"/>
                    <a:pt x="14" y="64"/>
                  </a:cubicBezTo>
                  <a:cubicBezTo>
                    <a:pt x="10" y="61"/>
                    <a:pt x="8" y="58"/>
                    <a:pt x="6" y="54"/>
                  </a:cubicBezTo>
                  <a:cubicBezTo>
                    <a:pt x="3" y="50"/>
                    <a:pt x="2" y="45"/>
                    <a:pt x="2" y="39"/>
                  </a:cubicBezTo>
                  <a:cubicBezTo>
                    <a:pt x="2" y="27"/>
                    <a:pt x="7" y="18"/>
                    <a:pt x="16" y="11"/>
                  </a:cubicBezTo>
                  <a:cubicBezTo>
                    <a:pt x="24" y="4"/>
                    <a:pt x="36" y="0"/>
                    <a:pt x="51" y="0"/>
                  </a:cubicBezTo>
                  <a:cubicBezTo>
                    <a:pt x="55" y="0"/>
                    <a:pt x="59" y="1"/>
                    <a:pt x="62" y="1"/>
                  </a:cubicBezTo>
                  <a:cubicBezTo>
                    <a:pt x="66" y="1"/>
                    <a:pt x="70" y="2"/>
                    <a:pt x="73" y="2"/>
                  </a:cubicBezTo>
                  <a:cubicBezTo>
                    <a:pt x="76" y="3"/>
                    <a:pt x="79" y="4"/>
                    <a:pt x="82" y="4"/>
                  </a:cubicBezTo>
                  <a:cubicBezTo>
                    <a:pt x="84" y="5"/>
                    <a:pt x="86" y="6"/>
                    <a:pt x="87" y="6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0" y="25"/>
                    <a:pt x="76" y="24"/>
                    <a:pt x="71" y="22"/>
                  </a:cubicBezTo>
                  <a:cubicBezTo>
                    <a:pt x="65" y="21"/>
                    <a:pt x="59" y="20"/>
                    <a:pt x="51" y="20"/>
                  </a:cubicBezTo>
                  <a:cubicBezTo>
                    <a:pt x="45" y="20"/>
                    <a:pt x="39" y="22"/>
                    <a:pt x="34" y="24"/>
                  </a:cubicBezTo>
                  <a:cubicBezTo>
                    <a:pt x="29" y="27"/>
                    <a:pt x="26" y="31"/>
                    <a:pt x="26" y="37"/>
                  </a:cubicBezTo>
                  <a:cubicBezTo>
                    <a:pt x="26" y="40"/>
                    <a:pt x="27" y="42"/>
                    <a:pt x="28" y="44"/>
                  </a:cubicBezTo>
                  <a:cubicBezTo>
                    <a:pt x="29" y="47"/>
                    <a:pt x="31" y="49"/>
                    <a:pt x="33" y="50"/>
                  </a:cubicBezTo>
                  <a:cubicBezTo>
                    <a:pt x="35" y="52"/>
                    <a:pt x="38" y="54"/>
                    <a:pt x="42" y="55"/>
                  </a:cubicBezTo>
                  <a:cubicBezTo>
                    <a:pt x="45" y="57"/>
                    <a:pt x="49" y="59"/>
                    <a:pt x="54" y="60"/>
                  </a:cubicBezTo>
                  <a:cubicBezTo>
                    <a:pt x="60" y="63"/>
                    <a:pt x="66" y="65"/>
                    <a:pt x="71" y="67"/>
                  </a:cubicBezTo>
                  <a:cubicBezTo>
                    <a:pt x="76" y="70"/>
                    <a:pt x="80" y="72"/>
                    <a:pt x="84" y="75"/>
                  </a:cubicBezTo>
                  <a:cubicBezTo>
                    <a:pt x="87" y="79"/>
                    <a:pt x="90" y="82"/>
                    <a:pt x="92" y="87"/>
                  </a:cubicBezTo>
                  <a:cubicBezTo>
                    <a:pt x="94" y="91"/>
                    <a:pt x="95" y="96"/>
                    <a:pt x="95" y="103"/>
                  </a:cubicBezTo>
                  <a:cubicBezTo>
                    <a:pt x="95" y="115"/>
                    <a:pt x="90" y="124"/>
                    <a:pt x="81" y="131"/>
                  </a:cubicBezTo>
                  <a:cubicBezTo>
                    <a:pt x="72" y="137"/>
                    <a:pt x="59" y="140"/>
                    <a:pt x="42" y="140"/>
                  </a:cubicBezTo>
                  <a:cubicBezTo>
                    <a:pt x="30" y="140"/>
                    <a:pt x="21" y="139"/>
                    <a:pt x="14" y="137"/>
                  </a:cubicBezTo>
                  <a:cubicBezTo>
                    <a:pt x="7" y="135"/>
                    <a:pt x="3" y="134"/>
                    <a:pt x="0" y="133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8" y="113"/>
                    <a:pt x="12" y="115"/>
                    <a:pt x="18" y="117"/>
                  </a:cubicBezTo>
                  <a:cubicBezTo>
                    <a:pt x="24" y="119"/>
                    <a:pt x="32" y="120"/>
                    <a:pt x="42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ṣḷidè"/>
            <p:cNvSpPr/>
            <p:nvPr/>
          </p:nvSpPr>
          <p:spPr bwMode="auto">
            <a:xfrm>
              <a:off x="5897563" y="3231122"/>
              <a:ext cx="150813" cy="182562"/>
            </a:xfrm>
            <a:custGeom>
              <a:avLst/>
              <a:gdLst>
                <a:gd name="T0" fmla="*/ 0 w 116"/>
                <a:gd name="T1" fmla="*/ 71 h 140"/>
                <a:gd name="T2" fmla="*/ 5 w 116"/>
                <a:gd name="T3" fmla="*/ 40 h 140"/>
                <a:gd name="T4" fmla="*/ 18 w 116"/>
                <a:gd name="T5" fmla="*/ 18 h 140"/>
                <a:gd name="T6" fmla="*/ 38 w 116"/>
                <a:gd name="T7" fmla="*/ 5 h 140"/>
                <a:gd name="T8" fmla="*/ 60 w 116"/>
                <a:gd name="T9" fmla="*/ 0 h 140"/>
                <a:gd name="T10" fmla="*/ 102 w 116"/>
                <a:gd name="T11" fmla="*/ 17 h 140"/>
                <a:gd name="T12" fmla="*/ 116 w 116"/>
                <a:gd name="T13" fmla="*/ 68 h 140"/>
                <a:gd name="T14" fmla="*/ 116 w 116"/>
                <a:gd name="T15" fmla="*/ 72 h 140"/>
                <a:gd name="T16" fmla="*/ 116 w 116"/>
                <a:gd name="T17" fmla="*/ 77 h 140"/>
                <a:gd name="T18" fmla="*/ 25 w 116"/>
                <a:gd name="T19" fmla="*/ 77 h 140"/>
                <a:gd name="T20" fmla="*/ 37 w 116"/>
                <a:gd name="T21" fmla="*/ 108 h 140"/>
                <a:gd name="T22" fmla="*/ 69 w 116"/>
                <a:gd name="T23" fmla="*/ 119 h 140"/>
                <a:gd name="T24" fmla="*/ 91 w 116"/>
                <a:gd name="T25" fmla="*/ 117 h 140"/>
                <a:gd name="T26" fmla="*/ 104 w 116"/>
                <a:gd name="T27" fmla="*/ 113 h 140"/>
                <a:gd name="T28" fmla="*/ 107 w 116"/>
                <a:gd name="T29" fmla="*/ 133 h 140"/>
                <a:gd name="T30" fmla="*/ 92 w 116"/>
                <a:gd name="T31" fmla="*/ 138 h 140"/>
                <a:gd name="T32" fmla="*/ 67 w 116"/>
                <a:gd name="T33" fmla="*/ 140 h 140"/>
                <a:gd name="T34" fmla="*/ 37 w 116"/>
                <a:gd name="T35" fmla="*/ 135 h 140"/>
                <a:gd name="T36" fmla="*/ 16 w 116"/>
                <a:gd name="T37" fmla="*/ 120 h 140"/>
                <a:gd name="T38" fmla="*/ 4 w 116"/>
                <a:gd name="T39" fmla="*/ 98 h 140"/>
                <a:gd name="T40" fmla="*/ 0 w 116"/>
                <a:gd name="T41" fmla="*/ 71 h 140"/>
                <a:gd name="T42" fmla="*/ 91 w 116"/>
                <a:gd name="T43" fmla="*/ 57 h 140"/>
                <a:gd name="T44" fmla="*/ 83 w 116"/>
                <a:gd name="T45" fmla="*/ 31 h 140"/>
                <a:gd name="T46" fmla="*/ 60 w 116"/>
                <a:gd name="T47" fmla="*/ 21 h 140"/>
                <a:gd name="T48" fmla="*/ 46 w 116"/>
                <a:gd name="T49" fmla="*/ 24 h 140"/>
                <a:gd name="T50" fmla="*/ 35 w 116"/>
                <a:gd name="T51" fmla="*/ 32 h 140"/>
                <a:gd name="T52" fmla="*/ 28 w 116"/>
                <a:gd name="T53" fmla="*/ 44 h 140"/>
                <a:gd name="T54" fmla="*/ 25 w 116"/>
                <a:gd name="T55" fmla="*/ 57 h 140"/>
                <a:gd name="T56" fmla="*/ 91 w 116"/>
                <a:gd name="T57" fmla="*/ 5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140">
                  <a:moveTo>
                    <a:pt x="0" y="71"/>
                  </a:moveTo>
                  <a:cubicBezTo>
                    <a:pt x="0" y="59"/>
                    <a:pt x="1" y="48"/>
                    <a:pt x="5" y="40"/>
                  </a:cubicBezTo>
                  <a:cubicBezTo>
                    <a:pt x="8" y="31"/>
                    <a:pt x="13" y="24"/>
                    <a:pt x="18" y="18"/>
                  </a:cubicBezTo>
                  <a:cubicBezTo>
                    <a:pt x="24" y="12"/>
                    <a:pt x="30" y="8"/>
                    <a:pt x="38" y="5"/>
                  </a:cubicBezTo>
                  <a:cubicBezTo>
                    <a:pt x="45" y="2"/>
                    <a:pt x="53" y="0"/>
                    <a:pt x="60" y="0"/>
                  </a:cubicBezTo>
                  <a:cubicBezTo>
                    <a:pt x="78" y="0"/>
                    <a:pt x="92" y="6"/>
                    <a:pt x="102" y="17"/>
                  </a:cubicBezTo>
                  <a:cubicBezTo>
                    <a:pt x="111" y="28"/>
                    <a:pt x="116" y="45"/>
                    <a:pt x="116" y="68"/>
                  </a:cubicBezTo>
                  <a:cubicBezTo>
                    <a:pt x="116" y="69"/>
                    <a:pt x="116" y="71"/>
                    <a:pt x="116" y="72"/>
                  </a:cubicBezTo>
                  <a:cubicBezTo>
                    <a:pt x="116" y="74"/>
                    <a:pt x="116" y="75"/>
                    <a:pt x="116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91"/>
                    <a:pt x="30" y="101"/>
                    <a:pt x="37" y="108"/>
                  </a:cubicBezTo>
                  <a:cubicBezTo>
                    <a:pt x="44" y="115"/>
                    <a:pt x="55" y="119"/>
                    <a:pt x="69" y="119"/>
                  </a:cubicBezTo>
                  <a:cubicBezTo>
                    <a:pt x="78" y="119"/>
                    <a:pt x="85" y="118"/>
                    <a:pt x="91" y="117"/>
                  </a:cubicBezTo>
                  <a:cubicBezTo>
                    <a:pt x="96" y="115"/>
                    <a:pt x="101" y="114"/>
                    <a:pt x="104" y="11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4" y="134"/>
                    <a:pt x="99" y="136"/>
                    <a:pt x="92" y="138"/>
                  </a:cubicBezTo>
                  <a:cubicBezTo>
                    <a:pt x="84" y="139"/>
                    <a:pt x="76" y="140"/>
                    <a:pt x="67" y="140"/>
                  </a:cubicBezTo>
                  <a:cubicBezTo>
                    <a:pt x="55" y="140"/>
                    <a:pt x="45" y="138"/>
                    <a:pt x="37" y="135"/>
                  </a:cubicBezTo>
                  <a:cubicBezTo>
                    <a:pt x="28" y="131"/>
                    <a:pt x="21" y="126"/>
                    <a:pt x="16" y="120"/>
                  </a:cubicBezTo>
                  <a:cubicBezTo>
                    <a:pt x="10" y="114"/>
                    <a:pt x="6" y="107"/>
                    <a:pt x="4" y="98"/>
                  </a:cubicBezTo>
                  <a:cubicBezTo>
                    <a:pt x="1" y="90"/>
                    <a:pt x="0" y="81"/>
                    <a:pt x="0" y="71"/>
                  </a:cubicBezTo>
                  <a:close/>
                  <a:moveTo>
                    <a:pt x="91" y="57"/>
                  </a:moveTo>
                  <a:cubicBezTo>
                    <a:pt x="91" y="47"/>
                    <a:pt x="89" y="38"/>
                    <a:pt x="83" y="31"/>
                  </a:cubicBezTo>
                  <a:cubicBezTo>
                    <a:pt x="78" y="24"/>
                    <a:pt x="70" y="21"/>
                    <a:pt x="60" y="21"/>
                  </a:cubicBezTo>
                  <a:cubicBezTo>
                    <a:pt x="55" y="21"/>
                    <a:pt x="50" y="22"/>
                    <a:pt x="46" y="24"/>
                  </a:cubicBezTo>
                  <a:cubicBezTo>
                    <a:pt x="41" y="26"/>
                    <a:pt x="38" y="29"/>
                    <a:pt x="35" y="32"/>
                  </a:cubicBezTo>
                  <a:cubicBezTo>
                    <a:pt x="32" y="36"/>
                    <a:pt x="30" y="39"/>
                    <a:pt x="28" y="44"/>
                  </a:cubicBezTo>
                  <a:cubicBezTo>
                    <a:pt x="27" y="48"/>
                    <a:pt x="26" y="53"/>
                    <a:pt x="25" y="57"/>
                  </a:cubicBezTo>
                  <a:lnTo>
                    <a:pt x="9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ṧḷïďé"/>
            <p:cNvSpPr/>
            <p:nvPr/>
          </p:nvSpPr>
          <p:spPr bwMode="auto">
            <a:xfrm>
              <a:off x="6081713" y="3231122"/>
              <a:ext cx="134938" cy="182562"/>
            </a:xfrm>
            <a:custGeom>
              <a:avLst/>
              <a:gdLst>
                <a:gd name="T0" fmla="*/ 53 w 104"/>
                <a:gd name="T1" fmla="*/ 0 h 140"/>
                <a:gd name="T2" fmla="*/ 77 w 104"/>
                <a:gd name="T3" fmla="*/ 4 h 140"/>
                <a:gd name="T4" fmla="*/ 93 w 104"/>
                <a:gd name="T5" fmla="*/ 15 h 140"/>
                <a:gd name="T6" fmla="*/ 101 w 104"/>
                <a:gd name="T7" fmla="*/ 31 h 140"/>
                <a:gd name="T8" fmla="*/ 104 w 104"/>
                <a:gd name="T9" fmla="*/ 51 h 140"/>
                <a:gd name="T10" fmla="*/ 104 w 104"/>
                <a:gd name="T11" fmla="*/ 135 h 140"/>
                <a:gd name="T12" fmla="*/ 95 w 104"/>
                <a:gd name="T13" fmla="*/ 136 h 140"/>
                <a:gd name="T14" fmla="*/ 83 w 104"/>
                <a:gd name="T15" fmla="*/ 138 h 140"/>
                <a:gd name="T16" fmla="*/ 68 w 104"/>
                <a:gd name="T17" fmla="*/ 139 h 140"/>
                <a:gd name="T18" fmla="*/ 52 w 104"/>
                <a:gd name="T19" fmla="*/ 140 h 140"/>
                <a:gd name="T20" fmla="*/ 31 w 104"/>
                <a:gd name="T21" fmla="*/ 138 h 140"/>
                <a:gd name="T22" fmla="*/ 15 w 104"/>
                <a:gd name="T23" fmla="*/ 130 h 140"/>
                <a:gd name="T24" fmla="*/ 4 w 104"/>
                <a:gd name="T25" fmla="*/ 117 h 140"/>
                <a:gd name="T26" fmla="*/ 0 w 104"/>
                <a:gd name="T27" fmla="*/ 97 h 140"/>
                <a:gd name="T28" fmla="*/ 4 w 104"/>
                <a:gd name="T29" fmla="*/ 78 h 140"/>
                <a:gd name="T30" fmla="*/ 17 w 104"/>
                <a:gd name="T31" fmla="*/ 65 h 140"/>
                <a:gd name="T32" fmla="*/ 35 w 104"/>
                <a:gd name="T33" fmla="*/ 58 h 140"/>
                <a:gd name="T34" fmla="*/ 56 w 104"/>
                <a:gd name="T35" fmla="*/ 56 h 140"/>
                <a:gd name="T36" fmla="*/ 64 w 104"/>
                <a:gd name="T37" fmla="*/ 56 h 140"/>
                <a:gd name="T38" fmla="*/ 71 w 104"/>
                <a:gd name="T39" fmla="*/ 57 h 140"/>
                <a:gd name="T40" fmla="*/ 77 w 104"/>
                <a:gd name="T41" fmla="*/ 58 h 140"/>
                <a:gd name="T42" fmla="*/ 81 w 104"/>
                <a:gd name="T43" fmla="*/ 59 h 140"/>
                <a:gd name="T44" fmla="*/ 81 w 104"/>
                <a:gd name="T45" fmla="*/ 53 h 140"/>
                <a:gd name="T46" fmla="*/ 79 w 104"/>
                <a:gd name="T47" fmla="*/ 41 h 140"/>
                <a:gd name="T48" fmla="*/ 75 w 104"/>
                <a:gd name="T49" fmla="*/ 31 h 140"/>
                <a:gd name="T50" fmla="*/ 65 w 104"/>
                <a:gd name="T51" fmla="*/ 23 h 140"/>
                <a:gd name="T52" fmla="*/ 50 w 104"/>
                <a:gd name="T53" fmla="*/ 21 h 140"/>
                <a:gd name="T54" fmla="*/ 30 w 104"/>
                <a:gd name="T55" fmla="*/ 22 h 140"/>
                <a:gd name="T56" fmla="*/ 17 w 104"/>
                <a:gd name="T57" fmla="*/ 26 h 140"/>
                <a:gd name="T58" fmla="*/ 14 w 104"/>
                <a:gd name="T59" fmla="*/ 6 h 140"/>
                <a:gd name="T60" fmla="*/ 29 w 104"/>
                <a:gd name="T61" fmla="*/ 2 h 140"/>
                <a:gd name="T62" fmla="*/ 53 w 104"/>
                <a:gd name="T63" fmla="*/ 0 h 140"/>
                <a:gd name="T64" fmla="*/ 55 w 104"/>
                <a:gd name="T65" fmla="*/ 120 h 140"/>
                <a:gd name="T66" fmla="*/ 70 w 104"/>
                <a:gd name="T67" fmla="*/ 119 h 140"/>
                <a:gd name="T68" fmla="*/ 81 w 104"/>
                <a:gd name="T69" fmla="*/ 118 h 140"/>
                <a:gd name="T70" fmla="*/ 81 w 104"/>
                <a:gd name="T71" fmla="*/ 78 h 140"/>
                <a:gd name="T72" fmla="*/ 72 w 104"/>
                <a:gd name="T73" fmla="*/ 76 h 140"/>
                <a:gd name="T74" fmla="*/ 58 w 104"/>
                <a:gd name="T75" fmla="*/ 75 h 140"/>
                <a:gd name="T76" fmla="*/ 47 w 104"/>
                <a:gd name="T77" fmla="*/ 76 h 140"/>
                <a:gd name="T78" fmla="*/ 36 w 104"/>
                <a:gd name="T79" fmla="*/ 79 h 140"/>
                <a:gd name="T80" fmla="*/ 27 w 104"/>
                <a:gd name="T81" fmla="*/ 86 h 140"/>
                <a:gd name="T82" fmla="*/ 24 w 104"/>
                <a:gd name="T83" fmla="*/ 97 h 140"/>
                <a:gd name="T84" fmla="*/ 32 w 104"/>
                <a:gd name="T85" fmla="*/ 115 h 140"/>
                <a:gd name="T86" fmla="*/ 55 w 104"/>
                <a:gd name="T87" fmla="*/ 1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" h="140">
                  <a:moveTo>
                    <a:pt x="53" y="0"/>
                  </a:moveTo>
                  <a:cubicBezTo>
                    <a:pt x="62" y="0"/>
                    <a:pt x="70" y="2"/>
                    <a:pt x="77" y="4"/>
                  </a:cubicBezTo>
                  <a:cubicBezTo>
                    <a:pt x="83" y="6"/>
                    <a:pt x="89" y="10"/>
                    <a:pt x="93" y="15"/>
                  </a:cubicBezTo>
                  <a:cubicBezTo>
                    <a:pt x="97" y="19"/>
                    <a:pt x="100" y="24"/>
                    <a:pt x="101" y="31"/>
                  </a:cubicBezTo>
                  <a:cubicBezTo>
                    <a:pt x="103" y="37"/>
                    <a:pt x="104" y="44"/>
                    <a:pt x="104" y="51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2" y="135"/>
                    <a:pt x="99" y="136"/>
                    <a:pt x="95" y="136"/>
                  </a:cubicBezTo>
                  <a:cubicBezTo>
                    <a:pt x="92" y="137"/>
                    <a:pt x="87" y="137"/>
                    <a:pt x="83" y="138"/>
                  </a:cubicBezTo>
                  <a:cubicBezTo>
                    <a:pt x="78" y="138"/>
                    <a:pt x="73" y="139"/>
                    <a:pt x="68" y="139"/>
                  </a:cubicBezTo>
                  <a:cubicBezTo>
                    <a:pt x="62" y="140"/>
                    <a:pt x="57" y="140"/>
                    <a:pt x="52" y="140"/>
                  </a:cubicBezTo>
                  <a:cubicBezTo>
                    <a:pt x="44" y="140"/>
                    <a:pt x="37" y="139"/>
                    <a:pt x="31" y="138"/>
                  </a:cubicBezTo>
                  <a:cubicBezTo>
                    <a:pt x="25" y="136"/>
                    <a:pt x="19" y="134"/>
                    <a:pt x="15" y="130"/>
                  </a:cubicBezTo>
                  <a:cubicBezTo>
                    <a:pt x="10" y="127"/>
                    <a:pt x="6" y="122"/>
                    <a:pt x="4" y="117"/>
                  </a:cubicBezTo>
                  <a:cubicBezTo>
                    <a:pt x="1" y="111"/>
                    <a:pt x="0" y="105"/>
                    <a:pt x="0" y="97"/>
                  </a:cubicBezTo>
                  <a:cubicBezTo>
                    <a:pt x="0" y="90"/>
                    <a:pt x="1" y="84"/>
                    <a:pt x="4" y="78"/>
                  </a:cubicBezTo>
                  <a:cubicBezTo>
                    <a:pt x="7" y="73"/>
                    <a:pt x="11" y="69"/>
                    <a:pt x="17" y="65"/>
                  </a:cubicBezTo>
                  <a:cubicBezTo>
                    <a:pt x="22" y="62"/>
                    <a:pt x="28" y="60"/>
                    <a:pt x="35" y="58"/>
                  </a:cubicBezTo>
                  <a:cubicBezTo>
                    <a:pt x="41" y="57"/>
                    <a:pt x="49" y="56"/>
                    <a:pt x="56" y="56"/>
                  </a:cubicBezTo>
                  <a:cubicBezTo>
                    <a:pt x="59" y="56"/>
                    <a:pt x="61" y="56"/>
                    <a:pt x="64" y="56"/>
                  </a:cubicBezTo>
                  <a:cubicBezTo>
                    <a:pt x="66" y="57"/>
                    <a:pt x="69" y="57"/>
                    <a:pt x="71" y="57"/>
                  </a:cubicBezTo>
                  <a:cubicBezTo>
                    <a:pt x="73" y="58"/>
                    <a:pt x="75" y="58"/>
                    <a:pt x="77" y="58"/>
                  </a:cubicBezTo>
                  <a:cubicBezTo>
                    <a:pt x="79" y="59"/>
                    <a:pt x="80" y="59"/>
                    <a:pt x="81" y="59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49"/>
                    <a:pt x="80" y="45"/>
                    <a:pt x="79" y="41"/>
                  </a:cubicBezTo>
                  <a:cubicBezTo>
                    <a:pt x="78" y="37"/>
                    <a:pt x="77" y="34"/>
                    <a:pt x="75" y="31"/>
                  </a:cubicBezTo>
                  <a:cubicBezTo>
                    <a:pt x="72" y="28"/>
                    <a:pt x="69" y="25"/>
                    <a:pt x="65" y="23"/>
                  </a:cubicBezTo>
                  <a:cubicBezTo>
                    <a:pt x="62" y="22"/>
                    <a:pt x="57" y="21"/>
                    <a:pt x="50" y="21"/>
                  </a:cubicBezTo>
                  <a:cubicBezTo>
                    <a:pt x="43" y="21"/>
                    <a:pt x="36" y="21"/>
                    <a:pt x="30" y="22"/>
                  </a:cubicBezTo>
                  <a:cubicBezTo>
                    <a:pt x="24" y="24"/>
                    <a:pt x="20" y="25"/>
                    <a:pt x="17" y="2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7" y="5"/>
                    <a:pt x="22" y="3"/>
                    <a:pt x="29" y="2"/>
                  </a:cubicBezTo>
                  <a:cubicBezTo>
                    <a:pt x="36" y="1"/>
                    <a:pt x="44" y="0"/>
                    <a:pt x="53" y="0"/>
                  </a:cubicBezTo>
                  <a:close/>
                  <a:moveTo>
                    <a:pt x="55" y="120"/>
                  </a:moveTo>
                  <a:cubicBezTo>
                    <a:pt x="60" y="120"/>
                    <a:pt x="65" y="120"/>
                    <a:pt x="70" y="119"/>
                  </a:cubicBezTo>
                  <a:cubicBezTo>
                    <a:pt x="74" y="119"/>
                    <a:pt x="78" y="119"/>
                    <a:pt x="81" y="11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79" y="77"/>
                    <a:pt x="76" y="77"/>
                    <a:pt x="72" y="76"/>
                  </a:cubicBezTo>
                  <a:cubicBezTo>
                    <a:pt x="68" y="75"/>
                    <a:pt x="64" y="75"/>
                    <a:pt x="58" y="75"/>
                  </a:cubicBezTo>
                  <a:cubicBezTo>
                    <a:pt x="55" y="75"/>
                    <a:pt x="51" y="75"/>
                    <a:pt x="47" y="76"/>
                  </a:cubicBezTo>
                  <a:cubicBezTo>
                    <a:pt x="43" y="76"/>
                    <a:pt x="39" y="78"/>
                    <a:pt x="36" y="79"/>
                  </a:cubicBezTo>
                  <a:cubicBezTo>
                    <a:pt x="32" y="81"/>
                    <a:pt x="30" y="83"/>
                    <a:pt x="27" y="86"/>
                  </a:cubicBezTo>
                  <a:cubicBezTo>
                    <a:pt x="25" y="89"/>
                    <a:pt x="24" y="92"/>
                    <a:pt x="24" y="97"/>
                  </a:cubicBezTo>
                  <a:cubicBezTo>
                    <a:pt x="24" y="106"/>
                    <a:pt x="27" y="111"/>
                    <a:pt x="32" y="115"/>
                  </a:cubicBezTo>
                  <a:cubicBezTo>
                    <a:pt x="38" y="118"/>
                    <a:pt x="45" y="120"/>
                    <a:pt x="55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$ḷíḋe"/>
            <p:cNvSpPr/>
            <p:nvPr/>
          </p:nvSpPr>
          <p:spPr bwMode="auto">
            <a:xfrm>
              <a:off x="6267450" y="3232710"/>
              <a:ext cx="98425" cy="177800"/>
            </a:xfrm>
            <a:custGeom>
              <a:avLst/>
              <a:gdLst>
                <a:gd name="T0" fmla="*/ 50 w 76"/>
                <a:gd name="T1" fmla="*/ 0 h 136"/>
                <a:gd name="T2" fmla="*/ 57 w 76"/>
                <a:gd name="T3" fmla="*/ 0 h 136"/>
                <a:gd name="T4" fmla="*/ 64 w 76"/>
                <a:gd name="T5" fmla="*/ 1 h 136"/>
                <a:gd name="T6" fmla="*/ 72 w 76"/>
                <a:gd name="T7" fmla="*/ 2 h 136"/>
                <a:gd name="T8" fmla="*/ 76 w 76"/>
                <a:gd name="T9" fmla="*/ 4 h 136"/>
                <a:gd name="T10" fmla="*/ 72 w 76"/>
                <a:gd name="T11" fmla="*/ 24 h 136"/>
                <a:gd name="T12" fmla="*/ 63 w 76"/>
                <a:gd name="T13" fmla="*/ 22 h 136"/>
                <a:gd name="T14" fmla="*/ 46 w 76"/>
                <a:gd name="T15" fmla="*/ 21 h 136"/>
                <a:gd name="T16" fmla="*/ 33 w 76"/>
                <a:gd name="T17" fmla="*/ 22 h 136"/>
                <a:gd name="T18" fmla="*/ 24 w 76"/>
                <a:gd name="T19" fmla="*/ 24 h 136"/>
                <a:gd name="T20" fmla="*/ 24 w 76"/>
                <a:gd name="T21" fmla="*/ 136 h 136"/>
                <a:gd name="T22" fmla="*/ 0 w 76"/>
                <a:gd name="T23" fmla="*/ 136 h 136"/>
                <a:gd name="T24" fmla="*/ 0 w 76"/>
                <a:gd name="T25" fmla="*/ 8 h 136"/>
                <a:gd name="T26" fmla="*/ 21 w 76"/>
                <a:gd name="T27" fmla="*/ 2 h 136"/>
                <a:gd name="T28" fmla="*/ 50 w 76"/>
                <a:gd name="T2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36">
                  <a:moveTo>
                    <a:pt x="50" y="0"/>
                  </a:moveTo>
                  <a:cubicBezTo>
                    <a:pt x="52" y="0"/>
                    <a:pt x="54" y="0"/>
                    <a:pt x="57" y="0"/>
                  </a:cubicBezTo>
                  <a:cubicBezTo>
                    <a:pt x="59" y="0"/>
                    <a:pt x="62" y="1"/>
                    <a:pt x="64" y="1"/>
                  </a:cubicBezTo>
                  <a:cubicBezTo>
                    <a:pt x="67" y="2"/>
                    <a:pt x="69" y="2"/>
                    <a:pt x="72" y="2"/>
                  </a:cubicBezTo>
                  <a:cubicBezTo>
                    <a:pt x="74" y="3"/>
                    <a:pt x="75" y="3"/>
                    <a:pt x="76" y="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0" y="24"/>
                    <a:pt x="67" y="23"/>
                    <a:pt x="63" y="22"/>
                  </a:cubicBezTo>
                  <a:cubicBezTo>
                    <a:pt x="58" y="21"/>
                    <a:pt x="53" y="21"/>
                    <a:pt x="46" y="21"/>
                  </a:cubicBezTo>
                  <a:cubicBezTo>
                    <a:pt x="42" y="21"/>
                    <a:pt x="37" y="21"/>
                    <a:pt x="33" y="22"/>
                  </a:cubicBezTo>
                  <a:cubicBezTo>
                    <a:pt x="28" y="23"/>
                    <a:pt x="26" y="24"/>
                    <a:pt x="24" y="24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" y="6"/>
                    <a:pt x="13" y="4"/>
                    <a:pt x="21" y="2"/>
                  </a:cubicBezTo>
                  <a:cubicBezTo>
                    <a:pt x="30" y="1"/>
                    <a:pt x="3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ṣḻiḋé"/>
            <p:cNvSpPr/>
            <p:nvPr/>
          </p:nvSpPr>
          <p:spPr bwMode="auto">
            <a:xfrm>
              <a:off x="6386513" y="3231122"/>
              <a:ext cx="131763" cy="182562"/>
            </a:xfrm>
            <a:custGeom>
              <a:avLst/>
              <a:gdLst>
                <a:gd name="T0" fmla="*/ 65 w 101"/>
                <a:gd name="T1" fmla="*/ 140 h 140"/>
                <a:gd name="T2" fmla="*/ 37 w 101"/>
                <a:gd name="T3" fmla="*/ 135 h 140"/>
                <a:gd name="T4" fmla="*/ 16 w 101"/>
                <a:gd name="T5" fmla="*/ 121 h 140"/>
                <a:gd name="T6" fmla="*/ 4 w 101"/>
                <a:gd name="T7" fmla="*/ 99 h 140"/>
                <a:gd name="T8" fmla="*/ 0 w 101"/>
                <a:gd name="T9" fmla="*/ 71 h 140"/>
                <a:gd name="T10" fmla="*/ 4 w 101"/>
                <a:gd name="T11" fmla="*/ 42 h 140"/>
                <a:gd name="T12" fmla="*/ 17 w 101"/>
                <a:gd name="T13" fmla="*/ 20 h 140"/>
                <a:gd name="T14" fmla="*/ 37 w 101"/>
                <a:gd name="T15" fmla="*/ 6 h 140"/>
                <a:gd name="T16" fmla="*/ 64 w 101"/>
                <a:gd name="T17" fmla="*/ 0 h 140"/>
                <a:gd name="T18" fmla="*/ 82 w 101"/>
                <a:gd name="T19" fmla="*/ 2 h 140"/>
                <a:gd name="T20" fmla="*/ 99 w 101"/>
                <a:gd name="T21" fmla="*/ 7 h 140"/>
                <a:gd name="T22" fmla="*/ 94 w 101"/>
                <a:gd name="T23" fmla="*/ 27 h 140"/>
                <a:gd name="T24" fmla="*/ 81 w 101"/>
                <a:gd name="T25" fmla="*/ 23 h 140"/>
                <a:gd name="T26" fmla="*/ 66 w 101"/>
                <a:gd name="T27" fmla="*/ 21 h 140"/>
                <a:gd name="T28" fmla="*/ 35 w 101"/>
                <a:gd name="T29" fmla="*/ 34 h 140"/>
                <a:gd name="T30" fmla="*/ 25 w 101"/>
                <a:gd name="T31" fmla="*/ 71 h 140"/>
                <a:gd name="T32" fmla="*/ 27 w 101"/>
                <a:gd name="T33" fmla="*/ 90 h 140"/>
                <a:gd name="T34" fmla="*/ 35 w 101"/>
                <a:gd name="T35" fmla="*/ 106 h 140"/>
                <a:gd name="T36" fmla="*/ 48 w 101"/>
                <a:gd name="T37" fmla="*/ 116 h 140"/>
                <a:gd name="T38" fmla="*/ 68 w 101"/>
                <a:gd name="T39" fmla="*/ 119 h 140"/>
                <a:gd name="T40" fmla="*/ 86 w 101"/>
                <a:gd name="T41" fmla="*/ 117 h 140"/>
                <a:gd name="T42" fmla="*/ 98 w 101"/>
                <a:gd name="T43" fmla="*/ 113 h 140"/>
                <a:gd name="T44" fmla="*/ 101 w 101"/>
                <a:gd name="T45" fmla="*/ 133 h 140"/>
                <a:gd name="T46" fmla="*/ 95 w 101"/>
                <a:gd name="T47" fmla="*/ 136 h 140"/>
                <a:gd name="T48" fmla="*/ 86 w 101"/>
                <a:gd name="T49" fmla="*/ 138 h 140"/>
                <a:gd name="T50" fmla="*/ 76 w 101"/>
                <a:gd name="T51" fmla="*/ 139 h 140"/>
                <a:gd name="T52" fmla="*/ 65 w 101"/>
                <a:gd name="T5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" h="140">
                  <a:moveTo>
                    <a:pt x="65" y="140"/>
                  </a:moveTo>
                  <a:cubicBezTo>
                    <a:pt x="55" y="140"/>
                    <a:pt x="45" y="138"/>
                    <a:pt x="37" y="135"/>
                  </a:cubicBezTo>
                  <a:cubicBezTo>
                    <a:pt x="29" y="132"/>
                    <a:pt x="22" y="127"/>
                    <a:pt x="16" y="121"/>
                  </a:cubicBezTo>
                  <a:cubicBezTo>
                    <a:pt x="11" y="114"/>
                    <a:pt x="7" y="107"/>
                    <a:pt x="4" y="99"/>
                  </a:cubicBezTo>
                  <a:cubicBezTo>
                    <a:pt x="1" y="90"/>
                    <a:pt x="0" y="81"/>
                    <a:pt x="0" y="71"/>
                  </a:cubicBezTo>
                  <a:cubicBezTo>
                    <a:pt x="0" y="60"/>
                    <a:pt x="1" y="51"/>
                    <a:pt x="4" y="42"/>
                  </a:cubicBezTo>
                  <a:cubicBezTo>
                    <a:pt x="7" y="34"/>
                    <a:pt x="12" y="26"/>
                    <a:pt x="17" y="20"/>
                  </a:cubicBezTo>
                  <a:cubicBezTo>
                    <a:pt x="23" y="14"/>
                    <a:pt x="29" y="9"/>
                    <a:pt x="37" y="6"/>
                  </a:cubicBezTo>
                  <a:cubicBezTo>
                    <a:pt x="45" y="2"/>
                    <a:pt x="54" y="0"/>
                    <a:pt x="64" y="0"/>
                  </a:cubicBezTo>
                  <a:cubicBezTo>
                    <a:pt x="70" y="0"/>
                    <a:pt x="76" y="1"/>
                    <a:pt x="82" y="2"/>
                  </a:cubicBezTo>
                  <a:cubicBezTo>
                    <a:pt x="88" y="3"/>
                    <a:pt x="93" y="4"/>
                    <a:pt x="99" y="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0" y="25"/>
                    <a:pt x="86" y="24"/>
                    <a:pt x="81" y="23"/>
                  </a:cubicBezTo>
                  <a:cubicBezTo>
                    <a:pt x="76" y="22"/>
                    <a:pt x="71" y="21"/>
                    <a:pt x="66" y="21"/>
                  </a:cubicBezTo>
                  <a:cubicBezTo>
                    <a:pt x="53" y="21"/>
                    <a:pt x="43" y="26"/>
                    <a:pt x="35" y="34"/>
                  </a:cubicBezTo>
                  <a:cubicBezTo>
                    <a:pt x="28" y="42"/>
                    <a:pt x="25" y="54"/>
                    <a:pt x="25" y="71"/>
                  </a:cubicBezTo>
                  <a:cubicBezTo>
                    <a:pt x="25" y="78"/>
                    <a:pt x="26" y="84"/>
                    <a:pt x="27" y="90"/>
                  </a:cubicBezTo>
                  <a:cubicBezTo>
                    <a:pt x="29" y="96"/>
                    <a:pt x="31" y="101"/>
                    <a:pt x="35" y="106"/>
                  </a:cubicBezTo>
                  <a:cubicBezTo>
                    <a:pt x="38" y="110"/>
                    <a:pt x="43" y="113"/>
                    <a:pt x="48" y="116"/>
                  </a:cubicBezTo>
                  <a:cubicBezTo>
                    <a:pt x="54" y="118"/>
                    <a:pt x="61" y="119"/>
                    <a:pt x="68" y="119"/>
                  </a:cubicBezTo>
                  <a:cubicBezTo>
                    <a:pt x="75" y="119"/>
                    <a:pt x="80" y="118"/>
                    <a:pt x="86" y="117"/>
                  </a:cubicBezTo>
                  <a:cubicBezTo>
                    <a:pt x="91" y="116"/>
                    <a:pt x="95" y="115"/>
                    <a:pt x="98" y="113"/>
                  </a:cubicBezTo>
                  <a:cubicBezTo>
                    <a:pt x="101" y="133"/>
                    <a:pt x="101" y="133"/>
                    <a:pt x="101" y="133"/>
                  </a:cubicBezTo>
                  <a:cubicBezTo>
                    <a:pt x="100" y="134"/>
                    <a:pt x="98" y="135"/>
                    <a:pt x="95" y="136"/>
                  </a:cubicBezTo>
                  <a:cubicBezTo>
                    <a:pt x="93" y="137"/>
                    <a:pt x="90" y="137"/>
                    <a:pt x="86" y="138"/>
                  </a:cubicBezTo>
                  <a:cubicBezTo>
                    <a:pt x="83" y="138"/>
                    <a:pt x="80" y="139"/>
                    <a:pt x="76" y="139"/>
                  </a:cubicBezTo>
                  <a:cubicBezTo>
                    <a:pt x="72" y="140"/>
                    <a:pt x="69" y="140"/>
                    <a:pt x="6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1íḍè"/>
            <p:cNvSpPr/>
            <p:nvPr/>
          </p:nvSpPr>
          <p:spPr bwMode="auto">
            <a:xfrm>
              <a:off x="6551613" y="3150160"/>
              <a:ext cx="139700" cy="260350"/>
            </a:xfrm>
            <a:custGeom>
              <a:avLst/>
              <a:gdLst>
                <a:gd name="T0" fmla="*/ 0 w 107"/>
                <a:gd name="T1" fmla="*/ 199 h 199"/>
                <a:gd name="T2" fmla="*/ 0 w 107"/>
                <a:gd name="T3" fmla="*/ 4 h 199"/>
                <a:gd name="T4" fmla="*/ 23 w 107"/>
                <a:gd name="T5" fmla="*/ 0 h 199"/>
                <a:gd name="T6" fmla="*/ 23 w 107"/>
                <a:gd name="T7" fmla="*/ 68 h 199"/>
                <a:gd name="T8" fmla="*/ 38 w 107"/>
                <a:gd name="T9" fmla="*/ 64 h 199"/>
                <a:gd name="T10" fmla="*/ 53 w 107"/>
                <a:gd name="T11" fmla="*/ 63 h 199"/>
                <a:gd name="T12" fmla="*/ 79 w 107"/>
                <a:gd name="T13" fmla="*/ 67 h 199"/>
                <a:gd name="T14" fmla="*/ 96 w 107"/>
                <a:gd name="T15" fmla="*/ 80 h 199"/>
                <a:gd name="T16" fmla="*/ 105 w 107"/>
                <a:gd name="T17" fmla="*/ 99 h 199"/>
                <a:gd name="T18" fmla="*/ 107 w 107"/>
                <a:gd name="T19" fmla="*/ 124 h 199"/>
                <a:gd name="T20" fmla="*/ 107 w 107"/>
                <a:gd name="T21" fmla="*/ 199 h 199"/>
                <a:gd name="T22" fmla="*/ 83 w 107"/>
                <a:gd name="T23" fmla="*/ 199 h 199"/>
                <a:gd name="T24" fmla="*/ 83 w 107"/>
                <a:gd name="T25" fmla="*/ 129 h 199"/>
                <a:gd name="T26" fmla="*/ 82 w 107"/>
                <a:gd name="T27" fmla="*/ 108 h 199"/>
                <a:gd name="T28" fmla="*/ 76 w 107"/>
                <a:gd name="T29" fmla="*/ 94 h 199"/>
                <a:gd name="T30" fmla="*/ 66 w 107"/>
                <a:gd name="T31" fmla="*/ 86 h 199"/>
                <a:gd name="T32" fmla="*/ 50 w 107"/>
                <a:gd name="T33" fmla="*/ 84 h 199"/>
                <a:gd name="T34" fmla="*/ 42 w 107"/>
                <a:gd name="T35" fmla="*/ 84 h 199"/>
                <a:gd name="T36" fmla="*/ 34 w 107"/>
                <a:gd name="T37" fmla="*/ 85 h 199"/>
                <a:gd name="T38" fmla="*/ 28 w 107"/>
                <a:gd name="T39" fmla="*/ 87 h 199"/>
                <a:gd name="T40" fmla="*/ 23 w 107"/>
                <a:gd name="T41" fmla="*/ 88 h 199"/>
                <a:gd name="T42" fmla="*/ 23 w 107"/>
                <a:gd name="T43" fmla="*/ 199 h 199"/>
                <a:gd name="T44" fmla="*/ 0 w 107"/>
                <a:gd name="T4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" h="199">
                  <a:moveTo>
                    <a:pt x="0" y="19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8" y="66"/>
                    <a:pt x="33" y="65"/>
                    <a:pt x="38" y="64"/>
                  </a:cubicBezTo>
                  <a:cubicBezTo>
                    <a:pt x="43" y="63"/>
                    <a:pt x="48" y="63"/>
                    <a:pt x="53" y="63"/>
                  </a:cubicBezTo>
                  <a:cubicBezTo>
                    <a:pt x="63" y="63"/>
                    <a:pt x="72" y="64"/>
                    <a:pt x="79" y="67"/>
                  </a:cubicBezTo>
                  <a:cubicBezTo>
                    <a:pt x="86" y="70"/>
                    <a:pt x="92" y="74"/>
                    <a:pt x="96" y="80"/>
                  </a:cubicBezTo>
                  <a:cubicBezTo>
                    <a:pt x="100" y="85"/>
                    <a:pt x="103" y="92"/>
                    <a:pt x="105" y="99"/>
                  </a:cubicBezTo>
                  <a:cubicBezTo>
                    <a:pt x="107" y="107"/>
                    <a:pt x="107" y="115"/>
                    <a:pt x="107" y="124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83" y="199"/>
                    <a:pt x="83" y="199"/>
                    <a:pt x="83" y="199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1"/>
                    <a:pt x="83" y="114"/>
                    <a:pt x="82" y="108"/>
                  </a:cubicBezTo>
                  <a:cubicBezTo>
                    <a:pt x="81" y="102"/>
                    <a:pt x="79" y="98"/>
                    <a:pt x="76" y="94"/>
                  </a:cubicBezTo>
                  <a:cubicBezTo>
                    <a:pt x="74" y="90"/>
                    <a:pt x="70" y="88"/>
                    <a:pt x="66" y="86"/>
                  </a:cubicBezTo>
                  <a:cubicBezTo>
                    <a:pt x="62" y="85"/>
                    <a:pt x="56" y="84"/>
                    <a:pt x="50" y="84"/>
                  </a:cubicBezTo>
                  <a:cubicBezTo>
                    <a:pt x="48" y="84"/>
                    <a:pt x="45" y="84"/>
                    <a:pt x="42" y="84"/>
                  </a:cubicBezTo>
                  <a:cubicBezTo>
                    <a:pt x="39" y="85"/>
                    <a:pt x="37" y="85"/>
                    <a:pt x="34" y="85"/>
                  </a:cubicBezTo>
                  <a:cubicBezTo>
                    <a:pt x="32" y="86"/>
                    <a:pt x="30" y="86"/>
                    <a:pt x="28" y="87"/>
                  </a:cubicBezTo>
                  <a:cubicBezTo>
                    <a:pt x="26" y="87"/>
                    <a:pt x="24" y="88"/>
                    <a:pt x="23" y="88"/>
                  </a:cubicBezTo>
                  <a:cubicBezTo>
                    <a:pt x="23" y="199"/>
                    <a:pt x="23" y="199"/>
                    <a:pt x="23" y="199"/>
                  </a:cubicBezTo>
                  <a:lnTo>
                    <a:pt x="0" y="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śľíḑê"/>
            <p:cNvSpPr/>
            <p:nvPr/>
          </p:nvSpPr>
          <p:spPr bwMode="auto">
            <a:xfrm>
              <a:off x="6734175" y="3369235"/>
              <a:ext cx="44450" cy="44450"/>
            </a:xfrm>
            <a:custGeom>
              <a:avLst/>
              <a:gdLst>
                <a:gd name="T0" fmla="*/ 34 w 34"/>
                <a:gd name="T1" fmla="*/ 17 h 34"/>
                <a:gd name="T2" fmla="*/ 30 w 34"/>
                <a:gd name="T3" fmla="*/ 29 h 34"/>
                <a:gd name="T4" fmla="*/ 17 w 34"/>
                <a:gd name="T5" fmla="*/ 34 h 34"/>
                <a:gd name="T6" fmla="*/ 5 w 34"/>
                <a:gd name="T7" fmla="*/ 29 h 34"/>
                <a:gd name="T8" fmla="*/ 0 w 34"/>
                <a:gd name="T9" fmla="*/ 17 h 34"/>
                <a:gd name="T10" fmla="*/ 5 w 34"/>
                <a:gd name="T11" fmla="*/ 5 h 34"/>
                <a:gd name="T12" fmla="*/ 17 w 34"/>
                <a:gd name="T13" fmla="*/ 0 h 34"/>
                <a:gd name="T14" fmla="*/ 30 w 34"/>
                <a:gd name="T15" fmla="*/ 5 h 34"/>
                <a:gd name="T16" fmla="*/ 34 w 34"/>
                <a:gd name="T1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22"/>
                    <a:pt x="33" y="26"/>
                    <a:pt x="30" y="29"/>
                  </a:cubicBezTo>
                  <a:cubicBezTo>
                    <a:pt x="27" y="33"/>
                    <a:pt x="22" y="34"/>
                    <a:pt x="17" y="34"/>
                  </a:cubicBezTo>
                  <a:cubicBezTo>
                    <a:pt x="12" y="34"/>
                    <a:pt x="8" y="33"/>
                    <a:pt x="5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3"/>
                    <a:pt x="1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2" y="0"/>
                    <a:pt x="27" y="2"/>
                    <a:pt x="30" y="5"/>
                  </a:cubicBezTo>
                  <a:cubicBezTo>
                    <a:pt x="33" y="9"/>
                    <a:pt x="34" y="13"/>
                    <a:pt x="34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ṡ1íḑê"/>
            <p:cNvSpPr/>
            <p:nvPr/>
          </p:nvSpPr>
          <p:spPr bwMode="auto">
            <a:xfrm>
              <a:off x="6816725" y="3369235"/>
              <a:ext cx="44450" cy="44450"/>
            </a:xfrm>
            <a:custGeom>
              <a:avLst/>
              <a:gdLst>
                <a:gd name="T0" fmla="*/ 34 w 34"/>
                <a:gd name="T1" fmla="*/ 17 h 34"/>
                <a:gd name="T2" fmla="*/ 30 w 34"/>
                <a:gd name="T3" fmla="*/ 29 h 34"/>
                <a:gd name="T4" fmla="*/ 17 w 34"/>
                <a:gd name="T5" fmla="*/ 34 h 34"/>
                <a:gd name="T6" fmla="*/ 5 w 34"/>
                <a:gd name="T7" fmla="*/ 29 h 34"/>
                <a:gd name="T8" fmla="*/ 0 w 34"/>
                <a:gd name="T9" fmla="*/ 17 h 34"/>
                <a:gd name="T10" fmla="*/ 5 w 34"/>
                <a:gd name="T11" fmla="*/ 5 h 34"/>
                <a:gd name="T12" fmla="*/ 17 w 34"/>
                <a:gd name="T13" fmla="*/ 0 h 34"/>
                <a:gd name="T14" fmla="*/ 30 w 34"/>
                <a:gd name="T15" fmla="*/ 5 h 34"/>
                <a:gd name="T16" fmla="*/ 34 w 34"/>
                <a:gd name="T1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22"/>
                    <a:pt x="33" y="26"/>
                    <a:pt x="30" y="29"/>
                  </a:cubicBezTo>
                  <a:cubicBezTo>
                    <a:pt x="27" y="33"/>
                    <a:pt x="23" y="34"/>
                    <a:pt x="17" y="34"/>
                  </a:cubicBezTo>
                  <a:cubicBezTo>
                    <a:pt x="12" y="34"/>
                    <a:pt x="8" y="33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3" y="0"/>
                    <a:pt x="27" y="2"/>
                    <a:pt x="30" y="5"/>
                  </a:cubicBezTo>
                  <a:cubicBezTo>
                    <a:pt x="33" y="9"/>
                    <a:pt x="34" y="13"/>
                    <a:pt x="34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ḷïdé"/>
            <p:cNvSpPr/>
            <p:nvPr/>
          </p:nvSpPr>
          <p:spPr bwMode="auto">
            <a:xfrm>
              <a:off x="6899275" y="3369235"/>
              <a:ext cx="44450" cy="44450"/>
            </a:xfrm>
            <a:custGeom>
              <a:avLst/>
              <a:gdLst>
                <a:gd name="T0" fmla="*/ 34 w 34"/>
                <a:gd name="T1" fmla="*/ 17 h 34"/>
                <a:gd name="T2" fmla="*/ 30 w 34"/>
                <a:gd name="T3" fmla="*/ 29 h 34"/>
                <a:gd name="T4" fmla="*/ 17 w 34"/>
                <a:gd name="T5" fmla="*/ 34 h 34"/>
                <a:gd name="T6" fmla="*/ 5 w 34"/>
                <a:gd name="T7" fmla="*/ 29 h 34"/>
                <a:gd name="T8" fmla="*/ 0 w 34"/>
                <a:gd name="T9" fmla="*/ 17 h 34"/>
                <a:gd name="T10" fmla="*/ 5 w 34"/>
                <a:gd name="T11" fmla="*/ 5 h 34"/>
                <a:gd name="T12" fmla="*/ 17 w 34"/>
                <a:gd name="T13" fmla="*/ 0 h 34"/>
                <a:gd name="T14" fmla="*/ 30 w 34"/>
                <a:gd name="T15" fmla="*/ 5 h 34"/>
                <a:gd name="T16" fmla="*/ 34 w 34"/>
                <a:gd name="T1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22"/>
                    <a:pt x="33" y="26"/>
                    <a:pt x="30" y="29"/>
                  </a:cubicBezTo>
                  <a:cubicBezTo>
                    <a:pt x="27" y="33"/>
                    <a:pt x="23" y="34"/>
                    <a:pt x="17" y="34"/>
                  </a:cubicBezTo>
                  <a:cubicBezTo>
                    <a:pt x="12" y="34"/>
                    <a:pt x="8" y="33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3" y="0"/>
                    <a:pt x="27" y="2"/>
                    <a:pt x="30" y="5"/>
                  </a:cubicBezTo>
                  <a:cubicBezTo>
                    <a:pt x="33" y="9"/>
                    <a:pt x="34" y="13"/>
                    <a:pt x="34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šḷîḓe"/>
            <p:cNvSpPr/>
            <p:nvPr/>
          </p:nvSpPr>
          <p:spPr bwMode="auto">
            <a:xfrm>
              <a:off x="8340725" y="3054910"/>
              <a:ext cx="755650" cy="560387"/>
            </a:xfrm>
            <a:custGeom>
              <a:avLst/>
              <a:gdLst>
                <a:gd name="T0" fmla="*/ 580 w 580"/>
                <a:gd name="T1" fmla="*/ 307 h 430"/>
                <a:gd name="T2" fmla="*/ 580 w 580"/>
                <a:gd name="T3" fmla="*/ 123 h 430"/>
                <a:gd name="T4" fmla="*/ 458 w 580"/>
                <a:gd name="T5" fmla="*/ 0 h 430"/>
                <a:gd name="T6" fmla="*/ 0 w 580"/>
                <a:gd name="T7" fmla="*/ 0 h 430"/>
                <a:gd name="T8" fmla="*/ 0 w 580"/>
                <a:gd name="T9" fmla="*/ 430 h 430"/>
                <a:gd name="T10" fmla="*/ 458 w 580"/>
                <a:gd name="T11" fmla="*/ 430 h 430"/>
                <a:gd name="T12" fmla="*/ 580 w 580"/>
                <a:gd name="T13" fmla="*/ 30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430">
                  <a:moveTo>
                    <a:pt x="580" y="307"/>
                  </a:moveTo>
                  <a:cubicBezTo>
                    <a:pt x="580" y="123"/>
                    <a:pt x="580" y="123"/>
                    <a:pt x="580" y="123"/>
                  </a:cubicBezTo>
                  <a:cubicBezTo>
                    <a:pt x="580" y="55"/>
                    <a:pt x="525" y="0"/>
                    <a:pt x="4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525" y="430"/>
                    <a:pt x="580" y="375"/>
                    <a:pt x="580" y="307"/>
                  </a:cubicBezTo>
                  <a:close/>
                </a:path>
              </a:pathLst>
            </a:custGeom>
            <a:solidFill>
              <a:srgbClr val="F15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ľiḍe"/>
            <p:cNvSpPr/>
            <p:nvPr/>
          </p:nvSpPr>
          <p:spPr bwMode="auto">
            <a:xfrm>
              <a:off x="8467725" y="3089835"/>
              <a:ext cx="431800" cy="461962"/>
            </a:xfrm>
            <a:custGeom>
              <a:avLst/>
              <a:gdLst>
                <a:gd name="T0" fmla="*/ 197 w 332"/>
                <a:gd name="T1" fmla="*/ 46 h 355"/>
                <a:gd name="T2" fmla="*/ 47 w 332"/>
                <a:gd name="T3" fmla="*/ 39 h 355"/>
                <a:gd name="T4" fmla="*/ 39 w 332"/>
                <a:gd name="T5" fmla="*/ 190 h 355"/>
                <a:gd name="T6" fmla="*/ 176 w 332"/>
                <a:gd name="T7" fmla="*/ 208 h 355"/>
                <a:gd name="T8" fmla="*/ 200 w 332"/>
                <a:gd name="T9" fmla="*/ 234 h 355"/>
                <a:gd name="T10" fmla="*/ 189 w 332"/>
                <a:gd name="T11" fmla="*/ 244 h 355"/>
                <a:gd name="T12" fmla="*/ 280 w 332"/>
                <a:gd name="T13" fmla="*/ 342 h 355"/>
                <a:gd name="T14" fmla="*/ 320 w 332"/>
                <a:gd name="T15" fmla="*/ 345 h 355"/>
                <a:gd name="T16" fmla="*/ 321 w 332"/>
                <a:gd name="T17" fmla="*/ 305 h 355"/>
                <a:gd name="T18" fmla="*/ 230 w 332"/>
                <a:gd name="T19" fmla="*/ 206 h 355"/>
                <a:gd name="T20" fmla="*/ 221 w 332"/>
                <a:gd name="T21" fmla="*/ 214 h 355"/>
                <a:gd name="T22" fmla="*/ 198 w 332"/>
                <a:gd name="T23" fmla="*/ 189 h 355"/>
                <a:gd name="T24" fmla="*/ 197 w 332"/>
                <a:gd name="T25" fmla="*/ 46 h 355"/>
                <a:gd name="T26" fmla="*/ 62 w 332"/>
                <a:gd name="T27" fmla="*/ 168 h 355"/>
                <a:gd name="T28" fmla="*/ 67 w 332"/>
                <a:gd name="T29" fmla="*/ 60 h 355"/>
                <a:gd name="T30" fmla="*/ 175 w 332"/>
                <a:gd name="T31" fmla="*/ 65 h 355"/>
                <a:gd name="T32" fmla="*/ 170 w 332"/>
                <a:gd name="T33" fmla="*/ 173 h 355"/>
                <a:gd name="T34" fmla="*/ 62 w 332"/>
                <a:gd name="T35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2" h="355">
                  <a:moveTo>
                    <a:pt x="197" y="46"/>
                  </a:moveTo>
                  <a:cubicBezTo>
                    <a:pt x="158" y="3"/>
                    <a:pt x="90" y="0"/>
                    <a:pt x="47" y="39"/>
                  </a:cubicBezTo>
                  <a:cubicBezTo>
                    <a:pt x="3" y="79"/>
                    <a:pt x="0" y="146"/>
                    <a:pt x="39" y="190"/>
                  </a:cubicBezTo>
                  <a:cubicBezTo>
                    <a:pt x="75" y="229"/>
                    <a:pt x="133" y="235"/>
                    <a:pt x="176" y="208"/>
                  </a:cubicBezTo>
                  <a:cubicBezTo>
                    <a:pt x="200" y="234"/>
                    <a:pt x="200" y="234"/>
                    <a:pt x="200" y="234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280" y="342"/>
                    <a:pt x="280" y="342"/>
                    <a:pt x="280" y="342"/>
                  </a:cubicBezTo>
                  <a:cubicBezTo>
                    <a:pt x="291" y="354"/>
                    <a:pt x="309" y="355"/>
                    <a:pt x="320" y="345"/>
                  </a:cubicBezTo>
                  <a:cubicBezTo>
                    <a:pt x="332" y="335"/>
                    <a:pt x="332" y="317"/>
                    <a:pt x="321" y="305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21" y="214"/>
                    <a:pt x="221" y="214"/>
                    <a:pt x="221" y="214"/>
                  </a:cubicBezTo>
                  <a:cubicBezTo>
                    <a:pt x="198" y="189"/>
                    <a:pt x="198" y="189"/>
                    <a:pt x="198" y="189"/>
                  </a:cubicBezTo>
                  <a:cubicBezTo>
                    <a:pt x="234" y="148"/>
                    <a:pt x="234" y="87"/>
                    <a:pt x="197" y="46"/>
                  </a:cubicBezTo>
                  <a:close/>
                  <a:moveTo>
                    <a:pt x="62" y="168"/>
                  </a:moveTo>
                  <a:cubicBezTo>
                    <a:pt x="34" y="136"/>
                    <a:pt x="36" y="88"/>
                    <a:pt x="67" y="60"/>
                  </a:cubicBezTo>
                  <a:cubicBezTo>
                    <a:pt x="98" y="32"/>
                    <a:pt x="146" y="34"/>
                    <a:pt x="175" y="65"/>
                  </a:cubicBezTo>
                  <a:cubicBezTo>
                    <a:pt x="203" y="96"/>
                    <a:pt x="201" y="144"/>
                    <a:pt x="170" y="173"/>
                  </a:cubicBezTo>
                  <a:cubicBezTo>
                    <a:pt x="138" y="201"/>
                    <a:pt x="90" y="199"/>
                    <a:pt x="62" y="16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ľíḋé"/>
            <p:cNvSpPr/>
            <p:nvPr/>
          </p:nvSpPr>
          <p:spPr bwMode="auto">
            <a:xfrm>
              <a:off x="4052888" y="3386697"/>
              <a:ext cx="4668838" cy="1793875"/>
            </a:xfrm>
            <a:custGeom>
              <a:avLst/>
              <a:gdLst>
                <a:gd name="T0" fmla="*/ 2395 w 2941"/>
                <a:gd name="T1" fmla="*/ 0 h 1130"/>
                <a:gd name="T2" fmla="*/ 1823 w 2941"/>
                <a:gd name="T3" fmla="*/ 261 h 1130"/>
                <a:gd name="T4" fmla="*/ 1182 w 2941"/>
                <a:gd name="T5" fmla="*/ 159 h 1130"/>
                <a:gd name="T6" fmla="*/ 657 w 2941"/>
                <a:gd name="T7" fmla="*/ 253 h 1130"/>
                <a:gd name="T8" fmla="*/ 0 w 2941"/>
                <a:gd name="T9" fmla="*/ 1130 h 1130"/>
                <a:gd name="T10" fmla="*/ 972 w 2941"/>
                <a:gd name="T11" fmla="*/ 972 h 1130"/>
                <a:gd name="T12" fmla="*/ 2001 w 2941"/>
                <a:gd name="T13" fmla="*/ 1130 h 1130"/>
                <a:gd name="T14" fmla="*/ 2941 w 2941"/>
                <a:gd name="T15" fmla="*/ 819 h 1130"/>
                <a:gd name="T16" fmla="*/ 2395 w 2941"/>
                <a:gd name="T17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1" h="1130">
                  <a:moveTo>
                    <a:pt x="2395" y="0"/>
                  </a:moveTo>
                  <a:lnTo>
                    <a:pt x="1823" y="261"/>
                  </a:lnTo>
                  <a:lnTo>
                    <a:pt x="1182" y="159"/>
                  </a:lnTo>
                  <a:lnTo>
                    <a:pt x="657" y="253"/>
                  </a:lnTo>
                  <a:lnTo>
                    <a:pt x="0" y="1130"/>
                  </a:lnTo>
                  <a:lnTo>
                    <a:pt x="972" y="972"/>
                  </a:lnTo>
                  <a:lnTo>
                    <a:pt x="2001" y="1130"/>
                  </a:lnTo>
                  <a:lnTo>
                    <a:pt x="2941" y="819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ŝḷïḍê"/>
            <p:cNvSpPr/>
            <p:nvPr/>
          </p:nvSpPr>
          <p:spPr bwMode="auto">
            <a:xfrm>
              <a:off x="4397375" y="3534335"/>
              <a:ext cx="4040188" cy="1444625"/>
            </a:xfrm>
            <a:custGeom>
              <a:avLst/>
              <a:gdLst>
                <a:gd name="T0" fmla="*/ 2545 w 2545"/>
                <a:gd name="T1" fmla="*/ 644 h 910"/>
                <a:gd name="T2" fmla="*/ 2118 w 2545"/>
                <a:gd name="T3" fmla="*/ 0 h 910"/>
                <a:gd name="T4" fmla="*/ 1617 w 2545"/>
                <a:gd name="T5" fmla="*/ 221 h 910"/>
                <a:gd name="T6" fmla="*/ 950 w 2545"/>
                <a:gd name="T7" fmla="*/ 126 h 910"/>
                <a:gd name="T8" fmla="*/ 525 w 2545"/>
                <a:gd name="T9" fmla="*/ 201 h 910"/>
                <a:gd name="T10" fmla="*/ 0 w 2545"/>
                <a:gd name="T11" fmla="*/ 900 h 910"/>
                <a:gd name="T12" fmla="*/ 784 w 2545"/>
                <a:gd name="T13" fmla="*/ 776 h 910"/>
                <a:gd name="T14" fmla="*/ 1763 w 2545"/>
                <a:gd name="T15" fmla="*/ 910 h 910"/>
                <a:gd name="T16" fmla="*/ 1763 w 2545"/>
                <a:gd name="T17" fmla="*/ 910 h 910"/>
                <a:gd name="T18" fmla="*/ 1764 w 2545"/>
                <a:gd name="T19" fmla="*/ 910 h 910"/>
                <a:gd name="T20" fmla="*/ 1764 w 2545"/>
                <a:gd name="T21" fmla="*/ 910 h 910"/>
                <a:gd name="T22" fmla="*/ 1764 w 2545"/>
                <a:gd name="T23" fmla="*/ 910 h 910"/>
                <a:gd name="T24" fmla="*/ 2545 w 2545"/>
                <a:gd name="T25" fmla="*/ 644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5" h="910">
                  <a:moveTo>
                    <a:pt x="2545" y="644"/>
                  </a:moveTo>
                  <a:lnTo>
                    <a:pt x="2118" y="0"/>
                  </a:lnTo>
                  <a:lnTo>
                    <a:pt x="1617" y="221"/>
                  </a:lnTo>
                  <a:lnTo>
                    <a:pt x="950" y="126"/>
                  </a:lnTo>
                  <a:lnTo>
                    <a:pt x="525" y="201"/>
                  </a:lnTo>
                  <a:lnTo>
                    <a:pt x="0" y="900"/>
                  </a:lnTo>
                  <a:lnTo>
                    <a:pt x="784" y="776"/>
                  </a:lnTo>
                  <a:lnTo>
                    <a:pt x="1763" y="910"/>
                  </a:lnTo>
                  <a:lnTo>
                    <a:pt x="1763" y="910"/>
                  </a:lnTo>
                  <a:lnTo>
                    <a:pt x="1764" y="910"/>
                  </a:lnTo>
                  <a:lnTo>
                    <a:pt x="1764" y="910"/>
                  </a:lnTo>
                  <a:lnTo>
                    <a:pt x="1764" y="910"/>
                  </a:lnTo>
                  <a:lnTo>
                    <a:pt x="2545" y="644"/>
                  </a:ln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1ïḓè"/>
            <p:cNvSpPr/>
            <p:nvPr/>
          </p:nvSpPr>
          <p:spPr bwMode="auto">
            <a:xfrm>
              <a:off x="5280025" y="3804209"/>
              <a:ext cx="1033463" cy="577850"/>
            </a:xfrm>
            <a:custGeom>
              <a:avLst/>
              <a:gdLst>
                <a:gd name="T0" fmla="*/ 516 w 794"/>
                <a:gd name="T1" fmla="*/ 123 h 444"/>
                <a:gd name="T2" fmla="*/ 363 w 794"/>
                <a:gd name="T3" fmla="*/ 81 h 444"/>
                <a:gd name="T4" fmla="*/ 153 w 794"/>
                <a:gd name="T5" fmla="*/ 180 h 444"/>
                <a:gd name="T6" fmla="*/ 36 w 794"/>
                <a:gd name="T7" fmla="*/ 259 h 444"/>
                <a:gd name="T8" fmla="*/ 171 w 794"/>
                <a:gd name="T9" fmla="*/ 347 h 444"/>
                <a:gd name="T10" fmla="*/ 438 w 794"/>
                <a:gd name="T11" fmla="*/ 397 h 444"/>
                <a:gd name="T12" fmla="*/ 623 w 794"/>
                <a:gd name="T13" fmla="*/ 347 h 444"/>
                <a:gd name="T14" fmla="*/ 791 w 794"/>
                <a:gd name="T15" fmla="*/ 262 h 444"/>
                <a:gd name="T16" fmla="*/ 741 w 794"/>
                <a:gd name="T17" fmla="*/ 113 h 444"/>
                <a:gd name="T18" fmla="*/ 516 w 794"/>
                <a:gd name="T19" fmla="*/ 12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444">
                  <a:moveTo>
                    <a:pt x="516" y="123"/>
                  </a:moveTo>
                  <a:cubicBezTo>
                    <a:pt x="516" y="123"/>
                    <a:pt x="502" y="0"/>
                    <a:pt x="363" y="81"/>
                  </a:cubicBezTo>
                  <a:cubicBezTo>
                    <a:pt x="224" y="162"/>
                    <a:pt x="221" y="113"/>
                    <a:pt x="153" y="180"/>
                  </a:cubicBezTo>
                  <a:cubicBezTo>
                    <a:pt x="86" y="248"/>
                    <a:pt x="0" y="223"/>
                    <a:pt x="36" y="259"/>
                  </a:cubicBezTo>
                  <a:cubicBezTo>
                    <a:pt x="71" y="294"/>
                    <a:pt x="68" y="325"/>
                    <a:pt x="171" y="347"/>
                  </a:cubicBezTo>
                  <a:cubicBezTo>
                    <a:pt x="274" y="369"/>
                    <a:pt x="342" y="444"/>
                    <a:pt x="438" y="397"/>
                  </a:cubicBezTo>
                  <a:cubicBezTo>
                    <a:pt x="534" y="351"/>
                    <a:pt x="562" y="286"/>
                    <a:pt x="623" y="347"/>
                  </a:cubicBezTo>
                  <a:cubicBezTo>
                    <a:pt x="684" y="408"/>
                    <a:pt x="791" y="372"/>
                    <a:pt x="791" y="262"/>
                  </a:cubicBezTo>
                  <a:cubicBezTo>
                    <a:pt x="791" y="152"/>
                    <a:pt x="794" y="113"/>
                    <a:pt x="741" y="113"/>
                  </a:cubicBezTo>
                  <a:cubicBezTo>
                    <a:pt x="687" y="113"/>
                    <a:pt x="596" y="203"/>
                    <a:pt x="516" y="123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ŝḻíḑè"/>
            <p:cNvSpPr/>
            <p:nvPr/>
          </p:nvSpPr>
          <p:spPr bwMode="auto">
            <a:xfrm>
              <a:off x="5799138" y="3928034"/>
              <a:ext cx="2130425" cy="876300"/>
            </a:xfrm>
            <a:custGeom>
              <a:avLst/>
              <a:gdLst>
                <a:gd name="T0" fmla="*/ 495 w 1636"/>
                <a:gd name="T1" fmla="*/ 413 h 673"/>
                <a:gd name="T2" fmla="*/ 705 w 1636"/>
                <a:gd name="T3" fmla="*/ 224 h 673"/>
                <a:gd name="T4" fmla="*/ 840 w 1636"/>
                <a:gd name="T5" fmla="*/ 167 h 673"/>
                <a:gd name="T6" fmla="*/ 911 w 1636"/>
                <a:gd name="T7" fmla="*/ 89 h 673"/>
                <a:gd name="T8" fmla="*/ 968 w 1636"/>
                <a:gd name="T9" fmla="*/ 39 h 673"/>
                <a:gd name="T10" fmla="*/ 1121 w 1636"/>
                <a:gd name="T11" fmla="*/ 138 h 673"/>
                <a:gd name="T12" fmla="*/ 1098 w 1636"/>
                <a:gd name="T13" fmla="*/ 219 h 673"/>
                <a:gd name="T14" fmla="*/ 1260 w 1636"/>
                <a:gd name="T15" fmla="*/ 272 h 673"/>
                <a:gd name="T16" fmla="*/ 1360 w 1636"/>
                <a:gd name="T17" fmla="*/ 219 h 673"/>
                <a:gd name="T18" fmla="*/ 1541 w 1636"/>
                <a:gd name="T19" fmla="*/ 272 h 673"/>
                <a:gd name="T20" fmla="*/ 1563 w 1636"/>
                <a:gd name="T21" fmla="*/ 413 h 673"/>
                <a:gd name="T22" fmla="*/ 1417 w 1636"/>
                <a:gd name="T23" fmla="*/ 509 h 673"/>
                <a:gd name="T24" fmla="*/ 1182 w 1636"/>
                <a:gd name="T25" fmla="*/ 530 h 673"/>
                <a:gd name="T26" fmla="*/ 997 w 1636"/>
                <a:gd name="T27" fmla="*/ 648 h 673"/>
                <a:gd name="T28" fmla="*/ 858 w 1636"/>
                <a:gd name="T29" fmla="*/ 630 h 673"/>
                <a:gd name="T30" fmla="*/ 686 w 1636"/>
                <a:gd name="T31" fmla="*/ 673 h 673"/>
                <a:gd name="T32" fmla="*/ 392 w 1636"/>
                <a:gd name="T33" fmla="*/ 587 h 673"/>
                <a:gd name="T34" fmla="*/ 270 w 1636"/>
                <a:gd name="T35" fmla="*/ 562 h 673"/>
                <a:gd name="T36" fmla="*/ 142 w 1636"/>
                <a:gd name="T37" fmla="*/ 409 h 673"/>
                <a:gd name="T38" fmla="*/ 472 w 1636"/>
                <a:gd name="T39" fmla="*/ 427 h 673"/>
                <a:gd name="T40" fmla="*/ 495 w 1636"/>
                <a:gd name="T41" fmla="*/ 41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6" h="673">
                  <a:moveTo>
                    <a:pt x="495" y="413"/>
                  </a:moveTo>
                  <a:cubicBezTo>
                    <a:pt x="495" y="413"/>
                    <a:pt x="570" y="206"/>
                    <a:pt x="705" y="224"/>
                  </a:cubicBezTo>
                  <a:cubicBezTo>
                    <a:pt x="840" y="242"/>
                    <a:pt x="801" y="206"/>
                    <a:pt x="840" y="167"/>
                  </a:cubicBezTo>
                  <a:cubicBezTo>
                    <a:pt x="879" y="128"/>
                    <a:pt x="883" y="117"/>
                    <a:pt x="911" y="89"/>
                  </a:cubicBezTo>
                  <a:cubicBezTo>
                    <a:pt x="940" y="60"/>
                    <a:pt x="822" y="0"/>
                    <a:pt x="968" y="39"/>
                  </a:cubicBezTo>
                  <a:cubicBezTo>
                    <a:pt x="1114" y="78"/>
                    <a:pt x="1121" y="84"/>
                    <a:pt x="1121" y="138"/>
                  </a:cubicBezTo>
                  <a:cubicBezTo>
                    <a:pt x="1121" y="192"/>
                    <a:pt x="1018" y="179"/>
                    <a:pt x="1098" y="219"/>
                  </a:cubicBezTo>
                  <a:cubicBezTo>
                    <a:pt x="1178" y="260"/>
                    <a:pt x="1196" y="303"/>
                    <a:pt x="1260" y="272"/>
                  </a:cubicBezTo>
                  <a:cubicBezTo>
                    <a:pt x="1324" y="242"/>
                    <a:pt x="1278" y="193"/>
                    <a:pt x="1360" y="219"/>
                  </a:cubicBezTo>
                  <a:cubicBezTo>
                    <a:pt x="1442" y="245"/>
                    <a:pt x="1524" y="175"/>
                    <a:pt x="1541" y="272"/>
                  </a:cubicBezTo>
                  <a:cubicBezTo>
                    <a:pt x="1559" y="370"/>
                    <a:pt x="1636" y="340"/>
                    <a:pt x="1563" y="413"/>
                  </a:cubicBezTo>
                  <a:cubicBezTo>
                    <a:pt x="1490" y="486"/>
                    <a:pt x="1495" y="509"/>
                    <a:pt x="1417" y="509"/>
                  </a:cubicBezTo>
                  <a:cubicBezTo>
                    <a:pt x="1339" y="509"/>
                    <a:pt x="1303" y="445"/>
                    <a:pt x="1182" y="530"/>
                  </a:cubicBezTo>
                  <a:cubicBezTo>
                    <a:pt x="1061" y="616"/>
                    <a:pt x="1064" y="648"/>
                    <a:pt x="997" y="648"/>
                  </a:cubicBezTo>
                  <a:cubicBezTo>
                    <a:pt x="929" y="648"/>
                    <a:pt x="954" y="601"/>
                    <a:pt x="858" y="630"/>
                  </a:cubicBezTo>
                  <a:cubicBezTo>
                    <a:pt x="762" y="658"/>
                    <a:pt x="723" y="673"/>
                    <a:pt x="686" y="673"/>
                  </a:cubicBezTo>
                  <a:cubicBezTo>
                    <a:pt x="649" y="673"/>
                    <a:pt x="449" y="587"/>
                    <a:pt x="392" y="587"/>
                  </a:cubicBezTo>
                  <a:cubicBezTo>
                    <a:pt x="335" y="587"/>
                    <a:pt x="381" y="562"/>
                    <a:pt x="270" y="562"/>
                  </a:cubicBezTo>
                  <a:cubicBezTo>
                    <a:pt x="160" y="562"/>
                    <a:pt x="0" y="434"/>
                    <a:pt x="142" y="409"/>
                  </a:cubicBezTo>
                  <a:cubicBezTo>
                    <a:pt x="285" y="384"/>
                    <a:pt x="472" y="427"/>
                    <a:pt x="472" y="427"/>
                  </a:cubicBezTo>
                  <a:lnTo>
                    <a:pt x="495" y="413"/>
                  </a:ln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şļíďé"/>
            <p:cNvSpPr/>
            <p:nvPr/>
          </p:nvSpPr>
          <p:spPr bwMode="auto">
            <a:xfrm>
              <a:off x="6954838" y="3472422"/>
              <a:ext cx="557213" cy="804862"/>
            </a:xfrm>
            <a:custGeom>
              <a:avLst/>
              <a:gdLst>
                <a:gd name="T0" fmla="*/ 428 w 428"/>
                <a:gd name="T1" fmla="*/ 213 h 618"/>
                <a:gd name="T2" fmla="*/ 216 w 428"/>
                <a:gd name="T3" fmla="*/ 618 h 618"/>
                <a:gd name="T4" fmla="*/ 5 w 428"/>
                <a:gd name="T5" fmla="*/ 213 h 618"/>
                <a:gd name="T6" fmla="*/ 216 w 428"/>
                <a:gd name="T7" fmla="*/ 0 h 618"/>
                <a:gd name="T8" fmla="*/ 428 w 428"/>
                <a:gd name="T9" fmla="*/ 21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618">
                  <a:moveTo>
                    <a:pt x="428" y="213"/>
                  </a:moveTo>
                  <a:cubicBezTo>
                    <a:pt x="428" y="428"/>
                    <a:pt x="216" y="618"/>
                    <a:pt x="216" y="618"/>
                  </a:cubicBezTo>
                  <a:cubicBezTo>
                    <a:pt x="216" y="618"/>
                    <a:pt x="13" y="418"/>
                    <a:pt x="5" y="213"/>
                  </a:cubicBezTo>
                  <a:cubicBezTo>
                    <a:pt x="0" y="97"/>
                    <a:pt x="91" y="0"/>
                    <a:pt x="216" y="0"/>
                  </a:cubicBezTo>
                  <a:cubicBezTo>
                    <a:pt x="376" y="0"/>
                    <a:pt x="428" y="133"/>
                    <a:pt x="428" y="213"/>
                  </a:cubicBezTo>
                  <a:close/>
                </a:path>
              </a:pathLst>
            </a:custGeom>
            <a:solidFill>
              <a:srgbClr val="CC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šḻidé"/>
            <p:cNvSpPr/>
            <p:nvPr/>
          </p:nvSpPr>
          <p:spPr bwMode="auto">
            <a:xfrm>
              <a:off x="7080250" y="3589897"/>
              <a:ext cx="311150" cy="309562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sḷiḓè"/>
            <p:cNvSpPr/>
            <p:nvPr/>
          </p:nvSpPr>
          <p:spPr bwMode="auto">
            <a:xfrm>
              <a:off x="3871913" y="4282047"/>
              <a:ext cx="723900" cy="723900"/>
            </a:xfrm>
            <a:custGeom>
              <a:avLst/>
              <a:gdLst>
                <a:gd name="T0" fmla="*/ 0 w 555"/>
                <a:gd name="T1" fmla="*/ 0 h 556"/>
                <a:gd name="T2" fmla="*/ 0 w 555"/>
                <a:gd name="T3" fmla="*/ 556 h 556"/>
                <a:gd name="T4" fmla="*/ 555 w 555"/>
                <a:gd name="T5" fmla="*/ 556 h 556"/>
                <a:gd name="T6" fmla="*/ 0 w 555"/>
                <a:gd name="T7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556">
                  <a:moveTo>
                    <a:pt x="0" y="0"/>
                  </a:moveTo>
                  <a:cubicBezTo>
                    <a:pt x="0" y="556"/>
                    <a:pt x="0" y="556"/>
                    <a:pt x="0" y="556"/>
                  </a:cubicBezTo>
                  <a:cubicBezTo>
                    <a:pt x="555" y="556"/>
                    <a:pt x="555" y="556"/>
                    <a:pt x="555" y="556"/>
                  </a:cubicBezTo>
                  <a:cubicBezTo>
                    <a:pt x="555" y="249"/>
                    <a:pt x="307" y="0"/>
                    <a:pt x="0" y="0"/>
                  </a:cubicBezTo>
                  <a:close/>
                </a:path>
              </a:pathLst>
            </a:custGeom>
            <a:solidFill>
              <a:srgbClr val="DD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şľïḑé"/>
            <p:cNvSpPr/>
            <p:nvPr/>
          </p:nvSpPr>
          <p:spPr bwMode="auto">
            <a:xfrm>
              <a:off x="3095625" y="4351897"/>
              <a:ext cx="1257300" cy="1444625"/>
            </a:xfrm>
            <a:custGeom>
              <a:avLst/>
              <a:gdLst>
                <a:gd name="T0" fmla="*/ 556 w 966"/>
                <a:gd name="T1" fmla="*/ 0 h 1110"/>
                <a:gd name="T2" fmla="*/ 0 w 966"/>
                <a:gd name="T3" fmla="*/ 555 h 1110"/>
                <a:gd name="T4" fmla="*/ 556 w 966"/>
                <a:gd name="T5" fmla="*/ 1110 h 1110"/>
                <a:gd name="T6" fmla="*/ 966 w 966"/>
                <a:gd name="T7" fmla="*/ 929 h 1110"/>
                <a:gd name="T8" fmla="*/ 556 w 966"/>
                <a:gd name="T9" fmla="*/ 555 h 1110"/>
                <a:gd name="T10" fmla="*/ 556 w 966"/>
                <a:gd name="T11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6" h="111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2"/>
                    <a:pt x="249" y="1110"/>
                    <a:pt x="556" y="1110"/>
                  </a:cubicBezTo>
                  <a:cubicBezTo>
                    <a:pt x="718" y="1110"/>
                    <a:pt x="865" y="1040"/>
                    <a:pt x="966" y="929"/>
                  </a:cubicBezTo>
                  <a:cubicBezTo>
                    <a:pt x="556" y="555"/>
                    <a:pt x="556" y="555"/>
                    <a:pt x="556" y="555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F15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liḋé"/>
            <p:cNvSpPr/>
            <p:nvPr/>
          </p:nvSpPr>
          <p:spPr bwMode="auto">
            <a:xfrm>
              <a:off x="3878263" y="5050397"/>
              <a:ext cx="722313" cy="485775"/>
            </a:xfrm>
            <a:custGeom>
              <a:avLst/>
              <a:gdLst>
                <a:gd name="T0" fmla="*/ 0 w 555"/>
                <a:gd name="T1" fmla="*/ 0 h 374"/>
                <a:gd name="T2" fmla="*/ 411 w 555"/>
                <a:gd name="T3" fmla="*/ 374 h 374"/>
                <a:gd name="T4" fmla="*/ 555 w 555"/>
                <a:gd name="T5" fmla="*/ 0 h 374"/>
                <a:gd name="T6" fmla="*/ 0 w 555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374">
                  <a:moveTo>
                    <a:pt x="0" y="0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500" y="275"/>
                    <a:pt x="555" y="144"/>
                    <a:pt x="55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ľïḑe"/>
            <p:cNvSpPr/>
            <p:nvPr/>
          </p:nvSpPr>
          <p:spPr bwMode="auto">
            <a:xfrm>
              <a:off x="5364163" y="4751947"/>
              <a:ext cx="1355725" cy="1377950"/>
            </a:xfrm>
            <a:custGeom>
              <a:avLst/>
              <a:gdLst>
                <a:gd name="T0" fmla="*/ 766 w 1042"/>
                <a:gd name="T1" fmla="*/ 997 h 1059"/>
                <a:gd name="T2" fmla="*/ 813 w 1042"/>
                <a:gd name="T3" fmla="*/ 969 h 1059"/>
                <a:gd name="T4" fmla="*/ 857 w 1042"/>
                <a:gd name="T5" fmla="*/ 937 h 1059"/>
                <a:gd name="T6" fmla="*/ 833 w 1042"/>
                <a:gd name="T7" fmla="*/ 818 h 1059"/>
                <a:gd name="T8" fmla="*/ 873 w 1042"/>
                <a:gd name="T9" fmla="*/ 766 h 1059"/>
                <a:gd name="T10" fmla="*/ 995 w 1042"/>
                <a:gd name="T11" fmla="*/ 763 h 1059"/>
                <a:gd name="T12" fmla="*/ 1032 w 1042"/>
                <a:gd name="T13" fmla="*/ 661 h 1059"/>
                <a:gd name="T14" fmla="*/ 942 w 1042"/>
                <a:gd name="T15" fmla="*/ 579 h 1059"/>
                <a:gd name="T16" fmla="*/ 945 w 1042"/>
                <a:gd name="T17" fmla="*/ 514 h 1059"/>
                <a:gd name="T18" fmla="*/ 1042 w 1042"/>
                <a:gd name="T19" fmla="*/ 440 h 1059"/>
                <a:gd name="T20" fmla="*/ 1012 w 1042"/>
                <a:gd name="T21" fmla="*/ 335 h 1059"/>
                <a:gd name="T22" fmla="*/ 891 w 1042"/>
                <a:gd name="T23" fmla="*/ 322 h 1059"/>
                <a:gd name="T24" fmla="*/ 875 w 1042"/>
                <a:gd name="T25" fmla="*/ 294 h 1059"/>
                <a:gd name="T26" fmla="*/ 855 w 1042"/>
                <a:gd name="T27" fmla="*/ 268 h 1059"/>
                <a:gd name="T28" fmla="*/ 890 w 1042"/>
                <a:gd name="T29" fmla="*/ 151 h 1059"/>
                <a:gd name="T30" fmla="*/ 805 w 1042"/>
                <a:gd name="T31" fmla="*/ 83 h 1059"/>
                <a:gd name="T32" fmla="*/ 699 w 1042"/>
                <a:gd name="T33" fmla="*/ 144 h 1059"/>
                <a:gd name="T34" fmla="*/ 638 w 1042"/>
                <a:gd name="T35" fmla="*/ 121 h 1059"/>
                <a:gd name="T36" fmla="*/ 597 w 1042"/>
                <a:gd name="T37" fmla="*/ 6 h 1059"/>
                <a:gd name="T38" fmla="*/ 489 w 1042"/>
                <a:gd name="T39" fmla="*/ 2 h 1059"/>
                <a:gd name="T40" fmla="*/ 439 w 1042"/>
                <a:gd name="T41" fmla="*/ 113 h 1059"/>
                <a:gd name="T42" fmla="*/ 376 w 1042"/>
                <a:gd name="T43" fmla="*/ 130 h 1059"/>
                <a:gd name="T44" fmla="*/ 275 w 1042"/>
                <a:gd name="T45" fmla="*/ 61 h 1059"/>
                <a:gd name="T46" fmla="*/ 229 w 1042"/>
                <a:gd name="T47" fmla="*/ 89 h 1059"/>
                <a:gd name="T48" fmla="*/ 185 w 1042"/>
                <a:gd name="T49" fmla="*/ 122 h 1059"/>
                <a:gd name="T50" fmla="*/ 209 w 1042"/>
                <a:gd name="T51" fmla="*/ 241 h 1059"/>
                <a:gd name="T52" fmla="*/ 169 w 1042"/>
                <a:gd name="T53" fmla="*/ 292 h 1059"/>
                <a:gd name="T54" fmla="*/ 47 w 1042"/>
                <a:gd name="T55" fmla="*/ 295 h 1059"/>
                <a:gd name="T56" fmla="*/ 9 w 1042"/>
                <a:gd name="T57" fmla="*/ 397 h 1059"/>
                <a:gd name="T58" fmla="*/ 99 w 1042"/>
                <a:gd name="T59" fmla="*/ 479 h 1059"/>
                <a:gd name="T60" fmla="*/ 97 w 1042"/>
                <a:gd name="T61" fmla="*/ 544 h 1059"/>
                <a:gd name="T62" fmla="*/ 0 w 1042"/>
                <a:gd name="T63" fmla="*/ 618 h 1059"/>
                <a:gd name="T64" fmla="*/ 30 w 1042"/>
                <a:gd name="T65" fmla="*/ 723 h 1059"/>
                <a:gd name="T66" fmla="*/ 150 w 1042"/>
                <a:gd name="T67" fmla="*/ 736 h 1059"/>
                <a:gd name="T68" fmla="*/ 167 w 1042"/>
                <a:gd name="T69" fmla="*/ 764 h 1059"/>
                <a:gd name="T70" fmla="*/ 187 w 1042"/>
                <a:gd name="T71" fmla="*/ 791 h 1059"/>
                <a:gd name="T72" fmla="*/ 152 w 1042"/>
                <a:gd name="T73" fmla="*/ 907 h 1059"/>
                <a:gd name="T74" fmla="*/ 237 w 1042"/>
                <a:gd name="T75" fmla="*/ 975 h 1059"/>
                <a:gd name="T76" fmla="*/ 343 w 1042"/>
                <a:gd name="T77" fmla="*/ 915 h 1059"/>
                <a:gd name="T78" fmla="*/ 404 w 1042"/>
                <a:gd name="T79" fmla="*/ 937 h 1059"/>
                <a:gd name="T80" fmla="*/ 445 w 1042"/>
                <a:gd name="T81" fmla="*/ 1052 h 1059"/>
                <a:gd name="T82" fmla="*/ 553 w 1042"/>
                <a:gd name="T83" fmla="*/ 1056 h 1059"/>
                <a:gd name="T84" fmla="*/ 603 w 1042"/>
                <a:gd name="T85" fmla="*/ 946 h 1059"/>
                <a:gd name="T86" fmla="*/ 666 w 1042"/>
                <a:gd name="T87" fmla="*/ 928 h 1059"/>
                <a:gd name="T88" fmla="*/ 766 w 1042"/>
                <a:gd name="T89" fmla="*/ 997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2" h="1059">
                  <a:moveTo>
                    <a:pt x="766" y="997"/>
                  </a:moveTo>
                  <a:cubicBezTo>
                    <a:pt x="782" y="989"/>
                    <a:pt x="798" y="979"/>
                    <a:pt x="813" y="969"/>
                  </a:cubicBezTo>
                  <a:cubicBezTo>
                    <a:pt x="829" y="959"/>
                    <a:pt x="843" y="948"/>
                    <a:pt x="857" y="937"/>
                  </a:cubicBezTo>
                  <a:cubicBezTo>
                    <a:pt x="833" y="818"/>
                    <a:pt x="833" y="818"/>
                    <a:pt x="833" y="818"/>
                  </a:cubicBezTo>
                  <a:cubicBezTo>
                    <a:pt x="847" y="801"/>
                    <a:pt x="861" y="784"/>
                    <a:pt x="873" y="766"/>
                  </a:cubicBezTo>
                  <a:cubicBezTo>
                    <a:pt x="995" y="763"/>
                    <a:pt x="995" y="763"/>
                    <a:pt x="995" y="763"/>
                  </a:cubicBezTo>
                  <a:cubicBezTo>
                    <a:pt x="1011" y="731"/>
                    <a:pt x="1023" y="696"/>
                    <a:pt x="1032" y="661"/>
                  </a:cubicBezTo>
                  <a:cubicBezTo>
                    <a:pt x="942" y="579"/>
                    <a:pt x="942" y="579"/>
                    <a:pt x="942" y="579"/>
                  </a:cubicBezTo>
                  <a:cubicBezTo>
                    <a:pt x="945" y="558"/>
                    <a:pt x="946" y="536"/>
                    <a:pt x="945" y="514"/>
                  </a:cubicBezTo>
                  <a:cubicBezTo>
                    <a:pt x="1042" y="440"/>
                    <a:pt x="1042" y="440"/>
                    <a:pt x="1042" y="440"/>
                  </a:cubicBezTo>
                  <a:cubicBezTo>
                    <a:pt x="1036" y="405"/>
                    <a:pt x="1026" y="370"/>
                    <a:pt x="1012" y="335"/>
                  </a:cubicBezTo>
                  <a:cubicBezTo>
                    <a:pt x="891" y="322"/>
                    <a:pt x="891" y="322"/>
                    <a:pt x="891" y="322"/>
                  </a:cubicBezTo>
                  <a:cubicBezTo>
                    <a:pt x="886" y="313"/>
                    <a:pt x="881" y="303"/>
                    <a:pt x="875" y="294"/>
                  </a:cubicBezTo>
                  <a:cubicBezTo>
                    <a:pt x="868" y="285"/>
                    <a:pt x="862" y="276"/>
                    <a:pt x="855" y="268"/>
                  </a:cubicBezTo>
                  <a:cubicBezTo>
                    <a:pt x="890" y="151"/>
                    <a:pt x="890" y="151"/>
                    <a:pt x="890" y="151"/>
                  </a:cubicBezTo>
                  <a:cubicBezTo>
                    <a:pt x="864" y="125"/>
                    <a:pt x="835" y="103"/>
                    <a:pt x="805" y="83"/>
                  </a:cubicBezTo>
                  <a:cubicBezTo>
                    <a:pt x="699" y="144"/>
                    <a:pt x="699" y="144"/>
                    <a:pt x="699" y="144"/>
                  </a:cubicBezTo>
                  <a:cubicBezTo>
                    <a:pt x="679" y="135"/>
                    <a:pt x="659" y="127"/>
                    <a:pt x="638" y="121"/>
                  </a:cubicBezTo>
                  <a:cubicBezTo>
                    <a:pt x="597" y="6"/>
                    <a:pt x="597" y="6"/>
                    <a:pt x="597" y="6"/>
                  </a:cubicBezTo>
                  <a:cubicBezTo>
                    <a:pt x="561" y="1"/>
                    <a:pt x="525" y="0"/>
                    <a:pt x="489" y="2"/>
                  </a:cubicBezTo>
                  <a:cubicBezTo>
                    <a:pt x="439" y="113"/>
                    <a:pt x="439" y="113"/>
                    <a:pt x="439" y="113"/>
                  </a:cubicBezTo>
                  <a:cubicBezTo>
                    <a:pt x="417" y="117"/>
                    <a:pt x="396" y="123"/>
                    <a:pt x="376" y="130"/>
                  </a:cubicBezTo>
                  <a:cubicBezTo>
                    <a:pt x="275" y="61"/>
                    <a:pt x="275" y="61"/>
                    <a:pt x="275" y="61"/>
                  </a:cubicBezTo>
                  <a:cubicBezTo>
                    <a:pt x="260" y="70"/>
                    <a:pt x="244" y="79"/>
                    <a:pt x="229" y="89"/>
                  </a:cubicBezTo>
                  <a:cubicBezTo>
                    <a:pt x="213" y="99"/>
                    <a:pt x="199" y="110"/>
                    <a:pt x="185" y="122"/>
                  </a:cubicBezTo>
                  <a:cubicBezTo>
                    <a:pt x="209" y="241"/>
                    <a:pt x="209" y="241"/>
                    <a:pt x="209" y="241"/>
                  </a:cubicBezTo>
                  <a:cubicBezTo>
                    <a:pt x="194" y="257"/>
                    <a:pt x="181" y="274"/>
                    <a:pt x="169" y="292"/>
                  </a:cubicBezTo>
                  <a:cubicBezTo>
                    <a:pt x="47" y="295"/>
                    <a:pt x="47" y="295"/>
                    <a:pt x="47" y="295"/>
                  </a:cubicBezTo>
                  <a:cubicBezTo>
                    <a:pt x="31" y="328"/>
                    <a:pt x="19" y="362"/>
                    <a:pt x="9" y="397"/>
                  </a:cubicBezTo>
                  <a:cubicBezTo>
                    <a:pt x="99" y="479"/>
                    <a:pt x="99" y="479"/>
                    <a:pt x="99" y="479"/>
                  </a:cubicBezTo>
                  <a:cubicBezTo>
                    <a:pt x="97" y="501"/>
                    <a:pt x="96" y="522"/>
                    <a:pt x="97" y="544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6" y="654"/>
                    <a:pt x="16" y="689"/>
                    <a:pt x="30" y="723"/>
                  </a:cubicBezTo>
                  <a:cubicBezTo>
                    <a:pt x="150" y="736"/>
                    <a:pt x="150" y="736"/>
                    <a:pt x="150" y="736"/>
                  </a:cubicBezTo>
                  <a:cubicBezTo>
                    <a:pt x="156" y="746"/>
                    <a:pt x="161" y="755"/>
                    <a:pt x="167" y="764"/>
                  </a:cubicBezTo>
                  <a:cubicBezTo>
                    <a:pt x="173" y="773"/>
                    <a:pt x="180" y="782"/>
                    <a:pt x="187" y="791"/>
                  </a:cubicBezTo>
                  <a:cubicBezTo>
                    <a:pt x="152" y="907"/>
                    <a:pt x="152" y="907"/>
                    <a:pt x="152" y="907"/>
                  </a:cubicBezTo>
                  <a:cubicBezTo>
                    <a:pt x="178" y="933"/>
                    <a:pt x="207" y="956"/>
                    <a:pt x="237" y="975"/>
                  </a:cubicBezTo>
                  <a:cubicBezTo>
                    <a:pt x="343" y="915"/>
                    <a:pt x="343" y="915"/>
                    <a:pt x="343" y="915"/>
                  </a:cubicBezTo>
                  <a:cubicBezTo>
                    <a:pt x="363" y="924"/>
                    <a:pt x="383" y="931"/>
                    <a:pt x="404" y="937"/>
                  </a:cubicBezTo>
                  <a:cubicBezTo>
                    <a:pt x="445" y="1052"/>
                    <a:pt x="445" y="1052"/>
                    <a:pt x="445" y="1052"/>
                  </a:cubicBezTo>
                  <a:cubicBezTo>
                    <a:pt x="480" y="1057"/>
                    <a:pt x="517" y="1059"/>
                    <a:pt x="553" y="1056"/>
                  </a:cubicBezTo>
                  <a:cubicBezTo>
                    <a:pt x="603" y="946"/>
                    <a:pt x="603" y="946"/>
                    <a:pt x="603" y="946"/>
                  </a:cubicBezTo>
                  <a:cubicBezTo>
                    <a:pt x="625" y="942"/>
                    <a:pt x="646" y="936"/>
                    <a:pt x="666" y="928"/>
                  </a:cubicBezTo>
                  <a:lnTo>
                    <a:pt x="766" y="997"/>
                  </a:lnTo>
                  <a:close/>
                </a:path>
              </a:pathLst>
            </a:custGeom>
            <a:solidFill>
              <a:srgbClr val="200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ṧḻiḍé"/>
            <p:cNvSpPr/>
            <p:nvPr/>
          </p:nvSpPr>
          <p:spPr bwMode="auto">
            <a:xfrm>
              <a:off x="5791200" y="5175809"/>
              <a:ext cx="528638" cy="530225"/>
            </a:xfrm>
            <a:custGeom>
              <a:avLst/>
              <a:gdLst>
                <a:gd name="T0" fmla="*/ 312 w 407"/>
                <a:gd name="T1" fmla="*/ 347 h 407"/>
                <a:gd name="T2" fmla="*/ 60 w 407"/>
                <a:gd name="T3" fmla="*/ 312 h 407"/>
                <a:gd name="T4" fmla="*/ 94 w 407"/>
                <a:gd name="T5" fmla="*/ 60 h 407"/>
                <a:gd name="T6" fmla="*/ 347 w 407"/>
                <a:gd name="T7" fmla="*/ 95 h 407"/>
                <a:gd name="T8" fmla="*/ 312 w 407"/>
                <a:gd name="T9" fmla="*/ 34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312" y="347"/>
                  </a:moveTo>
                  <a:cubicBezTo>
                    <a:pt x="233" y="407"/>
                    <a:pt x="120" y="391"/>
                    <a:pt x="60" y="312"/>
                  </a:cubicBezTo>
                  <a:cubicBezTo>
                    <a:pt x="0" y="233"/>
                    <a:pt x="15" y="120"/>
                    <a:pt x="94" y="60"/>
                  </a:cubicBezTo>
                  <a:cubicBezTo>
                    <a:pt x="174" y="0"/>
                    <a:pt x="287" y="16"/>
                    <a:pt x="347" y="95"/>
                  </a:cubicBezTo>
                  <a:cubicBezTo>
                    <a:pt x="407" y="174"/>
                    <a:pt x="391" y="287"/>
                    <a:pt x="312" y="347"/>
                  </a:cubicBezTo>
                  <a:close/>
                </a:path>
              </a:pathLst>
            </a:custGeom>
            <a:solidFill>
              <a:srgbClr val="B5B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1íḍé"/>
            <p:cNvSpPr/>
            <p:nvPr/>
          </p:nvSpPr>
          <p:spPr bwMode="auto">
            <a:xfrm>
              <a:off x="6729413" y="5072622"/>
              <a:ext cx="1044575" cy="1065212"/>
            </a:xfrm>
            <a:custGeom>
              <a:avLst/>
              <a:gdLst>
                <a:gd name="T0" fmla="*/ 618 w 802"/>
                <a:gd name="T1" fmla="*/ 753 h 817"/>
                <a:gd name="T2" fmla="*/ 652 w 802"/>
                <a:gd name="T3" fmla="*/ 729 h 817"/>
                <a:gd name="T4" fmla="*/ 684 w 802"/>
                <a:gd name="T5" fmla="*/ 701 h 817"/>
                <a:gd name="T6" fmla="*/ 658 w 802"/>
                <a:gd name="T7" fmla="*/ 611 h 817"/>
                <a:gd name="T8" fmla="*/ 686 w 802"/>
                <a:gd name="T9" fmla="*/ 569 h 817"/>
                <a:gd name="T10" fmla="*/ 779 w 802"/>
                <a:gd name="T11" fmla="*/ 560 h 817"/>
                <a:gd name="T12" fmla="*/ 802 w 802"/>
                <a:gd name="T13" fmla="*/ 479 h 817"/>
                <a:gd name="T14" fmla="*/ 728 w 802"/>
                <a:gd name="T15" fmla="*/ 421 h 817"/>
                <a:gd name="T16" fmla="*/ 726 w 802"/>
                <a:gd name="T17" fmla="*/ 371 h 817"/>
                <a:gd name="T18" fmla="*/ 796 w 802"/>
                <a:gd name="T19" fmla="*/ 309 h 817"/>
                <a:gd name="T20" fmla="*/ 767 w 802"/>
                <a:gd name="T21" fmla="*/ 230 h 817"/>
                <a:gd name="T22" fmla="*/ 673 w 802"/>
                <a:gd name="T23" fmla="*/ 227 h 817"/>
                <a:gd name="T24" fmla="*/ 659 w 802"/>
                <a:gd name="T25" fmla="*/ 206 h 817"/>
                <a:gd name="T26" fmla="*/ 642 w 802"/>
                <a:gd name="T27" fmla="*/ 187 h 817"/>
                <a:gd name="T28" fmla="*/ 662 w 802"/>
                <a:gd name="T29" fmla="*/ 96 h 817"/>
                <a:gd name="T30" fmla="*/ 592 w 802"/>
                <a:gd name="T31" fmla="*/ 49 h 817"/>
                <a:gd name="T32" fmla="*/ 515 w 802"/>
                <a:gd name="T33" fmla="*/ 102 h 817"/>
                <a:gd name="T34" fmla="*/ 466 w 802"/>
                <a:gd name="T35" fmla="*/ 88 h 817"/>
                <a:gd name="T36" fmla="*/ 428 w 802"/>
                <a:gd name="T37" fmla="*/ 2 h 817"/>
                <a:gd name="T38" fmla="*/ 344 w 802"/>
                <a:gd name="T39" fmla="*/ 5 h 817"/>
                <a:gd name="T40" fmla="*/ 313 w 802"/>
                <a:gd name="T41" fmla="*/ 93 h 817"/>
                <a:gd name="T42" fmla="*/ 265 w 802"/>
                <a:gd name="T43" fmla="*/ 111 h 817"/>
                <a:gd name="T44" fmla="*/ 184 w 802"/>
                <a:gd name="T45" fmla="*/ 64 h 817"/>
                <a:gd name="T46" fmla="*/ 150 w 802"/>
                <a:gd name="T47" fmla="*/ 88 h 817"/>
                <a:gd name="T48" fmla="*/ 118 w 802"/>
                <a:gd name="T49" fmla="*/ 116 h 817"/>
                <a:gd name="T50" fmla="*/ 144 w 802"/>
                <a:gd name="T51" fmla="*/ 206 h 817"/>
                <a:gd name="T52" fmla="*/ 116 w 802"/>
                <a:gd name="T53" fmla="*/ 247 h 817"/>
                <a:gd name="T54" fmla="*/ 23 w 802"/>
                <a:gd name="T55" fmla="*/ 257 h 817"/>
                <a:gd name="T56" fmla="*/ 0 w 802"/>
                <a:gd name="T57" fmla="*/ 338 h 817"/>
                <a:gd name="T58" fmla="*/ 74 w 802"/>
                <a:gd name="T59" fmla="*/ 395 h 817"/>
                <a:gd name="T60" fmla="*/ 76 w 802"/>
                <a:gd name="T61" fmla="*/ 446 h 817"/>
                <a:gd name="T62" fmla="*/ 6 w 802"/>
                <a:gd name="T63" fmla="*/ 508 h 817"/>
                <a:gd name="T64" fmla="*/ 35 w 802"/>
                <a:gd name="T65" fmla="*/ 587 h 817"/>
                <a:gd name="T66" fmla="*/ 129 w 802"/>
                <a:gd name="T67" fmla="*/ 590 h 817"/>
                <a:gd name="T68" fmla="*/ 144 w 802"/>
                <a:gd name="T69" fmla="*/ 610 h 817"/>
                <a:gd name="T70" fmla="*/ 160 w 802"/>
                <a:gd name="T71" fmla="*/ 629 h 817"/>
                <a:gd name="T72" fmla="*/ 140 w 802"/>
                <a:gd name="T73" fmla="*/ 721 h 817"/>
                <a:gd name="T74" fmla="*/ 210 w 802"/>
                <a:gd name="T75" fmla="*/ 768 h 817"/>
                <a:gd name="T76" fmla="*/ 287 w 802"/>
                <a:gd name="T77" fmla="*/ 715 h 817"/>
                <a:gd name="T78" fmla="*/ 336 w 802"/>
                <a:gd name="T79" fmla="*/ 729 h 817"/>
                <a:gd name="T80" fmla="*/ 374 w 802"/>
                <a:gd name="T81" fmla="*/ 815 h 817"/>
                <a:gd name="T82" fmla="*/ 458 w 802"/>
                <a:gd name="T83" fmla="*/ 812 h 817"/>
                <a:gd name="T84" fmla="*/ 490 w 802"/>
                <a:gd name="T85" fmla="*/ 723 h 817"/>
                <a:gd name="T86" fmla="*/ 537 w 802"/>
                <a:gd name="T87" fmla="*/ 706 h 817"/>
                <a:gd name="T88" fmla="*/ 618 w 802"/>
                <a:gd name="T89" fmla="*/ 753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02" h="817">
                  <a:moveTo>
                    <a:pt x="618" y="753"/>
                  </a:moveTo>
                  <a:cubicBezTo>
                    <a:pt x="630" y="746"/>
                    <a:pt x="641" y="737"/>
                    <a:pt x="652" y="729"/>
                  </a:cubicBezTo>
                  <a:cubicBezTo>
                    <a:pt x="663" y="720"/>
                    <a:pt x="674" y="711"/>
                    <a:pt x="684" y="701"/>
                  </a:cubicBezTo>
                  <a:cubicBezTo>
                    <a:pt x="658" y="611"/>
                    <a:pt x="658" y="611"/>
                    <a:pt x="658" y="611"/>
                  </a:cubicBezTo>
                  <a:cubicBezTo>
                    <a:pt x="668" y="598"/>
                    <a:pt x="678" y="584"/>
                    <a:pt x="686" y="569"/>
                  </a:cubicBezTo>
                  <a:cubicBezTo>
                    <a:pt x="779" y="560"/>
                    <a:pt x="779" y="560"/>
                    <a:pt x="779" y="560"/>
                  </a:cubicBezTo>
                  <a:cubicBezTo>
                    <a:pt x="790" y="534"/>
                    <a:pt x="797" y="506"/>
                    <a:pt x="802" y="479"/>
                  </a:cubicBezTo>
                  <a:cubicBezTo>
                    <a:pt x="728" y="421"/>
                    <a:pt x="728" y="421"/>
                    <a:pt x="728" y="421"/>
                  </a:cubicBezTo>
                  <a:cubicBezTo>
                    <a:pt x="729" y="405"/>
                    <a:pt x="728" y="388"/>
                    <a:pt x="726" y="371"/>
                  </a:cubicBezTo>
                  <a:cubicBezTo>
                    <a:pt x="796" y="309"/>
                    <a:pt x="796" y="309"/>
                    <a:pt x="796" y="309"/>
                  </a:cubicBezTo>
                  <a:cubicBezTo>
                    <a:pt x="789" y="282"/>
                    <a:pt x="779" y="255"/>
                    <a:pt x="767" y="230"/>
                  </a:cubicBezTo>
                  <a:cubicBezTo>
                    <a:pt x="673" y="227"/>
                    <a:pt x="673" y="227"/>
                    <a:pt x="673" y="227"/>
                  </a:cubicBezTo>
                  <a:cubicBezTo>
                    <a:pt x="669" y="220"/>
                    <a:pt x="664" y="213"/>
                    <a:pt x="659" y="206"/>
                  </a:cubicBezTo>
                  <a:cubicBezTo>
                    <a:pt x="653" y="200"/>
                    <a:pt x="648" y="194"/>
                    <a:pt x="642" y="187"/>
                  </a:cubicBezTo>
                  <a:cubicBezTo>
                    <a:pt x="662" y="96"/>
                    <a:pt x="662" y="96"/>
                    <a:pt x="662" y="96"/>
                  </a:cubicBezTo>
                  <a:cubicBezTo>
                    <a:pt x="640" y="77"/>
                    <a:pt x="617" y="62"/>
                    <a:pt x="592" y="49"/>
                  </a:cubicBezTo>
                  <a:cubicBezTo>
                    <a:pt x="515" y="102"/>
                    <a:pt x="515" y="102"/>
                    <a:pt x="515" y="102"/>
                  </a:cubicBezTo>
                  <a:cubicBezTo>
                    <a:pt x="499" y="96"/>
                    <a:pt x="483" y="91"/>
                    <a:pt x="466" y="88"/>
                  </a:cubicBezTo>
                  <a:cubicBezTo>
                    <a:pt x="428" y="2"/>
                    <a:pt x="428" y="2"/>
                    <a:pt x="428" y="2"/>
                  </a:cubicBezTo>
                  <a:cubicBezTo>
                    <a:pt x="400" y="0"/>
                    <a:pt x="372" y="1"/>
                    <a:pt x="344" y="5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297" y="98"/>
                    <a:pt x="281" y="104"/>
                    <a:pt x="265" y="111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72" y="71"/>
                    <a:pt x="161" y="79"/>
                    <a:pt x="150" y="88"/>
                  </a:cubicBezTo>
                  <a:cubicBezTo>
                    <a:pt x="139" y="97"/>
                    <a:pt x="128" y="106"/>
                    <a:pt x="118" y="116"/>
                  </a:cubicBezTo>
                  <a:cubicBezTo>
                    <a:pt x="144" y="206"/>
                    <a:pt x="144" y="206"/>
                    <a:pt x="144" y="206"/>
                  </a:cubicBezTo>
                  <a:cubicBezTo>
                    <a:pt x="134" y="219"/>
                    <a:pt x="124" y="233"/>
                    <a:pt x="116" y="24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13" y="283"/>
                    <a:pt x="5" y="310"/>
                    <a:pt x="0" y="338"/>
                  </a:cubicBezTo>
                  <a:cubicBezTo>
                    <a:pt x="74" y="395"/>
                    <a:pt x="74" y="395"/>
                    <a:pt x="74" y="395"/>
                  </a:cubicBezTo>
                  <a:cubicBezTo>
                    <a:pt x="73" y="412"/>
                    <a:pt x="74" y="429"/>
                    <a:pt x="76" y="446"/>
                  </a:cubicBezTo>
                  <a:cubicBezTo>
                    <a:pt x="6" y="508"/>
                    <a:pt x="6" y="508"/>
                    <a:pt x="6" y="508"/>
                  </a:cubicBezTo>
                  <a:cubicBezTo>
                    <a:pt x="13" y="535"/>
                    <a:pt x="23" y="562"/>
                    <a:pt x="35" y="587"/>
                  </a:cubicBezTo>
                  <a:cubicBezTo>
                    <a:pt x="129" y="590"/>
                    <a:pt x="129" y="590"/>
                    <a:pt x="129" y="590"/>
                  </a:cubicBezTo>
                  <a:cubicBezTo>
                    <a:pt x="134" y="597"/>
                    <a:pt x="138" y="604"/>
                    <a:pt x="144" y="610"/>
                  </a:cubicBezTo>
                  <a:cubicBezTo>
                    <a:pt x="149" y="617"/>
                    <a:pt x="154" y="623"/>
                    <a:pt x="160" y="629"/>
                  </a:cubicBezTo>
                  <a:cubicBezTo>
                    <a:pt x="140" y="721"/>
                    <a:pt x="140" y="721"/>
                    <a:pt x="140" y="721"/>
                  </a:cubicBezTo>
                  <a:cubicBezTo>
                    <a:pt x="162" y="739"/>
                    <a:pt x="186" y="755"/>
                    <a:pt x="210" y="768"/>
                  </a:cubicBezTo>
                  <a:cubicBezTo>
                    <a:pt x="287" y="715"/>
                    <a:pt x="287" y="715"/>
                    <a:pt x="287" y="715"/>
                  </a:cubicBezTo>
                  <a:cubicBezTo>
                    <a:pt x="303" y="721"/>
                    <a:pt x="319" y="726"/>
                    <a:pt x="336" y="729"/>
                  </a:cubicBezTo>
                  <a:cubicBezTo>
                    <a:pt x="374" y="815"/>
                    <a:pt x="374" y="815"/>
                    <a:pt x="374" y="815"/>
                  </a:cubicBezTo>
                  <a:cubicBezTo>
                    <a:pt x="402" y="817"/>
                    <a:pt x="430" y="816"/>
                    <a:pt x="458" y="812"/>
                  </a:cubicBezTo>
                  <a:cubicBezTo>
                    <a:pt x="490" y="723"/>
                    <a:pt x="490" y="723"/>
                    <a:pt x="490" y="723"/>
                  </a:cubicBezTo>
                  <a:cubicBezTo>
                    <a:pt x="506" y="719"/>
                    <a:pt x="521" y="713"/>
                    <a:pt x="537" y="706"/>
                  </a:cubicBezTo>
                  <a:lnTo>
                    <a:pt x="618" y="753"/>
                  </a:lnTo>
                  <a:close/>
                </a:path>
              </a:pathLst>
            </a:custGeom>
            <a:solidFill>
              <a:srgbClr val="F15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šḻîḑé"/>
            <p:cNvSpPr/>
            <p:nvPr/>
          </p:nvSpPr>
          <p:spPr bwMode="auto">
            <a:xfrm>
              <a:off x="7008813" y="5361547"/>
              <a:ext cx="485775" cy="487362"/>
            </a:xfrm>
            <a:custGeom>
              <a:avLst/>
              <a:gdLst>
                <a:gd name="T0" fmla="*/ 290 w 374"/>
                <a:gd name="T1" fmla="*/ 318 h 375"/>
                <a:gd name="T2" fmla="*/ 56 w 374"/>
                <a:gd name="T3" fmla="*/ 290 h 375"/>
                <a:gd name="T4" fmla="*/ 85 w 374"/>
                <a:gd name="T5" fmla="*/ 57 h 375"/>
                <a:gd name="T6" fmla="*/ 318 w 374"/>
                <a:gd name="T7" fmla="*/ 85 h 375"/>
                <a:gd name="T8" fmla="*/ 290 w 374"/>
                <a:gd name="T9" fmla="*/ 31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375">
                  <a:moveTo>
                    <a:pt x="290" y="318"/>
                  </a:moveTo>
                  <a:cubicBezTo>
                    <a:pt x="217" y="375"/>
                    <a:pt x="113" y="362"/>
                    <a:pt x="56" y="290"/>
                  </a:cubicBezTo>
                  <a:cubicBezTo>
                    <a:pt x="0" y="218"/>
                    <a:pt x="12" y="113"/>
                    <a:pt x="85" y="57"/>
                  </a:cubicBezTo>
                  <a:cubicBezTo>
                    <a:pt x="157" y="0"/>
                    <a:pt x="261" y="13"/>
                    <a:pt x="318" y="85"/>
                  </a:cubicBezTo>
                  <a:cubicBezTo>
                    <a:pt x="374" y="157"/>
                    <a:pt x="362" y="261"/>
                    <a:pt x="290" y="318"/>
                  </a:cubicBezTo>
                  <a:close/>
                </a:path>
              </a:pathLst>
            </a:custGeom>
            <a:solidFill>
              <a:srgbClr val="DD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继承的传递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8662" y="1885050"/>
            <a:ext cx="4497338" cy="515803"/>
          </a:xfrm>
        </p:spPr>
        <p:txBody>
          <a:bodyPr/>
          <a:lstStyle/>
          <a:p>
            <a:r>
              <a:rPr lang="zh-CN" altLang="en-US" dirty="0"/>
              <a:t>继承传递的概念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598662" y="2557372"/>
            <a:ext cx="4711521" cy="22040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在现实中遗产继承，爷爷的遗产可以被父亲继承，儿子可以继承父亲的。这样看来是不是儿子也是有继承到爷爷的遗产。在面向对象中的继承呢？子类是否能继承父类的父类的方法？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继承的传递</a:t>
            </a:r>
          </a:p>
        </p:txBody>
      </p:sp>
      <p:pic>
        <p:nvPicPr>
          <p:cNvPr id="8194" name="Picture" descr="标题: fig: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5050"/>
            <a:ext cx="5334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906044" y="634179"/>
            <a:ext cx="801773" cy="334151"/>
          </a:xfrm>
        </p:spPr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继承的传递</a:t>
            </a:r>
          </a:p>
        </p:txBody>
      </p:sp>
      <p:sp>
        <p:nvSpPr>
          <p:cNvPr id="5" name="矩形 4"/>
          <p:cNvSpPr/>
          <p:nvPr/>
        </p:nvSpPr>
        <p:spPr>
          <a:xfrm>
            <a:off x="1595438" y="1062923"/>
            <a:ext cx="9077576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看看下面的继承关系，Son类继承Father类，Father类并没有提供eat方法，但是父类又继承了Grandfather类。Son的对象调用eat方法可以正常执行，运行结果得出，Son类也继承了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Granderfather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类的方法。这就是继承的传递性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35675" y="2396314"/>
            <a:ext cx="9720649" cy="241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GrandFather(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'吃饭'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继承  GrandFather 类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Father(GrandFather):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继承 Father类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Son(Father):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lg = Son()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lg.eat()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3819" y="48331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1235675" y="5241751"/>
            <a:ext cx="9720649" cy="369332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吃饭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24724" y="5611083"/>
            <a:ext cx="9909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总结：类的传递过程中，我们把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父类又称为基类，子类又称为派生类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，父类的属性和方法可以一级一级的传递到子类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重写父类方法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676922" y="1437025"/>
            <a:ext cx="8978721" cy="663623"/>
          </a:xfrm>
        </p:spPr>
        <p:txBody>
          <a:bodyPr/>
          <a:lstStyle/>
          <a:p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所谓重写，就是子类中，有一个和父类相同名字的方法，在子类中的方法会覆盖掉父类中同名的方法 伪代码示例：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重写父类方法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67016" y="2100648"/>
            <a:ext cx="867444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父类: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抽烟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'抽芙蓉王'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喝酒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'喝二锅头'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子类(父类):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与父类的（抽烟）同名方法，这就是重写父类方法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抽烟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'抽中华'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儿子比他爹有出息，抽好烟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重写父类方法后，子类调用父类的方法时将调用的是子类的方法。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son = 子类()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son.抽烟()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6922" y="4292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输出结果</a:t>
            </a:r>
          </a:p>
        </p:txBody>
      </p:sp>
      <p:sp>
        <p:nvSpPr>
          <p:cNvPr id="9" name="矩形 8"/>
          <p:cNvSpPr/>
          <p:nvPr/>
        </p:nvSpPr>
        <p:spPr>
          <a:xfrm>
            <a:off x="1750540" y="4823211"/>
            <a:ext cx="8690919" cy="369332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抽中华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调用父类方法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462477" y="901566"/>
            <a:ext cx="9403231" cy="9107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如果在子类中有一个方法需要父类的功能，并且又要添加新的功能。如果直接重写父类方法，那么就要重复写很多代码。那么这就要调用父类方法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调用父类方法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14293" y="1850424"/>
            <a:ext cx="920990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Animal(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Source Code Pro"/>
                <a:ea typeface="宋体" panose="02010600030101010101" pitchFamily="2" charset="-122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name):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.name = name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Cat(Animal):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Source Code Pro"/>
                <a:ea typeface="宋体" panose="02010600030101010101" pitchFamily="2" charset="-122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name):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# 第一种方法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  <a:ea typeface="宋体" panose="02010600030101010101" pitchFamily="2" charset="-122"/>
              </a:rPr>
              <a:t>super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(Cat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).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Source Code Pro"/>
                <a:ea typeface="宋体" panose="02010600030101010101" pitchFamily="2" charset="-122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(name)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# 第二种方法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        # super().__init__(name)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        # 第三种方法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        # Animal.__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init__(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self,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        # 添加新的功能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.name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  <a:ea typeface="宋体" panose="02010600030101010101" pitchFamily="2" charset="-122"/>
              </a:rPr>
              <a:t>" 你好"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Source Code Pro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.name)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a = Cat(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  <a:ea typeface="宋体" panose="02010600030101010101" pitchFamily="2" charset="-122"/>
              </a:rPr>
              <a:t>'dog'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  <a:ea typeface="宋体" panose="02010600030101010101" pitchFamily="2" charset="-122"/>
              </a:rPr>
              <a:t>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8202" y="5002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1612295" y="5447688"/>
            <a:ext cx="9232948" cy="369332"/>
          </a:xfrm>
          <a:prstGeom prst="rect">
            <a:avLst/>
          </a:prstGeom>
          <a:solidFill>
            <a:srgbClr val="000000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dog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0"/>
          </p:nvPr>
        </p:nvSpPr>
        <p:spPr>
          <a:xfrm>
            <a:off x="6096000" y="1511165"/>
            <a:ext cx="5749489" cy="2934197"/>
          </a:xfrm>
        </p:spPr>
        <p:txBody>
          <a:bodyPr/>
          <a:lstStyle/>
          <a:p>
            <a:pPr lvl="0"/>
            <a:r>
              <a:rPr lang="zh-CN" altLang="zh-CN"/>
              <a:t>面向对象的概念</a:t>
            </a:r>
          </a:p>
          <a:p>
            <a:pPr lvl="0"/>
            <a:r>
              <a:rPr lang="zh-CN" altLang="zh-CN"/>
              <a:t>类和对象的介绍</a:t>
            </a:r>
          </a:p>
          <a:p>
            <a:pPr lvl="0"/>
            <a:r>
              <a:rPr lang="zh-CN" altLang="zh-CN"/>
              <a:t>类的定义和对象的使用</a:t>
            </a:r>
          </a:p>
          <a:p>
            <a:pPr lvl="0"/>
            <a:r>
              <a:rPr lang="zh-CN" altLang="zh-CN"/>
              <a:t>类方法和类属性的定义</a:t>
            </a:r>
          </a:p>
          <a:p>
            <a:pPr lvl="0"/>
            <a:r>
              <a:rPr lang="en-US" altLang="zh-CN"/>
              <a:t>__</a:t>
            </a:r>
            <a:r>
              <a:rPr lang="en-US" altLang="zh-CN" err="1"/>
              <a:t>init</a:t>
            </a:r>
            <a:r>
              <a:rPr lang="en-US" altLang="zh-CN"/>
              <a:t>__</a:t>
            </a:r>
            <a:r>
              <a:rPr lang="zh-CN" altLang="zh-CN"/>
              <a:t>方法的定义与使用</a:t>
            </a:r>
          </a:p>
          <a:p>
            <a:pPr lvl="0"/>
            <a:r>
              <a:rPr lang="en-US" altLang="zh-CN"/>
              <a:t>self</a:t>
            </a:r>
            <a:r>
              <a:rPr lang="zh-CN" altLang="zh-CN"/>
              <a:t>关键字的使用</a:t>
            </a:r>
          </a:p>
          <a:p>
            <a:r>
              <a:rPr lang="zh-CN" altLang="zh-CN"/>
              <a:t>了解魔术方法</a:t>
            </a:r>
            <a:endParaRPr lang="zh-CN" altLang="en-US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grpSp>
        <p:nvGrpSpPr>
          <p:cNvPr id="51" name="ca882dab-64aa-4807-b775-2836961b1c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0645" y="1614714"/>
            <a:ext cx="3802183" cy="3048726"/>
            <a:chOff x="3327401" y="1200150"/>
            <a:chExt cx="5535613" cy="4438651"/>
          </a:xfrm>
        </p:grpSpPr>
        <p:sp>
          <p:nvSpPr>
            <p:cNvPr id="52" name="ïŝḷiḓe"/>
            <p:cNvSpPr/>
            <p:nvPr/>
          </p:nvSpPr>
          <p:spPr bwMode="auto">
            <a:xfrm>
              <a:off x="6664326" y="5116513"/>
              <a:ext cx="2198688" cy="204788"/>
            </a:xfrm>
            <a:prstGeom prst="rect">
              <a:avLst/>
            </a:prstGeom>
            <a:solidFill>
              <a:srgbClr val="C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ṧḻïḍe"/>
            <p:cNvSpPr/>
            <p:nvPr/>
          </p:nvSpPr>
          <p:spPr bwMode="auto">
            <a:xfrm>
              <a:off x="5975351" y="4687888"/>
              <a:ext cx="595313" cy="354013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lïḓe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lîḑê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ṡḻídè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ṣľide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şḷîḑ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ṡḻid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Slîḑê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1ïḋè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ļíḍ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ḻiď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ľïḑe"/>
            <p:cNvSpPr/>
            <p:nvPr/>
          </p:nvSpPr>
          <p:spPr bwMode="auto">
            <a:xfrm>
              <a:off x="4725988" y="3121025"/>
              <a:ext cx="3094038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lîḍe"/>
            <p:cNvSpPr/>
            <p:nvPr/>
          </p:nvSpPr>
          <p:spPr bwMode="auto">
            <a:xfrm>
              <a:off x="4725988" y="3475038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ŝḻíďê"/>
            <p:cNvSpPr/>
            <p:nvPr/>
          </p:nvSpPr>
          <p:spPr bwMode="auto">
            <a:xfrm>
              <a:off x="4725988" y="3848100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ļíḍê"/>
            <p:cNvSpPr/>
            <p:nvPr/>
          </p:nvSpPr>
          <p:spPr bwMode="auto">
            <a:xfrm>
              <a:off x="4725988" y="4221163"/>
              <a:ext cx="2012950" cy="185738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ḻiḍè"/>
            <p:cNvSpPr/>
            <p:nvPr/>
          </p:nvSpPr>
          <p:spPr bwMode="auto">
            <a:xfrm>
              <a:off x="7485063" y="2208213"/>
              <a:ext cx="334963" cy="633413"/>
            </a:xfrm>
            <a:custGeom>
              <a:avLst/>
              <a:gdLst>
                <a:gd name="T0" fmla="*/ 211 w 211"/>
                <a:gd name="T1" fmla="*/ 399 h 399"/>
                <a:gd name="T2" fmla="*/ 105 w 211"/>
                <a:gd name="T3" fmla="*/ 317 h 399"/>
                <a:gd name="T4" fmla="*/ 0 w 211"/>
                <a:gd name="T5" fmla="*/ 399 h 399"/>
                <a:gd name="T6" fmla="*/ 0 w 211"/>
                <a:gd name="T7" fmla="*/ 0 h 399"/>
                <a:gd name="T8" fmla="*/ 211 w 211"/>
                <a:gd name="T9" fmla="*/ 0 h 399"/>
                <a:gd name="T10" fmla="*/ 211 w 211"/>
                <a:gd name="T11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99">
                  <a:moveTo>
                    <a:pt x="211" y="399"/>
                  </a:moveTo>
                  <a:lnTo>
                    <a:pt x="105" y="317"/>
                  </a:lnTo>
                  <a:lnTo>
                    <a:pt x="0" y="399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211" y="399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1íḋê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ṩļïďé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ṥľîḋé"/>
            <p:cNvSpPr/>
            <p:nvPr/>
          </p:nvSpPr>
          <p:spPr bwMode="auto">
            <a:xfrm>
              <a:off x="5694363" y="4948238"/>
              <a:ext cx="1155700" cy="1682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ḻïdê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şľîḋé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ṧl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ŝľ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ïḋê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ļiḋe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ṥḻíḋè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close/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1ïḑe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sľïḑé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ŝlîḍê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śļîḋè"/>
            <p:cNvSpPr/>
            <p:nvPr/>
          </p:nvSpPr>
          <p:spPr bwMode="auto">
            <a:xfrm>
              <a:off x="4037013" y="2263775"/>
              <a:ext cx="279400" cy="1006475"/>
            </a:xfrm>
            <a:custGeom>
              <a:avLst/>
              <a:gdLst>
                <a:gd name="T0" fmla="*/ 15 w 15"/>
                <a:gd name="T1" fmla="*/ 46 h 54"/>
                <a:gd name="T2" fmla="*/ 4 w 15"/>
                <a:gd name="T3" fmla="*/ 35 h 54"/>
                <a:gd name="T4" fmla="*/ 7 w 15"/>
                <a:gd name="T5" fmla="*/ 2 h 54"/>
                <a:gd name="T6" fmla="*/ 13 w 15"/>
                <a:gd name="T7" fmla="*/ 4 h 54"/>
                <a:gd name="T8" fmla="*/ 15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46"/>
                    <a:pt x="7" y="54"/>
                    <a:pt x="4" y="35"/>
                  </a:cubicBezTo>
                  <a:cubicBezTo>
                    <a:pt x="0" y="15"/>
                    <a:pt x="0" y="4"/>
                    <a:pt x="7" y="2"/>
                  </a:cubicBezTo>
                  <a:cubicBezTo>
                    <a:pt x="11" y="0"/>
                    <a:pt x="13" y="4"/>
                    <a:pt x="13" y="4"/>
                  </a:cubicBezTo>
                  <a:lnTo>
                    <a:pt x="15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ľiḑé"/>
            <p:cNvSpPr/>
            <p:nvPr/>
          </p:nvSpPr>
          <p:spPr bwMode="auto">
            <a:xfrm>
              <a:off x="4595813" y="3549650"/>
              <a:ext cx="1117600" cy="839788"/>
            </a:xfrm>
            <a:custGeom>
              <a:avLst/>
              <a:gdLst>
                <a:gd name="T0" fmla="*/ 0 w 60"/>
                <a:gd name="T1" fmla="*/ 2 h 45"/>
                <a:gd name="T2" fmla="*/ 0 w 60"/>
                <a:gd name="T3" fmla="*/ 16 h 45"/>
                <a:gd name="T4" fmla="*/ 7 w 60"/>
                <a:gd name="T5" fmla="*/ 29 h 45"/>
                <a:gd name="T6" fmla="*/ 19 w 60"/>
                <a:gd name="T7" fmla="*/ 40 h 45"/>
                <a:gd name="T8" fmla="*/ 41 w 60"/>
                <a:gd name="T9" fmla="*/ 40 h 45"/>
                <a:gd name="T10" fmla="*/ 54 w 60"/>
                <a:gd name="T11" fmla="*/ 29 h 45"/>
                <a:gd name="T12" fmla="*/ 60 w 60"/>
                <a:gd name="T13" fmla="*/ 16 h 45"/>
                <a:gd name="T14" fmla="*/ 60 w 60"/>
                <a:gd name="T15" fmla="*/ 0 h 45"/>
                <a:gd name="T16" fmla="*/ 0 w 60"/>
                <a:gd name="T17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5">
                  <a:moveTo>
                    <a:pt x="0" y="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2" y="26"/>
                    <a:pt x="7" y="2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5" y="45"/>
                    <a:pt x="35" y="45"/>
                    <a:pt x="41" y="4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8" y="26"/>
                    <a:pt x="60" y="21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ŝľiḓè"/>
            <p:cNvSpPr/>
            <p:nvPr/>
          </p:nvSpPr>
          <p:spPr bwMode="auto">
            <a:xfrm>
              <a:off x="4427538" y="3773488"/>
              <a:ext cx="1454150" cy="1771650"/>
            </a:xfrm>
            <a:custGeom>
              <a:avLst/>
              <a:gdLst>
                <a:gd name="T0" fmla="*/ 73 w 78"/>
                <a:gd name="T1" fmla="*/ 4 h 95"/>
                <a:gd name="T2" fmla="*/ 68 w 78"/>
                <a:gd name="T3" fmla="*/ 0 h 95"/>
                <a:gd name="T4" fmla="*/ 39 w 78"/>
                <a:gd name="T5" fmla="*/ 7 h 95"/>
                <a:gd name="T6" fmla="*/ 9 w 78"/>
                <a:gd name="T7" fmla="*/ 0 h 95"/>
                <a:gd name="T8" fmla="*/ 4 w 78"/>
                <a:gd name="T9" fmla="*/ 4 h 95"/>
                <a:gd name="T10" fmla="*/ 0 w 78"/>
                <a:gd name="T11" fmla="*/ 12 h 95"/>
                <a:gd name="T12" fmla="*/ 0 w 78"/>
                <a:gd name="T13" fmla="*/ 36 h 95"/>
                <a:gd name="T14" fmla="*/ 5 w 78"/>
                <a:gd name="T15" fmla="*/ 54 h 95"/>
                <a:gd name="T16" fmla="*/ 28 w 78"/>
                <a:gd name="T17" fmla="*/ 92 h 95"/>
                <a:gd name="T18" fmla="*/ 30 w 78"/>
                <a:gd name="T19" fmla="*/ 95 h 95"/>
                <a:gd name="T20" fmla="*/ 38 w 78"/>
                <a:gd name="T21" fmla="*/ 95 h 95"/>
                <a:gd name="T22" fmla="*/ 39 w 78"/>
                <a:gd name="T23" fmla="*/ 95 h 95"/>
                <a:gd name="T24" fmla="*/ 47 w 78"/>
                <a:gd name="T25" fmla="*/ 95 h 95"/>
                <a:gd name="T26" fmla="*/ 50 w 78"/>
                <a:gd name="T27" fmla="*/ 91 h 95"/>
                <a:gd name="T28" fmla="*/ 50 w 78"/>
                <a:gd name="T29" fmla="*/ 91 h 95"/>
                <a:gd name="T30" fmla="*/ 73 w 78"/>
                <a:gd name="T31" fmla="*/ 54 h 95"/>
                <a:gd name="T32" fmla="*/ 78 w 78"/>
                <a:gd name="T33" fmla="*/ 36 h 95"/>
                <a:gd name="T34" fmla="*/ 78 w 78"/>
                <a:gd name="T35" fmla="*/ 12 h 95"/>
                <a:gd name="T36" fmla="*/ 73 w 78"/>
                <a:gd name="T37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95">
                  <a:moveTo>
                    <a:pt x="73" y="4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2" y="48"/>
                    <a:pt x="5" y="5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6" y="48"/>
                    <a:pt x="78" y="42"/>
                    <a:pt x="78" y="3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9"/>
                    <a:pt x="76" y="6"/>
                    <a:pt x="73" y="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ļïḍe"/>
            <p:cNvSpPr/>
            <p:nvPr/>
          </p:nvSpPr>
          <p:spPr bwMode="auto">
            <a:xfrm>
              <a:off x="5992813" y="2263775"/>
              <a:ext cx="279400" cy="1006475"/>
            </a:xfrm>
            <a:custGeom>
              <a:avLst/>
              <a:gdLst>
                <a:gd name="T0" fmla="*/ 0 w 15"/>
                <a:gd name="T1" fmla="*/ 46 h 54"/>
                <a:gd name="T2" fmla="*/ 11 w 15"/>
                <a:gd name="T3" fmla="*/ 35 h 54"/>
                <a:gd name="T4" fmla="*/ 8 w 15"/>
                <a:gd name="T5" fmla="*/ 2 h 54"/>
                <a:gd name="T6" fmla="*/ 2 w 15"/>
                <a:gd name="T7" fmla="*/ 4 h 54"/>
                <a:gd name="T8" fmla="*/ 0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0" y="46"/>
                  </a:moveTo>
                  <a:cubicBezTo>
                    <a:pt x="0" y="46"/>
                    <a:pt x="7" y="54"/>
                    <a:pt x="11" y="35"/>
                  </a:cubicBezTo>
                  <a:cubicBezTo>
                    <a:pt x="15" y="15"/>
                    <a:pt x="15" y="4"/>
                    <a:pt x="8" y="2"/>
                  </a:cubicBezTo>
                  <a:cubicBezTo>
                    <a:pt x="3" y="0"/>
                    <a:pt x="2" y="4"/>
                    <a:pt x="2" y="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ṥļiďé"/>
            <p:cNvSpPr/>
            <p:nvPr/>
          </p:nvSpPr>
          <p:spPr bwMode="auto">
            <a:xfrm>
              <a:off x="4167188" y="1200150"/>
              <a:ext cx="1955800" cy="2703513"/>
            </a:xfrm>
            <a:custGeom>
              <a:avLst/>
              <a:gdLst>
                <a:gd name="T0" fmla="*/ 53 w 105"/>
                <a:gd name="T1" fmla="*/ 145 h 145"/>
                <a:gd name="T2" fmla="*/ 105 w 105"/>
                <a:gd name="T3" fmla="*/ 64 h 145"/>
                <a:gd name="T4" fmla="*/ 53 w 105"/>
                <a:gd name="T5" fmla="*/ 0 h 145"/>
                <a:gd name="T6" fmla="*/ 0 w 105"/>
                <a:gd name="T7" fmla="*/ 64 h 145"/>
                <a:gd name="T8" fmla="*/ 53 w 105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45">
                  <a:moveTo>
                    <a:pt x="53" y="145"/>
                  </a:moveTo>
                  <a:cubicBezTo>
                    <a:pt x="80" y="145"/>
                    <a:pt x="105" y="111"/>
                    <a:pt x="105" y="64"/>
                  </a:cubicBezTo>
                  <a:cubicBezTo>
                    <a:pt x="105" y="5"/>
                    <a:pt x="84" y="0"/>
                    <a:pt x="53" y="0"/>
                  </a:cubicBezTo>
                  <a:cubicBezTo>
                    <a:pt x="21" y="0"/>
                    <a:pt x="0" y="5"/>
                    <a:pt x="0" y="64"/>
                  </a:cubicBezTo>
                  <a:cubicBezTo>
                    <a:pt x="0" y="111"/>
                    <a:pt x="25" y="145"/>
                    <a:pt x="53" y="145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1iḍe"/>
            <p:cNvSpPr/>
            <p:nvPr/>
          </p:nvSpPr>
          <p:spPr bwMode="auto">
            <a:xfrm>
              <a:off x="3327401" y="4090988"/>
              <a:ext cx="3635375" cy="1547813"/>
            </a:xfrm>
            <a:custGeom>
              <a:avLst/>
              <a:gdLst>
                <a:gd name="T0" fmla="*/ 183 w 195"/>
                <a:gd name="T1" fmla="*/ 35 h 83"/>
                <a:gd name="T2" fmla="*/ 175 w 195"/>
                <a:gd name="T3" fmla="*/ 25 h 83"/>
                <a:gd name="T4" fmla="*/ 136 w 195"/>
                <a:gd name="T5" fmla="*/ 0 h 83"/>
                <a:gd name="T6" fmla="*/ 99 w 195"/>
                <a:gd name="T7" fmla="*/ 6 h 83"/>
                <a:gd name="T8" fmla="*/ 96 w 195"/>
                <a:gd name="T9" fmla="*/ 6 h 83"/>
                <a:gd name="T10" fmla="*/ 59 w 195"/>
                <a:gd name="T11" fmla="*/ 0 h 83"/>
                <a:gd name="T12" fmla="*/ 20 w 195"/>
                <a:gd name="T13" fmla="*/ 25 h 83"/>
                <a:gd name="T14" fmla="*/ 12 w 195"/>
                <a:gd name="T15" fmla="*/ 35 h 83"/>
                <a:gd name="T16" fmla="*/ 0 w 195"/>
                <a:gd name="T17" fmla="*/ 83 h 83"/>
                <a:gd name="T18" fmla="*/ 97 w 195"/>
                <a:gd name="T19" fmla="*/ 83 h 83"/>
                <a:gd name="T20" fmla="*/ 195 w 195"/>
                <a:gd name="T21" fmla="*/ 83 h 83"/>
                <a:gd name="T22" fmla="*/ 183 w 195"/>
                <a:gd name="T23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3">
                  <a:moveTo>
                    <a:pt x="183" y="35"/>
                  </a:moveTo>
                  <a:cubicBezTo>
                    <a:pt x="182" y="31"/>
                    <a:pt x="179" y="27"/>
                    <a:pt x="175" y="2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6"/>
                    <a:pt x="97" y="6"/>
                    <a:pt x="96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7"/>
                    <a:pt x="13" y="31"/>
                    <a:pt x="12" y="3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95" y="83"/>
                    <a:pt x="195" y="83"/>
                    <a:pt x="195" y="83"/>
                  </a:cubicBezTo>
                  <a:lnTo>
                    <a:pt x="183" y="35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ṧľïḓé"/>
            <p:cNvSpPr/>
            <p:nvPr/>
          </p:nvSpPr>
          <p:spPr bwMode="auto">
            <a:xfrm>
              <a:off x="7670801" y="4071938"/>
              <a:ext cx="819150" cy="1044575"/>
            </a:xfrm>
            <a:custGeom>
              <a:avLst/>
              <a:gdLst>
                <a:gd name="T0" fmla="*/ 44 w 44"/>
                <a:gd name="T1" fmla="*/ 0 h 56"/>
                <a:gd name="T2" fmla="*/ 43 w 44"/>
                <a:gd name="T3" fmla="*/ 15 h 56"/>
                <a:gd name="T4" fmla="*/ 41 w 44"/>
                <a:gd name="T5" fmla="*/ 38 h 56"/>
                <a:gd name="T6" fmla="*/ 39 w 44"/>
                <a:gd name="T7" fmla="*/ 56 h 56"/>
                <a:gd name="T8" fmla="*/ 6 w 44"/>
                <a:gd name="T9" fmla="*/ 56 h 56"/>
                <a:gd name="T10" fmla="*/ 4 w 44"/>
                <a:gd name="T11" fmla="*/ 38 h 56"/>
                <a:gd name="T12" fmla="*/ 2 w 44"/>
                <a:gd name="T13" fmla="*/ 15 h 56"/>
                <a:gd name="T14" fmla="*/ 0 w 44"/>
                <a:gd name="T15" fmla="*/ 0 h 56"/>
                <a:gd name="T16" fmla="*/ 44 w 44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44" y="6"/>
                    <a:pt x="43" y="11"/>
                    <a:pt x="43" y="15"/>
                  </a:cubicBezTo>
                  <a:cubicBezTo>
                    <a:pt x="42" y="23"/>
                    <a:pt x="41" y="30"/>
                    <a:pt x="41" y="38"/>
                  </a:cubicBezTo>
                  <a:cubicBezTo>
                    <a:pt x="40" y="43"/>
                    <a:pt x="39" y="49"/>
                    <a:pt x="39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49"/>
                    <a:pt x="5" y="43"/>
                    <a:pt x="4" y="38"/>
                  </a:cubicBezTo>
                  <a:cubicBezTo>
                    <a:pt x="3" y="30"/>
                    <a:pt x="3" y="23"/>
                    <a:pt x="2" y="15"/>
                  </a:cubicBezTo>
                  <a:cubicBezTo>
                    <a:pt x="1" y="11"/>
                    <a:pt x="1" y="6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śľîḍê"/>
            <p:cNvSpPr/>
            <p:nvPr/>
          </p:nvSpPr>
          <p:spPr bwMode="auto">
            <a:xfrm>
              <a:off x="7707313" y="4351338"/>
              <a:ext cx="765175" cy="428625"/>
            </a:xfrm>
            <a:custGeom>
              <a:avLst/>
              <a:gdLst>
                <a:gd name="T0" fmla="*/ 41 w 41"/>
                <a:gd name="T1" fmla="*/ 0 h 23"/>
                <a:gd name="T2" fmla="*/ 39 w 41"/>
                <a:gd name="T3" fmla="*/ 23 h 23"/>
                <a:gd name="T4" fmla="*/ 2 w 41"/>
                <a:gd name="T5" fmla="*/ 23 h 23"/>
                <a:gd name="T6" fmla="*/ 0 w 41"/>
                <a:gd name="T7" fmla="*/ 0 h 23"/>
                <a:gd name="T8" fmla="*/ 41 w 4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3">
                  <a:moveTo>
                    <a:pt x="41" y="0"/>
                  </a:moveTo>
                  <a:cubicBezTo>
                    <a:pt x="40" y="8"/>
                    <a:pt x="39" y="15"/>
                    <a:pt x="3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15"/>
                    <a:pt x="1" y="8"/>
                    <a:pt x="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śḻïḋê"/>
            <p:cNvSpPr/>
            <p:nvPr/>
          </p:nvSpPr>
          <p:spPr bwMode="auto">
            <a:xfrm>
              <a:off x="7596188" y="4016375"/>
              <a:ext cx="987425" cy="130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şḷídê"/>
            <p:cNvSpPr/>
            <p:nvPr/>
          </p:nvSpPr>
          <p:spPr bwMode="auto">
            <a:xfrm>
              <a:off x="7670801" y="3960813"/>
              <a:ext cx="838200" cy="920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ş1ïḍê"/>
            <p:cNvSpPr/>
            <p:nvPr/>
          </p:nvSpPr>
          <p:spPr bwMode="auto">
            <a:xfrm>
              <a:off x="7969251" y="4445000"/>
              <a:ext cx="241300" cy="2428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多态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6727" y="2288703"/>
            <a:ext cx="6433230" cy="515803"/>
          </a:xfrm>
        </p:spPr>
        <p:txBody>
          <a:bodyPr/>
          <a:lstStyle/>
          <a:p>
            <a:r>
              <a:rPr lang="zh-CN" altLang="en-US" dirty="0"/>
              <a:t>多态概念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046727" y="2804506"/>
            <a:ext cx="6301424" cy="1685115"/>
          </a:xfrm>
        </p:spPr>
        <p:txBody>
          <a:bodyPr/>
          <a:lstStyle/>
          <a:p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所谓多态：定义时的类型和运行时的类型不一样，此时就成为多态。</a:t>
            </a:r>
          </a:p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Pyhon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不支持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这一类强类型语言中多态的写法，但是原生</a:t>
            </a:r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多态，</a:t>
            </a: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崇尚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鸭子</a:t>
            </a:r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类型</a:t>
            </a: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”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利用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python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伪代码实现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Java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的多态</a:t>
            </a: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grpSp>
        <p:nvGrpSpPr>
          <p:cNvPr id="7" name="f286ea36-7293-4499-b986-dfec5f9fb4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08324" y="2108887"/>
            <a:ext cx="2541801" cy="2299087"/>
            <a:chOff x="3494088" y="1323975"/>
            <a:chExt cx="4821237" cy="4360863"/>
          </a:xfrm>
        </p:grpSpPr>
        <p:sp>
          <p:nvSpPr>
            <p:cNvPr id="8" name="işľïḋè"/>
            <p:cNvSpPr/>
            <p:nvPr/>
          </p:nvSpPr>
          <p:spPr bwMode="auto">
            <a:xfrm>
              <a:off x="4087813" y="2855913"/>
              <a:ext cx="471487" cy="612775"/>
            </a:xfrm>
            <a:custGeom>
              <a:avLst/>
              <a:gdLst>
                <a:gd name="T0" fmla="*/ 180 w 180"/>
                <a:gd name="T1" fmla="*/ 91 h 234"/>
                <a:gd name="T2" fmla="*/ 90 w 180"/>
                <a:gd name="T3" fmla="*/ 0 h 234"/>
                <a:gd name="T4" fmla="*/ 0 w 180"/>
                <a:gd name="T5" fmla="*/ 91 h 234"/>
                <a:gd name="T6" fmla="*/ 23 w 180"/>
                <a:gd name="T7" fmla="*/ 151 h 234"/>
                <a:gd name="T8" fmla="*/ 37 w 180"/>
                <a:gd name="T9" fmla="*/ 186 h 234"/>
                <a:gd name="T10" fmla="*/ 37 w 180"/>
                <a:gd name="T11" fmla="*/ 197 h 234"/>
                <a:gd name="T12" fmla="*/ 77 w 180"/>
                <a:gd name="T13" fmla="*/ 234 h 234"/>
                <a:gd name="T14" fmla="*/ 102 w 180"/>
                <a:gd name="T15" fmla="*/ 234 h 234"/>
                <a:gd name="T16" fmla="*/ 143 w 180"/>
                <a:gd name="T17" fmla="*/ 197 h 234"/>
                <a:gd name="T18" fmla="*/ 143 w 180"/>
                <a:gd name="T19" fmla="*/ 186 h 234"/>
                <a:gd name="T20" fmla="*/ 157 w 180"/>
                <a:gd name="T21" fmla="*/ 151 h 234"/>
                <a:gd name="T22" fmla="*/ 180 w 180"/>
                <a:gd name="T23" fmla="*/ 9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234">
                  <a:moveTo>
                    <a:pt x="180" y="91"/>
                  </a:moveTo>
                  <a:cubicBezTo>
                    <a:pt x="180" y="41"/>
                    <a:pt x="140" y="0"/>
                    <a:pt x="90" y="0"/>
                  </a:cubicBezTo>
                  <a:cubicBezTo>
                    <a:pt x="40" y="0"/>
                    <a:pt x="0" y="41"/>
                    <a:pt x="0" y="91"/>
                  </a:cubicBezTo>
                  <a:cubicBezTo>
                    <a:pt x="0" y="114"/>
                    <a:pt x="8" y="135"/>
                    <a:pt x="23" y="151"/>
                  </a:cubicBezTo>
                  <a:cubicBezTo>
                    <a:pt x="32" y="161"/>
                    <a:pt x="37" y="173"/>
                    <a:pt x="37" y="186"/>
                  </a:cubicBezTo>
                  <a:cubicBezTo>
                    <a:pt x="37" y="197"/>
                    <a:pt x="37" y="197"/>
                    <a:pt x="37" y="197"/>
                  </a:cubicBezTo>
                  <a:cubicBezTo>
                    <a:pt x="37" y="217"/>
                    <a:pt x="55" y="234"/>
                    <a:pt x="77" y="234"/>
                  </a:cubicBezTo>
                  <a:cubicBezTo>
                    <a:pt x="102" y="234"/>
                    <a:pt x="102" y="234"/>
                    <a:pt x="102" y="234"/>
                  </a:cubicBezTo>
                  <a:cubicBezTo>
                    <a:pt x="125" y="234"/>
                    <a:pt x="143" y="217"/>
                    <a:pt x="143" y="197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73"/>
                    <a:pt x="148" y="161"/>
                    <a:pt x="157" y="151"/>
                  </a:cubicBezTo>
                  <a:cubicBezTo>
                    <a:pt x="171" y="135"/>
                    <a:pt x="180" y="114"/>
                    <a:pt x="180" y="91"/>
                  </a:cubicBezTo>
                  <a:close/>
                </a:path>
              </a:pathLst>
            </a:custGeom>
            <a:solidFill>
              <a:srgbClr val="F2D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ṡļiďè"/>
            <p:cNvSpPr/>
            <p:nvPr/>
          </p:nvSpPr>
          <p:spPr bwMode="auto">
            <a:xfrm>
              <a:off x="4224338" y="3067050"/>
              <a:ext cx="214312" cy="358775"/>
            </a:xfrm>
            <a:custGeom>
              <a:avLst/>
              <a:gdLst>
                <a:gd name="T0" fmla="*/ 29 w 82"/>
                <a:gd name="T1" fmla="*/ 137 h 137"/>
                <a:gd name="T2" fmla="*/ 14 w 82"/>
                <a:gd name="T3" fmla="*/ 72 h 137"/>
                <a:gd name="T4" fmla="*/ 0 w 82"/>
                <a:gd name="T5" fmla="*/ 13 h 137"/>
                <a:gd name="T6" fmla="*/ 5 w 82"/>
                <a:gd name="T7" fmla="*/ 4 h 137"/>
                <a:gd name="T8" fmla="*/ 14 w 82"/>
                <a:gd name="T9" fmla="*/ 11 h 137"/>
                <a:gd name="T10" fmla="*/ 25 w 82"/>
                <a:gd name="T11" fmla="*/ 3 h 137"/>
                <a:gd name="T12" fmla="*/ 29 w 82"/>
                <a:gd name="T13" fmla="*/ 7 h 137"/>
                <a:gd name="T14" fmla="*/ 34 w 82"/>
                <a:gd name="T15" fmla="*/ 9 h 137"/>
                <a:gd name="T16" fmla="*/ 35 w 82"/>
                <a:gd name="T17" fmla="*/ 8 h 137"/>
                <a:gd name="T18" fmla="*/ 45 w 82"/>
                <a:gd name="T19" fmla="*/ 4 h 137"/>
                <a:gd name="T20" fmla="*/ 48 w 82"/>
                <a:gd name="T21" fmla="*/ 9 h 137"/>
                <a:gd name="T22" fmla="*/ 51 w 82"/>
                <a:gd name="T23" fmla="*/ 10 h 137"/>
                <a:gd name="T24" fmla="*/ 59 w 82"/>
                <a:gd name="T25" fmla="*/ 2 h 137"/>
                <a:gd name="T26" fmla="*/ 65 w 82"/>
                <a:gd name="T27" fmla="*/ 9 h 137"/>
                <a:gd name="T28" fmla="*/ 70 w 82"/>
                <a:gd name="T29" fmla="*/ 7 h 137"/>
                <a:gd name="T30" fmla="*/ 75 w 82"/>
                <a:gd name="T31" fmla="*/ 4 h 137"/>
                <a:gd name="T32" fmla="*/ 78 w 82"/>
                <a:gd name="T33" fmla="*/ 5 h 137"/>
                <a:gd name="T34" fmla="*/ 77 w 82"/>
                <a:gd name="T35" fmla="*/ 21 h 137"/>
                <a:gd name="T36" fmla="*/ 72 w 82"/>
                <a:gd name="T37" fmla="*/ 39 h 137"/>
                <a:gd name="T38" fmla="*/ 67 w 82"/>
                <a:gd name="T39" fmla="*/ 54 h 137"/>
                <a:gd name="T40" fmla="*/ 55 w 82"/>
                <a:gd name="T41" fmla="*/ 108 h 137"/>
                <a:gd name="T42" fmla="*/ 48 w 82"/>
                <a:gd name="T4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37">
                  <a:moveTo>
                    <a:pt x="29" y="137"/>
                  </a:moveTo>
                  <a:cubicBezTo>
                    <a:pt x="24" y="116"/>
                    <a:pt x="19" y="94"/>
                    <a:pt x="14" y="72"/>
                  </a:cubicBezTo>
                  <a:cubicBezTo>
                    <a:pt x="10" y="52"/>
                    <a:pt x="2" y="33"/>
                    <a:pt x="0" y="13"/>
                  </a:cubicBezTo>
                  <a:cubicBezTo>
                    <a:pt x="0" y="9"/>
                    <a:pt x="0" y="4"/>
                    <a:pt x="5" y="4"/>
                  </a:cubicBezTo>
                  <a:cubicBezTo>
                    <a:pt x="10" y="4"/>
                    <a:pt x="10" y="10"/>
                    <a:pt x="14" y="11"/>
                  </a:cubicBezTo>
                  <a:cubicBezTo>
                    <a:pt x="18" y="12"/>
                    <a:pt x="20" y="2"/>
                    <a:pt x="25" y="3"/>
                  </a:cubicBezTo>
                  <a:cubicBezTo>
                    <a:pt x="27" y="3"/>
                    <a:pt x="28" y="5"/>
                    <a:pt x="29" y="7"/>
                  </a:cubicBezTo>
                  <a:cubicBezTo>
                    <a:pt x="30" y="9"/>
                    <a:pt x="32" y="10"/>
                    <a:pt x="34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8" y="3"/>
                    <a:pt x="40" y="0"/>
                    <a:pt x="45" y="4"/>
                  </a:cubicBezTo>
                  <a:cubicBezTo>
                    <a:pt x="47" y="6"/>
                    <a:pt x="47" y="7"/>
                    <a:pt x="48" y="9"/>
                  </a:cubicBezTo>
                  <a:cubicBezTo>
                    <a:pt x="49" y="10"/>
                    <a:pt x="50" y="10"/>
                    <a:pt x="51" y="10"/>
                  </a:cubicBezTo>
                  <a:cubicBezTo>
                    <a:pt x="55" y="10"/>
                    <a:pt x="55" y="3"/>
                    <a:pt x="59" y="2"/>
                  </a:cubicBezTo>
                  <a:cubicBezTo>
                    <a:pt x="64" y="1"/>
                    <a:pt x="63" y="7"/>
                    <a:pt x="65" y="9"/>
                  </a:cubicBezTo>
                  <a:cubicBezTo>
                    <a:pt x="67" y="11"/>
                    <a:pt x="69" y="8"/>
                    <a:pt x="70" y="7"/>
                  </a:cubicBezTo>
                  <a:cubicBezTo>
                    <a:pt x="71" y="5"/>
                    <a:pt x="73" y="4"/>
                    <a:pt x="75" y="4"/>
                  </a:cubicBezTo>
                  <a:cubicBezTo>
                    <a:pt x="76" y="4"/>
                    <a:pt x="77" y="4"/>
                    <a:pt x="78" y="5"/>
                  </a:cubicBezTo>
                  <a:cubicBezTo>
                    <a:pt x="82" y="8"/>
                    <a:pt x="78" y="17"/>
                    <a:pt x="77" y="21"/>
                  </a:cubicBezTo>
                  <a:cubicBezTo>
                    <a:pt x="75" y="27"/>
                    <a:pt x="74" y="33"/>
                    <a:pt x="72" y="39"/>
                  </a:cubicBezTo>
                  <a:cubicBezTo>
                    <a:pt x="71" y="44"/>
                    <a:pt x="68" y="49"/>
                    <a:pt x="67" y="54"/>
                  </a:cubicBezTo>
                  <a:cubicBezTo>
                    <a:pt x="63" y="72"/>
                    <a:pt x="59" y="90"/>
                    <a:pt x="55" y="108"/>
                  </a:cubicBezTo>
                  <a:cubicBezTo>
                    <a:pt x="52" y="118"/>
                    <a:pt x="50" y="128"/>
                    <a:pt x="48" y="137"/>
                  </a:cubicBezTo>
                </a:path>
              </a:pathLst>
            </a:custGeom>
            <a:noFill/>
            <a:ln w="12700" cap="rnd">
              <a:solidFill>
                <a:srgbClr val="5347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ŝļîďê"/>
            <p:cNvSpPr/>
            <p:nvPr/>
          </p:nvSpPr>
          <p:spPr bwMode="auto">
            <a:xfrm>
              <a:off x="4160838" y="2879725"/>
              <a:ext cx="322262" cy="85725"/>
            </a:xfrm>
            <a:custGeom>
              <a:avLst/>
              <a:gdLst>
                <a:gd name="T0" fmla="*/ 0 w 123"/>
                <a:gd name="T1" fmla="*/ 29 h 33"/>
                <a:gd name="T2" fmla="*/ 13 w 123"/>
                <a:gd name="T3" fmla="*/ 17 h 33"/>
                <a:gd name="T4" fmla="*/ 20 w 123"/>
                <a:gd name="T5" fmla="*/ 12 h 33"/>
                <a:gd name="T6" fmla="*/ 28 w 123"/>
                <a:gd name="T7" fmla="*/ 8 h 33"/>
                <a:gd name="T8" fmla="*/ 62 w 123"/>
                <a:gd name="T9" fmla="*/ 1 h 33"/>
                <a:gd name="T10" fmla="*/ 96 w 123"/>
                <a:gd name="T11" fmla="*/ 10 h 33"/>
                <a:gd name="T12" fmla="*/ 123 w 123"/>
                <a:gd name="T13" fmla="*/ 31 h 33"/>
                <a:gd name="T14" fmla="*/ 122 w 123"/>
                <a:gd name="T15" fmla="*/ 33 h 33"/>
                <a:gd name="T16" fmla="*/ 93 w 123"/>
                <a:gd name="T17" fmla="*/ 17 h 33"/>
                <a:gd name="T18" fmla="*/ 62 w 123"/>
                <a:gd name="T19" fmla="*/ 11 h 33"/>
                <a:gd name="T20" fmla="*/ 46 w 123"/>
                <a:gd name="T21" fmla="*/ 12 h 33"/>
                <a:gd name="T22" fmla="*/ 31 w 123"/>
                <a:gd name="T23" fmla="*/ 16 h 33"/>
                <a:gd name="T24" fmla="*/ 2 w 123"/>
                <a:gd name="T25" fmla="*/ 31 h 33"/>
                <a:gd name="T26" fmla="*/ 0 w 123"/>
                <a:gd name="T2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33">
                  <a:moveTo>
                    <a:pt x="0" y="29"/>
                  </a:moveTo>
                  <a:cubicBezTo>
                    <a:pt x="4" y="25"/>
                    <a:pt x="8" y="21"/>
                    <a:pt x="13" y="17"/>
                  </a:cubicBezTo>
                  <a:cubicBezTo>
                    <a:pt x="15" y="15"/>
                    <a:pt x="17" y="14"/>
                    <a:pt x="20" y="12"/>
                  </a:cubicBezTo>
                  <a:cubicBezTo>
                    <a:pt x="22" y="10"/>
                    <a:pt x="25" y="9"/>
                    <a:pt x="28" y="8"/>
                  </a:cubicBezTo>
                  <a:cubicBezTo>
                    <a:pt x="38" y="3"/>
                    <a:pt x="50" y="0"/>
                    <a:pt x="62" y="1"/>
                  </a:cubicBezTo>
                  <a:cubicBezTo>
                    <a:pt x="74" y="1"/>
                    <a:pt x="86" y="4"/>
                    <a:pt x="96" y="10"/>
                  </a:cubicBezTo>
                  <a:cubicBezTo>
                    <a:pt x="106" y="15"/>
                    <a:pt x="116" y="22"/>
                    <a:pt x="123" y="3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2" y="27"/>
                    <a:pt x="103" y="21"/>
                    <a:pt x="93" y="17"/>
                  </a:cubicBezTo>
                  <a:cubicBezTo>
                    <a:pt x="83" y="13"/>
                    <a:pt x="72" y="11"/>
                    <a:pt x="62" y="11"/>
                  </a:cubicBezTo>
                  <a:cubicBezTo>
                    <a:pt x="57" y="11"/>
                    <a:pt x="51" y="11"/>
                    <a:pt x="46" y="12"/>
                  </a:cubicBezTo>
                  <a:cubicBezTo>
                    <a:pt x="41" y="13"/>
                    <a:pt x="36" y="14"/>
                    <a:pt x="31" y="16"/>
                  </a:cubicBezTo>
                  <a:cubicBezTo>
                    <a:pt x="21" y="19"/>
                    <a:pt x="11" y="25"/>
                    <a:pt x="2" y="3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ḓè"/>
            <p:cNvSpPr/>
            <p:nvPr/>
          </p:nvSpPr>
          <p:spPr bwMode="auto">
            <a:xfrm>
              <a:off x="4273550" y="3563938"/>
              <a:ext cx="100012" cy="66675"/>
            </a:xfrm>
            <a:prstGeom prst="ellipse">
              <a:avLst/>
            </a:pr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1îḑè"/>
            <p:cNvSpPr/>
            <p:nvPr/>
          </p:nvSpPr>
          <p:spPr bwMode="auto">
            <a:xfrm>
              <a:off x="4203700" y="3425825"/>
              <a:ext cx="241300" cy="44450"/>
            </a:xfrm>
            <a:custGeom>
              <a:avLst/>
              <a:gdLst>
                <a:gd name="T0" fmla="*/ 81 w 92"/>
                <a:gd name="T1" fmla="*/ 17 h 17"/>
                <a:gd name="T2" fmla="*/ 11 w 92"/>
                <a:gd name="T3" fmla="*/ 17 h 17"/>
                <a:gd name="T4" fmla="*/ 0 w 92"/>
                <a:gd name="T5" fmla="*/ 8 h 17"/>
                <a:gd name="T6" fmla="*/ 0 w 92"/>
                <a:gd name="T7" fmla="*/ 8 h 17"/>
                <a:gd name="T8" fmla="*/ 11 w 92"/>
                <a:gd name="T9" fmla="*/ 0 h 17"/>
                <a:gd name="T10" fmla="*/ 81 w 92"/>
                <a:gd name="T11" fmla="*/ 0 h 17"/>
                <a:gd name="T12" fmla="*/ 92 w 92"/>
                <a:gd name="T13" fmla="*/ 8 h 17"/>
                <a:gd name="T14" fmla="*/ 92 w 92"/>
                <a:gd name="T15" fmla="*/ 8 h 17"/>
                <a:gd name="T16" fmla="*/ 81 w 9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7">
                  <a:moveTo>
                    <a:pt x="8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5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4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13"/>
                    <a:pt x="87" y="17"/>
                    <a:pt x="81" y="1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ṥlïḓé"/>
            <p:cNvSpPr/>
            <p:nvPr/>
          </p:nvSpPr>
          <p:spPr bwMode="auto">
            <a:xfrm>
              <a:off x="4203700" y="3470275"/>
              <a:ext cx="241300" cy="42863"/>
            </a:xfrm>
            <a:custGeom>
              <a:avLst/>
              <a:gdLst>
                <a:gd name="T0" fmla="*/ 81 w 92"/>
                <a:gd name="T1" fmla="*/ 16 h 16"/>
                <a:gd name="T2" fmla="*/ 11 w 92"/>
                <a:gd name="T3" fmla="*/ 16 h 16"/>
                <a:gd name="T4" fmla="*/ 0 w 92"/>
                <a:gd name="T5" fmla="*/ 8 h 16"/>
                <a:gd name="T6" fmla="*/ 0 w 92"/>
                <a:gd name="T7" fmla="*/ 8 h 16"/>
                <a:gd name="T8" fmla="*/ 11 w 92"/>
                <a:gd name="T9" fmla="*/ 0 h 16"/>
                <a:gd name="T10" fmla="*/ 81 w 92"/>
                <a:gd name="T11" fmla="*/ 0 h 16"/>
                <a:gd name="T12" fmla="*/ 92 w 92"/>
                <a:gd name="T13" fmla="*/ 8 h 16"/>
                <a:gd name="T14" fmla="*/ 92 w 92"/>
                <a:gd name="T15" fmla="*/ 8 h 16"/>
                <a:gd name="T16" fmla="*/ 81 w 9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6">
                  <a:moveTo>
                    <a:pt x="81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3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12"/>
                    <a:pt x="87" y="16"/>
                    <a:pt x="81" y="1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śļîďe"/>
            <p:cNvSpPr/>
            <p:nvPr/>
          </p:nvSpPr>
          <p:spPr bwMode="auto">
            <a:xfrm>
              <a:off x="4203700" y="3554413"/>
              <a:ext cx="241300" cy="41275"/>
            </a:xfrm>
            <a:custGeom>
              <a:avLst/>
              <a:gdLst>
                <a:gd name="T0" fmla="*/ 81 w 92"/>
                <a:gd name="T1" fmla="*/ 16 h 16"/>
                <a:gd name="T2" fmla="*/ 11 w 92"/>
                <a:gd name="T3" fmla="*/ 16 h 16"/>
                <a:gd name="T4" fmla="*/ 0 w 92"/>
                <a:gd name="T5" fmla="*/ 8 h 16"/>
                <a:gd name="T6" fmla="*/ 0 w 92"/>
                <a:gd name="T7" fmla="*/ 8 h 16"/>
                <a:gd name="T8" fmla="*/ 11 w 92"/>
                <a:gd name="T9" fmla="*/ 0 h 16"/>
                <a:gd name="T10" fmla="*/ 81 w 92"/>
                <a:gd name="T11" fmla="*/ 0 h 16"/>
                <a:gd name="T12" fmla="*/ 92 w 92"/>
                <a:gd name="T13" fmla="*/ 8 h 16"/>
                <a:gd name="T14" fmla="*/ 92 w 92"/>
                <a:gd name="T15" fmla="*/ 8 h 16"/>
                <a:gd name="T16" fmla="*/ 81 w 9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6">
                  <a:moveTo>
                    <a:pt x="81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4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13"/>
                    <a:pt x="87" y="16"/>
                    <a:pt x="81" y="1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îďê"/>
            <p:cNvSpPr/>
            <p:nvPr/>
          </p:nvSpPr>
          <p:spPr bwMode="auto">
            <a:xfrm>
              <a:off x="4203700" y="3513138"/>
              <a:ext cx="241300" cy="41275"/>
            </a:xfrm>
            <a:custGeom>
              <a:avLst/>
              <a:gdLst>
                <a:gd name="T0" fmla="*/ 81 w 92"/>
                <a:gd name="T1" fmla="*/ 16 h 16"/>
                <a:gd name="T2" fmla="*/ 11 w 92"/>
                <a:gd name="T3" fmla="*/ 16 h 16"/>
                <a:gd name="T4" fmla="*/ 0 w 92"/>
                <a:gd name="T5" fmla="*/ 8 h 16"/>
                <a:gd name="T6" fmla="*/ 0 w 92"/>
                <a:gd name="T7" fmla="*/ 8 h 16"/>
                <a:gd name="T8" fmla="*/ 11 w 92"/>
                <a:gd name="T9" fmla="*/ 0 h 16"/>
                <a:gd name="T10" fmla="*/ 81 w 92"/>
                <a:gd name="T11" fmla="*/ 0 h 16"/>
                <a:gd name="T12" fmla="*/ 92 w 92"/>
                <a:gd name="T13" fmla="*/ 8 h 16"/>
                <a:gd name="T14" fmla="*/ 92 w 92"/>
                <a:gd name="T15" fmla="*/ 8 h 16"/>
                <a:gd name="T16" fmla="*/ 81 w 9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6">
                  <a:moveTo>
                    <a:pt x="81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4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12"/>
                    <a:pt x="87" y="16"/>
                    <a:pt x="81" y="1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ḻïdê"/>
            <p:cNvSpPr/>
            <p:nvPr/>
          </p:nvSpPr>
          <p:spPr bwMode="auto">
            <a:xfrm>
              <a:off x="3494088" y="3875088"/>
              <a:ext cx="1835150" cy="1809750"/>
            </a:xfrm>
            <a:custGeom>
              <a:avLst/>
              <a:gdLst>
                <a:gd name="T0" fmla="*/ 700 w 701"/>
                <a:gd name="T1" fmla="*/ 307 h 692"/>
                <a:gd name="T2" fmla="*/ 692 w 701"/>
                <a:gd name="T3" fmla="*/ 263 h 692"/>
                <a:gd name="T4" fmla="*/ 677 w 701"/>
                <a:gd name="T5" fmla="*/ 251 h 692"/>
                <a:gd name="T6" fmla="*/ 619 w 701"/>
                <a:gd name="T7" fmla="*/ 254 h 692"/>
                <a:gd name="T8" fmla="*/ 563 w 701"/>
                <a:gd name="T9" fmla="*/ 160 h 692"/>
                <a:gd name="T10" fmla="*/ 593 w 701"/>
                <a:gd name="T11" fmla="*/ 112 h 692"/>
                <a:gd name="T12" fmla="*/ 590 w 701"/>
                <a:gd name="T13" fmla="*/ 94 h 692"/>
                <a:gd name="T14" fmla="*/ 556 w 701"/>
                <a:gd name="T15" fmla="*/ 65 h 692"/>
                <a:gd name="T16" fmla="*/ 537 w 701"/>
                <a:gd name="T17" fmla="*/ 65 h 692"/>
                <a:gd name="T18" fmla="*/ 494 w 701"/>
                <a:gd name="T19" fmla="*/ 104 h 692"/>
                <a:gd name="T20" fmla="*/ 390 w 701"/>
                <a:gd name="T21" fmla="*/ 69 h 692"/>
                <a:gd name="T22" fmla="*/ 383 w 701"/>
                <a:gd name="T23" fmla="*/ 13 h 692"/>
                <a:gd name="T24" fmla="*/ 369 w 701"/>
                <a:gd name="T25" fmla="*/ 0 h 692"/>
                <a:gd name="T26" fmla="*/ 324 w 701"/>
                <a:gd name="T27" fmla="*/ 0 h 692"/>
                <a:gd name="T28" fmla="*/ 310 w 701"/>
                <a:gd name="T29" fmla="*/ 13 h 692"/>
                <a:gd name="T30" fmla="*/ 302 w 701"/>
                <a:gd name="T31" fmla="*/ 70 h 692"/>
                <a:gd name="T32" fmla="*/ 200 w 701"/>
                <a:gd name="T33" fmla="*/ 110 h 692"/>
                <a:gd name="T34" fmla="*/ 158 w 701"/>
                <a:gd name="T35" fmla="*/ 71 h 692"/>
                <a:gd name="T36" fmla="*/ 139 w 701"/>
                <a:gd name="T37" fmla="*/ 71 h 692"/>
                <a:gd name="T38" fmla="*/ 105 w 701"/>
                <a:gd name="T39" fmla="*/ 100 h 692"/>
                <a:gd name="T40" fmla="*/ 102 w 701"/>
                <a:gd name="T41" fmla="*/ 118 h 692"/>
                <a:gd name="T42" fmla="*/ 133 w 701"/>
                <a:gd name="T43" fmla="*/ 168 h 692"/>
                <a:gd name="T44" fmla="*/ 80 w 701"/>
                <a:gd name="T45" fmla="*/ 263 h 692"/>
                <a:gd name="T46" fmla="*/ 24 w 701"/>
                <a:gd name="T47" fmla="*/ 261 h 692"/>
                <a:gd name="T48" fmla="*/ 9 w 701"/>
                <a:gd name="T49" fmla="*/ 273 h 692"/>
                <a:gd name="T50" fmla="*/ 1 w 701"/>
                <a:gd name="T51" fmla="*/ 317 h 692"/>
                <a:gd name="T52" fmla="*/ 11 w 701"/>
                <a:gd name="T53" fmla="*/ 333 h 692"/>
                <a:gd name="T54" fmla="*/ 67 w 701"/>
                <a:gd name="T55" fmla="*/ 351 h 692"/>
                <a:gd name="T56" fmla="*/ 67 w 701"/>
                <a:gd name="T57" fmla="*/ 351 h 692"/>
                <a:gd name="T58" fmla="*/ 87 w 701"/>
                <a:gd name="T59" fmla="*/ 458 h 692"/>
                <a:gd name="T60" fmla="*/ 42 w 701"/>
                <a:gd name="T61" fmla="*/ 493 h 692"/>
                <a:gd name="T62" fmla="*/ 39 w 701"/>
                <a:gd name="T63" fmla="*/ 511 h 692"/>
                <a:gd name="T64" fmla="*/ 61 w 701"/>
                <a:gd name="T65" fmla="*/ 550 h 692"/>
                <a:gd name="T66" fmla="*/ 79 w 701"/>
                <a:gd name="T67" fmla="*/ 556 h 692"/>
                <a:gd name="T68" fmla="*/ 133 w 701"/>
                <a:gd name="T69" fmla="*/ 534 h 692"/>
                <a:gd name="T70" fmla="*/ 218 w 701"/>
                <a:gd name="T71" fmla="*/ 603 h 692"/>
                <a:gd name="T72" fmla="*/ 206 w 701"/>
                <a:gd name="T73" fmla="*/ 658 h 692"/>
                <a:gd name="T74" fmla="*/ 215 w 701"/>
                <a:gd name="T75" fmla="*/ 674 h 692"/>
                <a:gd name="T76" fmla="*/ 257 w 701"/>
                <a:gd name="T77" fmla="*/ 690 h 692"/>
                <a:gd name="T78" fmla="*/ 275 w 701"/>
                <a:gd name="T79" fmla="*/ 683 h 692"/>
                <a:gd name="T80" fmla="*/ 302 w 701"/>
                <a:gd name="T81" fmla="*/ 631 h 692"/>
                <a:gd name="T82" fmla="*/ 351 w 701"/>
                <a:gd name="T83" fmla="*/ 636 h 692"/>
                <a:gd name="T84" fmla="*/ 411 w 701"/>
                <a:gd name="T85" fmla="*/ 629 h 692"/>
                <a:gd name="T86" fmla="*/ 437 w 701"/>
                <a:gd name="T87" fmla="*/ 680 h 692"/>
                <a:gd name="T88" fmla="*/ 455 w 701"/>
                <a:gd name="T89" fmla="*/ 686 h 692"/>
                <a:gd name="T90" fmla="*/ 497 w 701"/>
                <a:gd name="T91" fmla="*/ 671 h 692"/>
                <a:gd name="T92" fmla="*/ 506 w 701"/>
                <a:gd name="T93" fmla="*/ 655 h 692"/>
                <a:gd name="T94" fmla="*/ 493 w 701"/>
                <a:gd name="T95" fmla="*/ 598 h 692"/>
                <a:gd name="T96" fmla="*/ 576 w 701"/>
                <a:gd name="T97" fmla="*/ 526 h 692"/>
                <a:gd name="T98" fmla="*/ 629 w 701"/>
                <a:gd name="T99" fmla="*/ 547 h 692"/>
                <a:gd name="T100" fmla="*/ 646 w 701"/>
                <a:gd name="T101" fmla="*/ 541 h 692"/>
                <a:gd name="T102" fmla="*/ 669 w 701"/>
                <a:gd name="T103" fmla="*/ 502 h 692"/>
                <a:gd name="T104" fmla="*/ 665 w 701"/>
                <a:gd name="T105" fmla="*/ 484 h 692"/>
                <a:gd name="T106" fmla="*/ 619 w 701"/>
                <a:gd name="T107" fmla="*/ 449 h 692"/>
                <a:gd name="T108" fmla="*/ 636 w 701"/>
                <a:gd name="T109" fmla="*/ 351 h 692"/>
                <a:gd name="T110" fmla="*/ 636 w 701"/>
                <a:gd name="T111" fmla="*/ 340 h 692"/>
                <a:gd name="T112" fmla="*/ 690 w 701"/>
                <a:gd name="T113" fmla="*/ 323 h 692"/>
                <a:gd name="T114" fmla="*/ 700 w 701"/>
                <a:gd name="T115" fmla="*/ 307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1" h="692">
                  <a:moveTo>
                    <a:pt x="700" y="307"/>
                  </a:moveTo>
                  <a:cubicBezTo>
                    <a:pt x="692" y="263"/>
                    <a:pt x="692" y="263"/>
                    <a:pt x="692" y="263"/>
                  </a:cubicBezTo>
                  <a:cubicBezTo>
                    <a:pt x="691" y="256"/>
                    <a:pt x="684" y="251"/>
                    <a:pt x="677" y="251"/>
                  </a:cubicBezTo>
                  <a:cubicBezTo>
                    <a:pt x="619" y="254"/>
                    <a:pt x="619" y="254"/>
                    <a:pt x="619" y="254"/>
                  </a:cubicBezTo>
                  <a:cubicBezTo>
                    <a:pt x="606" y="219"/>
                    <a:pt x="587" y="187"/>
                    <a:pt x="563" y="160"/>
                  </a:cubicBezTo>
                  <a:cubicBezTo>
                    <a:pt x="593" y="112"/>
                    <a:pt x="593" y="112"/>
                    <a:pt x="593" y="112"/>
                  </a:cubicBezTo>
                  <a:cubicBezTo>
                    <a:pt x="597" y="106"/>
                    <a:pt x="596" y="98"/>
                    <a:pt x="590" y="94"/>
                  </a:cubicBezTo>
                  <a:cubicBezTo>
                    <a:pt x="556" y="65"/>
                    <a:pt x="556" y="65"/>
                    <a:pt x="556" y="65"/>
                  </a:cubicBezTo>
                  <a:cubicBezTo>
                    <a:pt x="550" y="60"/>
                    <a:pt x="542" y="60"/>
                    <a:pt x="537" y="65"/>
                  </a:cubicBezTo>
                  <a:cubicBezTo>
                    <a:pt x="494" y="104"/>
                    <a:pt x="494" y="104"/>
                    <a:pt x="494" y="104"/>
                  </a:cubicBezTo>
                  <a:cubicBezTo>
                    <a:pt x="463" y="86"/>
                    <a:pt x="428" y="74"/>
                    <a:pt x="390" y="69"/>
                  </a:cubicBezTo>
                  <a:cubicBezTo>
                    <a:pt x="383" y="13"/>
                    <a:pt x="383" y="13"/>
                    <a:pt x="383" y="13"/>
                  </a:cubicBezTo>
                  <a:cubicBezTo>
                    <a:pt x="382" y="5"/>
                    <a:pt x="376" y="0"/>
                    <a:pt x="369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17" y="0"/>
                    <a:pt x="311" y="5"/>
                    <a:pt x="310" y="13"/>
                  </a:cubicBezTo>
                  <a:cubicBezTo>
                    <a:pt x="302" y="70"/>
                    <a:pt x="302" y="70"/>
                    <a:pt x="302" y="70"/>
                  </a:cubicBezTo>
                  <a:cubicBezTo>
                    <a:pt x="265" y="77"/>
                    <a:pt x="231" y="90"/>
                    <a:pt x="200" y="110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3" y="67"/>
                    <a:pt x="145" y="66"/>
                    <a:pt x="139" y="7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0" y="104"/>
                    <a:pt x="98" y="112"/>
                    <a:pt x="102" y="118"/>
                  </a:cubicBezTo>
                  <a:cubicBezTo>
                    <a:pt x="133" y="168"/>
                    <a:pt x="133" y="168"/>
                    <a:pt x="133" y="168"/>
                  </a:cubicBezTo>
                  <a:cubicBezTo>
                    <a:pt x="110" y="195"/>
                    <a:pt x="92" y="228"/>
                    <a:pt x="80" y="263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17" y="261"/>
                    <a:pt x="10" y="266"/>
                    <a:pt x="9" y="273"/>
                  </a:cubicBezTo>
                  <a:cubicBezTo>
                    <a:pt x="1" y="317"/>
                    <a:pt x="1" y="317"/>
                    <a:pt x="1" y="317"/>
                  </a:cubicBezTo>
                  <a:cubicBezTo>
                    <a:pt x="0" y="324"/>
                    <a:pt x="4" y="331"/>
                    <a:pt x="11" y="333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89"/>
                    <a:pt x="74" y="425"/>
                    <a:pt x="87" y="458"/>
                  </a:cubicBezTo>
                  <a:cubicBezTo>
                    <a:pt x="42" y="493"/>
                    <a:pt x="42" y="493"/>
                    <a:pt x="42" y="493"/>
                  </a:cubicBezTo>
                  <a:cubicBezTo>
                    <a:pt x="37" y="497"/>
                    <a:pt x="35" y="505"/>
                    <a:pt x="39" y="511"/>
                  </a:cubicBezTo>
                  <a:cubicBezTo>
                    <a:pt x="61" y="550"/>
                    <a:pt x="61" y="550"/>
                    <a:pt x="61" y="550"/>
                  </a:cubicBezTo>
                  <a:cubicBezTo>
                    <a:pt x="65" y="556"/>
                    <a:pt x="72" y="559"/>
                    <a:pt x="79" y="556"/>
                  </a:cubicBezTo>
                  <a:cubicBezTo>
                    <a:pt x="133" y="534"/>
                    <a:pt x="133" y="534"/>
                    <a:pt x="133" y="534"/>
                  </a:cubicBezTo>
                  <a:cubicBezTo>
                    <a:pt x="157" y="562"/>
                    <a:pt x="185" y="585"/>
                    <a:pt x="218" y="603"/>
                  </a:cubicBezTo>
                  <a:cubicBezTo>
                    <a:pt x="206" y="658"/>
                    <a:pt x="206" y="658"/>
                    <a:pt x="206" y="658"/>
                  </a:cubicBezTo>
                  <a:cubicBezTo>
                    <a:pt x="204" y="665"/>
                    <a:pt x="208" y="672"/>
                    <a:pt x="215" y="674"/>
                  </a:cubicBezTo>
                  <a:cubicBezTo>
                    <a:pt x="257" y="690"/>
                    <a:pt x="257" y="690"/>
                    <a:pt x="257" y="690"/>
                  </a:cubicBezTo>
                  <a:cubicBezTo>
                    <a:pt x="264" y="692"/>
                    <a:pt x="271" y="689"/>
                    <a:pt x="275" y="683"/>
                  </a:cubicBezTo>
                  <a:cubicBezTo>
                    <a:pt x="302" y="631"/>
                    <a:pt x="302" y="631"/>
                    <a:pt x="302" y="631"/>
                  </a:cubicBezTo>
                  <a:cubicBezTo>
                    <a:pt x="318" y="634"/>
                    <a:pt x="334" y="636"/>
                    <a:pt x="351" y="636"/>
                  </a:cubicBezTo>
                  <a:cubicBezTo>
                    <a:pt x="372" y="636"/>
                    <a:pt x="392" y="633"/>
                    <a:pt x="411" y="629"/>
                  </a:cubicBezTo>
                  <a:cubicBezTo>
                    <a:pt x="437" y="680"/>
                    <a:pt x="437" y="680"/>
                    <a:pt x="437" y="680"/>
                  </a:cubicBezTo>
                  <a:cubicBezTo>
                    <a:pt x="441" y="686"/>
                    <a:pt x="448" y="689"/>
                    <a:pt x="455" y="686"/>
                  </a:cubicBezTo>
                  <a:cubicBezTo>
                    <a:pt x="497" y="671"/>
                    <a:pt x="497" y="671"/>
                    <a:pt x="497" y="671"/>
                  </a:cubicBezTo>
                  <a:cubicBezTo>
                    <a:pt x="504" y="669"/>
                    <a:pt x="508" y="662"/>
                    <a:pt x="506" y="655"/>
                  </a:cubicBezTo>
                  <a:cubicBezTo>
                    <a:pt x="493" y="598"/>
                    <a:pt x="493" y="598"/>
                    <a:pt x="493" y="598"/>
                  </a:cubicBezTo>
                  <a:cubicBezTo>
                    <a:pt x="525" y="579"/>
                    <a:pt x="553" y="555"/>
                    <a:pt x="576" y="526"/>
                  </a:cubicBezTo>
                  <a:cubicBezTo>
                    <a:pt x="629" y="547"/>
                    <a:pt x="629" y="547"/>
                    <a:pt x="629" y="547"/>
                  </a:cubicBezTo>
                  <a:cubicBezTo>
                    <a:pt x="635" y="550"/>
                    <a:pt x="643" y="548"/>
                    <a:pt x="646" y="541"/>
                  </a:cubicBezTo>
                  <a:cubicBezTo>
                    <a:pt x="669" y="502"/>
                    <a:pt x="669" y="502"/>
                    <a:pt x="669" y="502"/>
                  </a:cubicBezTo>
                  <a:cubicBezTo>
                    <a:pt x="672" y="496"/>
                    <a:pt x="671" y="488"/>
                    <a:pt x="665" y="484"/>
                  </a:cubicBezTo>
                  <a:cubicBezTo>
                    <a:pt x="619" y="449"/>
                    <a:pt x="619" y="449"/>
                    <a:pt x="619" y="449"/>
                  </a:cubicBezTo>
                  <a:cubicBezTo>
                    <a:pt x="630" y="418"/>
                    <a:pt x="636" y="385"/>
                    <a:pt x="636" y="351"/>
                  </a:cubicBezTo>
                  <a:cubicBezTo>
                    <a:pt x="636" y="347"/>
                    <a:pt x="636" y="344"/>
                    <a:pt x="636" y="340"/>
                  </a:cubicBezTo>
                  <a:cubicBezTo>
                    <a:pt x="690" y="323"/>
                    <a:pt x="690" y="323"/>
                    <a:pt x="690" y="323"/>
                  </a:cubicBezTo>
                  <a:cubicBezTo>
                    <a:pt x="697" y="321"/>
                    <a:pt x="701" y="314"/>
                    <a:pt x="700" y="307"/>
                  </a:cubicBezTo>
                  <a:close/>
                </a:path>
              </a:pathLst>
            </a:custGeom>
            <a:solidFill>
              <a:srgbClr val="688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$1iḍè"/>
            <p:cNvSpPr/>
            <p:nvPr/>
          </p:nvSpPr>
          <p:spPr bwMode="auto">
            <a:xfrm>
              <a:off x="3833813" y="4202113"/>
              <a:ext cx="1154112" cy="1154113"/>
            </a:xfrm>
            <a:prstGeom prst="ellipse">
              <a:avLst/>
            </a:prstGeom>
            <a:solidFill>
              <a:srgbClr val="F7F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ḷiḍè"/>
            <p:cNvSpPr/>
            <p:nvPr/>
          </p:nvSpPr>
          <p:spPr bwMode="auto">
            <a:xfrm>
              <a:off x="4054475" y="4943475"/>
              <a:ext cx="222250" cy="347663"/>
            </a:xfrm>
            <a:custGeom>
              <a:avLst/>
              <a:gdLst>
                <a:gd name="T0" fmla="*/ 65 w 85"/>
                <a:gd name="T1" fmla="*/ 64 h 133"/>
                <a:gd name="T2" fmla="*/ 66 w 85"/>
                <a:gd name="T3" fmla="*/ 23 h 133"/>
                <a:gd name="T4" fmla="*/ 83 w 85"/>
                <a:gd name="T5" fmla="*/ 2 h 133"/>
                <a:gd name="T6" fmla="*/ 85 w 85"/>
                <a:gd name="T7" fmla="*/ 0 h 133"/>
                <a:gd name="T8" fmla="*/ 81 w 85"/>
                <a:gd name="T9" fmla="*/ 1 h 133"/>
                <a:gd name="T10" fmla="*/ 70 w 85"/>
                <a:gd name="T11" fmla="*/ 5 h 133"/>
                <a:gd name="T12" fmla="*/ 65 w 85"/>
                <a:gd name="T13" fmla="*/ 9 h 133"/>
                <a:gd name="T14" fmla="*/ 58 w 85"/>
                <a:gd name="T15" fmla="*/ 17 h 133"/>
                <a:gd name="T16" fmla="*/ 14 w 85"/>
                <a:gd name="T17" fmla="*/ 87 h 133"/>
                <a:gd name="T18" fmla="*/ 0 w 85"/>
                <a:gd name="T19" fmla="*/ 111 h 133"/>
                <a:gd name="T20" fmla="*/ 34 w 85"/>
                <a:gd name="T21" fmla="*/ 133 h 133"/>
                <a:gd name="T22" fmla="*/ 68 w 85"/>
                <a:gd name="T23" fmla="*/ 78 h 133"/>
                <a:gd name="T24" fmla="*/ 65 w 85"/>
                <a:gd name="T25" fmla="*/ 6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33">
                  <a:moveTo>
                    <a:pt x="65" y="64"/>
                  </a:moveTo>
                  <a:cubicBezTo>
                    <a:pt x="62" y="50"/>
                    <a:pt x="62" y="36"/>
                    <a:pt x="66" y="23"/>
                  </a:cubicBezTo>
                  <a:cubicBezTo>
                    <a:pt x="70" y="14"/>
                    <a:pt x="75" y="7"/>
                    <a:pt x="83" y="2"/>
                  </a:cubicBezTo>
                  <a:cubicBezTo>
                    <a:pt x="83" y="1"/>
                    <a:pt x="84" y="1"/>
                    <a:pt x="85" y="0"/>
                  </a:cubicBezTo>
                  <a:cubicBezTo>
                    <a:pt x="84" y="0"/>
                    <a:pt x="82" y="0"/>
                    <a:pt x="81" y="1"/>
                  </a:cubicBezTo>
                  <a:cubicBezTo>
                    <a:pt x="77" y="1"/>
                    <a:pt x="74" y="2"/>
                    <a:pt x="70" y="5"/>
                  </a:cubicBezTo>
                  <a:cubicBezTo>
                    <a:pt x="69" y="6"/>
                    <a:pt x="67" y="8"/>
                    <a:pt x="65" y="9"/>
                  </a:cubicBezTo>
                  <a:cubicBezTo>
                    <a:pt x="63" y="12"/>
                    <a:pt x="60" y="14"/>
                    <a:pt x="58" y="17"/>
                  </a:cubicBezTo>
                  <a:cubicBezTo>
                    <a:pt x="41" y="37"/>
                    <a:pt x="28" y="64"/>
                    <a:pt x="14" y="87"/>
                  </a:cubicBezTo>
                  <a:cubicBezTo>
                    <a:pt x="9" y="95"/>
                    <a:pt x="4" y="103"/>
                    <a:pt x="0" y="111"/>
                  </a:cubicBezTo>
                  <a:cubicBezTo>
                    <a:pt x="10" y="119"/>
                    <a:pt x="22" y="127"/>
                    <a:pt x="34" y="133"/>
                  </a:cubicBezTo>
                  <a:cubicBezTo>
                    <a:pt x="44" y="118"/>
                    <a:pt x="52" y="104"/>
                    <a:pt x="68" y="78"/>
                  </a:cubicBezTo>
                  <a:cubicBezTo>
                    <a:pt x="67" y="73"/>
                    <a:pt x="66" y="68"/>
                    <a:pt x="65" y="64"/>
                  </a:cubicBezTo>
                  <a:close/>
                </a:path>
              </a:pathLst>
            </a:custGeom>
            <a:solidFill>
              <a:srgbClr val="75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ṣḻïḓé"/>
            <p:cNvSpPr/>
            <p:nvPr/>
          </p:nvSpPr>
          <p:spPr bwMode="auto">
            <a:xfrm>
              <a:off x="4541838" y="4945063"/>
              <a:ext cx="219075" cy="350838"/>
            </a:xfrm>
            <a:custGeom>
              <a:avLst/>
              <a:gdLst>
                <a:gd name="T0" fmla="*/ 23 w 84"/>
                <a:gd name="T1" fmla="*/ 16 h 134"/>
                <a:gd name="T2" fmla="*/ 16 w 84"/>
                <a:gd name="T3" fmla="*/ 8 h 134"/>
                <a:gd name="T4" fmla="*/ 11 w 84"/>
                <a:gd name="T5" fmla="*/ 4 h 134"/>
                <a:gd name="T6" fmla="*/ 0 w 84"/>
                <a:gd name="T7" fmla="*/ 0 h 134"/>
                <a:gd name="T8" fmla="*/ 14 w 84"/>
                <a:gd name="T9" fmla="*/ 14 h 134"/>
                <a:gd name="T10" fmla="*/ 17 w 84"/>
                <a:gd name="T11" fmla="*/ 81 h 134"/>
                <a:gd name="T12" fmla="*/ 17 w 84"/>
                <a:gd name="T13" fmla="*/ 82 h 134"/>
                <a:gd name="T14" fmla="*/ 48 w 84"/>
                <a:gd name="T15" fmla="*/ 134 h 134"/>
                <a:gd name="T16" fmla="*/ 84 w 84"/>
                <a:gd name="T17" fmla="*/ 113 h 134"/>
                <a:gd name="T18" fmla="*/ 68 w 84"/>
                <a:gd name="T19" fmla="*/ 86 h 134"/>
                <a:gd name="T20" fmla="*/ 23 w 84"/>
                <a:gd name="T21" fmla="*/ 1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134">
                  <a:moveTo>
                    <a:pt x="23" y="16"/>
                  </a:moveTo>
                  <a:cubicBezTo>
                    <a:pt x="21" y="13"/>
                    <a:pt x="19" y="11"/>
                    <a:pt x="16" y="8"/>
                  </a:cubicBezTo>
                  <a:cubicBezTo>
                    <a:pt x="15" y="7"/>
                    <a:pt x="13" y="5"/>
                    <a:pt x="11" y="4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6" y="3"/>
                    <a:pt x="10" y="8"/>
                    <a:pt x="14" y="14"/>
                  </a:cubicBezTo>
                  <a:cubicBezTo>
                    <a:pt x="23" y="33"/>
                    <a:pt x="18" y="60"/>
                    <a:pt x="17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28" y="101"/>
                    <a:pt x="40" y="121"/>
                    <a:pt x="48" y="134"/>
                  </a:cubicBezTo>
                  <a:cubicBezTo>
                    <a:pt x="61" y="128"/>
                    <a:pt x="73" y="121"/>
                    <a:pt x="84" y="113"/>
                  </a:cubicBezTo>
                  <a:cubicBezTo>
                    <a:pt x="78" y="104"/>
                    <a:pt x="73" y="95"/>
                    <a:pt x="68" y="86"/>
                  </a:cubicBezTo>
                  <a:cubicBezTo>
                    <a:pt x="54" y="63"/>
                    <a:pt x="41" y="36"/>
                    <a:pt x="23" y="16"/>
                  </a:cubicBezTo>
                  <a:close/>
                </a:path>
              </a:pathLst>
            </a:custGeom>
            <a:solidFill>
              <a:srgbClr val="75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ḷíďe"/>
            <p:cNvSpPr/>
            <p:nvPr/>
          </p:nvSpPr>
          <p:spPr bwMode="auto">
            <a:xfrm>
              <a:off x="4216400" y="4903788"/>
              <a:ext cx="384175" cy="452438"/>
            </a:xfrm>
            <a:custGeom>
              <a:avLst/>
              <a:gdLst>
                <a:gd name="T0" fmla="*/ 138 w 147"/>
                <a:gd name="T1" fmla="*/ 30 h 173"/>
                <a:gd name="T2" fmla="*/ 124 w 147"/>
                <a:gd name="T3" fmla="*/ 16 h 173"/>
                <a:gd name="T4" fmla="*/ 72 w 147"/>
                <a:gd name="T5" fmla="*/ 0 h 173"/>
                <a:gd name="T6" fmla="*/ 23 w 147"/>
                <a:gd name="T7" fmla="*/ 15 h 173"/>
                <a:gd name="T8" fmla="*/ 21 w 147"/>
                <a:gd name="T9" fmla="*/ 17 h 173"/>
                <a:gd name="T10" fmla="*/ 4 w 147"/>
                <a:gd name="T11" fmla="*/ 38 h 173"/>
                <a:gd name="T12" fmla="*/ 3 w 147"/>
                <a:gd name="T13" fmla="*/ 79 h 173"/>
                <a:gd name="T14" fmla="*/ 6 w 147"/>
                <a:gd name="T15" fmla="*/ 93 h 173"/>
                <a:gd name="T16" fmla="*/ 9 w 147"/>
                <a:gd name="T17" fmla="*/ 114 h 173"/>
                <a:gd name="T18" fmla="*/ 17 w 147"/>
                <a:gd name="T19" fmla="*/ 166 h 173"/>
                <a:gd name="T20" fmla="*/ 74 w 147"/>
                <a:gd name="T21" fmla="*/ 173 h 173"/>
                <a:gd name="T22" fmla="*/ 136 w 147"/>
                <a:gd name="T23" fmla="*/ 164 h 173"/>
                <a:gd name="T24" fmla="*/ 137 w 147"/>
                <a:gd name="T25" fmla="*/ 163 h 173"/>
                <a:gd name="T26" fmla="*/ 141 w 147"/>
                <a:gd name="T27" fmla="*/ 98 h 173"/>
                <a:gd name="T28" fmla="*/ 141 w 147"/>
                <a:gd name="T29" fmla="*/ 97 h 173"/>
                <a:gd name="T30" fmla="*/ 138 w 147"/>
                <a:gd name="T31" fmla="*/ 3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173">
                  <a:moveTo>
                    <a:pt x="138" y="30"/>
                  </a:moveTo>
                  <a:cubicBezTo>
                    <a:pt x="134" y="24"/>
                    <a:pt x="130" y="19"/>
                    <a:pt x="124" y="16"/>
                  </a:cubicBezTo>
                  <a:cubicBezTo>
                    <a:pt x="110" y="6"/>
                    <a:pt x="89" y="4"/>
                    <a:pt x="72" y="0"/>
                  </a:cubicBezTo>
                  <a:cubicBezTo>
                    <a:pt x="56" y="4"/>
                    <a:pt x="37" y="7"/>
                    <a:pt x="23" y="15"/>
                  </a:cubicBezTo>
                  <a:cubicBezTo>
                    <a:pt x="22" y="16"/>
                    <a:pt x="21" y="16"/>
                    <a:pt x="21" y="17"/>
                  </a:cubicBezTo>
                  <a:cubicBezTo>
                    <a:pt x="13" y="22"/>
                    <a:pt x="8" y="29"/>
                    <a:pt x="4" y="38"/>
                  </a:cubicBezTo>
                  <a:cubicBezTo>
                    <a:pt x="0" y="51"/>
                    <a:pt x="0" y="65"/>
                    <a:pt x="3" y="79"/>
                  </a:cubicBezTo>
                  <a:cubicBezTo>
                    <a:pt x="4" y="83"/>
                    <a:pt x="5" y="88"/>
                    <a:pt x="6" y="93"/>
                  </a:cubicBezTo>
                  <a:cubicBezTo>
                    <a:pt x="7" y="100"/>
                    <a:pt x="8" y="107"/>
                    <a:pt x="9" y="114"/>
                  </a:cubicBezTo>
                  <a:cubicBezTo>
                    <a:pt x="12" y="131"/>
                    <a:pt x="14" y="149"/>
                    <a:pt x="17" y="166"/>
                  </a:cubicBezTo>
                  <a:cubicBezTo>
                    <a:pt x="35" y="171"/>
                    <a:pt x="55" y="173"/>
                    <a:pt x="74" y="173"/>
                  </a:cubicBezTo>
                  <a:cubicBezTo>
                    <a:pt x="96" y="173"/>
                    <a:pt x="117" y="170"/>
                    <a:pt x="136" y="164"/>
                  </a:cubicBezTo>
                  <a:cubicBezTo>
                    <a:pt x="137" y="164"/>
                    <a:pt x="137" y="163"/>
                    <a:pt x="137" y="163"/>
                  </a:cubicBezTo>
                  <a:cubicBezTo>
                    <a:pt x="139" y="142"/>
                    <a:pt x="140" y="12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2" y="76"/>
                    <a:pt x="147" y="49"/>
                    <a:pt x="138" y="30"/>
                  </a:cubicBezTo>
                  <a:close/>
                </a:path>
              </a:pathLst>
            </a:custGeom>
            <a:solidFill>
              <a:srgbClr val="8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ṧḻíḑé"/>
            <p:cNvSpPr/>
            <p:nvPr/>
          </p:nvSpPr>
          <p:spPr bwMode="auto">
            <a:xfrm>
              <a:off x="4527550" y="4646613"/>
              <a:ext cx="60325" cy="79375"/>
            </a:xfrm>
            <a:custGeom>
              <a:avLst/>
              <a:gdLst>
                <a:gd name="T0" fmla="*/ 10 w 23"/>
                <a:gd name="T1" fmla="*/ 29 h 30"/>
                <a:gd name="T2" fmla="*/ 14 w 23"/>
                <a:gd name="T3" fmla="*/ 2 h 30"/>
                <a:gd name="T4" fmla="*/ 22 w 23"/>
                <a:gd name="T5" fmla="*/ 8 h 30"/>
                <a:gd name="T6" fmla="*/ 23 w 23"/>
                <a:gd name="T7" fmla="*/ 18 h 30"/>
                <a:gd name="T8" fmla="*/ 19 w 23"/>
                <a:gd name="T9" fmla="*/ 26 h 30"/>
                <a:gd name="T10" fmla="*/ 10 w 23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0">
                  <a:moveTo>
                    <a:pt x="10" y="29"/>
                  </a:moveTo>
                  <a:cubicBezTo>
                    <a:pt x="0" y="27"/>
                    <a:pt x="2" y="0"/>
                    <a:pt x="14" y="2"/>
                  </a:cubicBezTo>
                  <a:cubicBezTo>
                    <a:pt x="18" y="2"/>
                    <a:pt x="21" y="5"/>
                    <a:pt x="22" y="8"/>
                  </a:cubicBezTo>
                  <a:cubicBezTo>
                    <a:pt x="23" y="11"/>
                    <a:pt x="23" y="14"/>
                    <a:pt x="23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8"/>
                    <a:pt x="14" y="30"/>
                    <a:pt x="10" y="29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ṧľíḓé"/>
            <p:cNvSpPr/>
            <p:nvPr/>
          </p:nvSpPr>
          <p:spPr bwMode="auto">
            <a:xfrm>
              <a:off x="4200525" y="4657725"/>
              <a:ext cx="60325" cy="76200"/>
            </a:xfrm>
            <a:custGeom>
              <a:avLst/>
              <a:gdLst>
                <a:gd name="T0" fmla="*/ 13 w 23"/>
                <a:gd name="T1" fmla="*/ 28 h 29"/>
                <a:gd name="T2" fmla="*/ 8 w 23"/>
                <a:gd name="T3" fmla="*/ 1 h 29"/>
                <a:gd name="T4" fmla="*/ 1 w 23"/>
                <a:gd name="T5" fmla="*/ 7 h 29"/>
                <a:gd name="T6" fmla="*/ 0 w 23"/>
                <a:gd name="T7" fmla="*/ 17 h 29"/>
                <a:gd name="T8" fmla="*/ 4 w 23"/>
                <a:gd name="T9" fmla="*/ 25 h 29"/>
                <a:gd name="T10" fmla="*/ 13 w 23"/>
                <a:gd name="T11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9">
                  <a:moveTo>
                    <a:pt x="13" y="28"/>
                  </a:moveTo>
                  <a:cubicBezTo>
                    <a:pt x="23" y="26"/>
                    <a:pt x="21" y="0"/>
                    <a:pt x="8" y="1"/>
                  </a:cubicBezTo>
                  <a:cubicBezTo>
                    <a:pt x="5" y="1"/>
                    <a:pt x="2" y="4"/>
                    <a:pt x="1" y="7"/>
                  </a:cubicBezTo>
                  <a:cubicBezTo>
                    <a:pt x="0" y="10"/>
                    <a:pt x="0" y="14"/>
                    <a:pt x="0" y="17"/>
                  </a:cubicBezTo>
                  <a:cubicBezTo>
                    <a:pt x="1" y="20"/>
                    <a:pt x="2" y="23"/>
                    <a:pt x="4" y="25"/>
                  </a:cubicBezTo>
                  <a:cubicBezTo>
                    <a:pt x="6" y="28"/>
                    <a:pt x="9" y="29"/>
                    <a:pt x="13" y="28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ṧḻiḋè"/>
            <p:cNvSpPr/>
            <p:nvPr/>
          </p:nvSpPr>
          <p:spPr bwMode="auto">
            <a:xfrm>
              <a:off x="4211638" y="4673600"/>
              <a:ext cx="25400" cy="44450"/>
            </a:xfrm>
            <a:custGeom>
              <a:avLst/>
              <a:gdLst>
                <a:gd name="T0" fmla="*/ 9 w 10"/>
                <a:gd name="T1" fmla="*/ 9 h 17"/>
                <a:gd name="T2" fmla="*/ 9 w 10"/>
                <a:gd name="T3" fmla="*/ 9 h 17"/>
                <a:gd name="T4" fmla="*/ 8 w 10"/>
                <a:gd name="T5" fmla="*/ 9 h 17"/>
                <a:gd name="T6" fmla="*/ 3 w 10"/>
                <a:gd name="T7" fmla="*/ 8 h 17"/>
                <a:gd name="T8" fmla="*/ 3 w 10"/>
                <a:gd name="T9" fmla="*/ 5 h 17"/>
                <a:gd name="T10" fmla="*/ 6 w 10"/>
                <a:gd name="T11" fmla="*/ 1 h 17"/>
                <a:gd name="T12" fmla="*/ 6 w 10"/>
                <a:gd name="T13" fmla="*/ 1 h 17"/>
                <a:gd name="T14" fmla="*/ 7 w 10"/>
                <a:gd name="T15" fmla="*/ 1 h 17"/>
                <a:gd name="T16" fmla="*/ 6 w 10"/>
                <a:gd name="T17" fmla="*/ 0 h 17"/>
                <a:gd name="T18" fmla="*/ 1 w 10"/>
                <a:gd name="T19" fmla="*/ 4 h 17"/>
                <a:gd name="T20" fmla="*/ 0 w 10"/>
                <a:gd name="T21" fmla="*/ 10 h 17"/>
                <a:gd name="T22" fmla="*/ 4 w 10"/>
                <a:gd name="T23" fmla="*/ 15 h 17"/>
                <a:gd name="T24" fmla="*/ 10 w 10"/>
                <a:gd name="T25" fmla="*/ 17 h 17"/>
                <a:gd name="T26" fmla="*/ 10 w 10"/>
                <a:gd name="T27" fmla="*/ 16 h 17"/>
                <a:gd name="T28" fmla="*/ 10 w 10"/>
                <a:gd name="T29" fmla="*/ 16 h 17"/>
                <a:gd name="T30" fmla="*/ 5 w 10"/>
                <a:gd name="T31" fmla="*/ 14 h 17"/>
                <a:gd name="T32" fmla="*/ 3 w 10"/>
                <a:gd name="T33" fmla="*/ 10 h 17"/>
                <a:gd name="T34" fmla="*/ 9 w 10"/>
                <a:gd name="T3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7" y="10"/>
                    <a:pt x="4" y="9"/>
                    <a:pt x="3" y="8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2" y="14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6"/>
                    <a:pt x="6" y="15"/>
                    <a:pt x="5" y="14"/>
                  </a:cubicBezTo>
                  <a:cubicBezTo>
                    <a:pt x="4" y="13"/>
                    <a:pt x="4" y="12"/>
                    <a:pt x="3" y="10"/>
                  </a:cubicBezTo>
                  <a:cubicBezTo>
                    <a:pt x="5" y="11"/>
                    <a:pt x="7" y="10"/>
                    <a:pt x="9" y="9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lïḑè"/>
            <p:cNvSpPr/>
            <p:nvPr/>
          </p:nvSpPr>
          <p:spPr bwMode="auto">
            <a:xfrm>
              <a:off x="4554538" y="4665663"/>
              <a:ext cx="25400" cy="44450"/>
            </a:xfrm>
            <a:custGeom>
              <a:avLst/>
              <a:gdLst>
                <a:gd name="T0" fmla="*/ 1 w 10"/>
                <a:gd name="T1" fmla="*/ 9 h 17"/>
                <a:gd name="T2" fmla="*/ 1 w 10"/>
                <a:gd name="T3" fmla="*/ 9 h 17"/>
                <a:gd name="T4" fmla="*/ 1 w 10"/>
                <a:gd name="T5" fmla="*/ 8 h 17"/>
                <a:gd name="T6" fmla="*/ 7 w 10"/>
                <a:gd name="T7" fmla="*/ 8 h 17"/>
                <a:gd name="T8" fmla="*/ 6 w 10"/>
                <a:gd name="T9" fmla="*/ 5 h 17"/>
                <a:gd name="T10" fmla="*/ 3 w 10"/>
                <a:gd name="T11" fmla="*/ 1 h 17"/>
                <a:gd name="T12" fmla="*/ 3 w 10"/>
                <a:gd name="T13" fmla="*/ 1 h 17"/>
                <a:gd name="T14" fmla="*/ 3 w 10"/>
                <a:gd name="T15" fmla="*/ 1 h 17"/>
                <a:gd name="T16" fmla="*/ 3 w 10"/>
                <a:gd name="T17" fmla="*/ 0 h 17"/>
                <a:gd name="T18" fmla="*/ 8 w 10"/>
                <a:gd name="T19" fmla="*/ 4 h 17"/>
                <a:gd name="T20" fmla="*/ 9 w 10"/>
                <a:gd name="T21" fmla="*/ 10 h 17"/>
                <a:gd name="T22" fmla="*/ 6 w 10"/>
                <a:gd name="T23" fmla="*/ 15 h 17"/>
                <a:gd name="T24" fmla="*/ 0 w 10"/>
                <a:gd name="T25" fmla="*/ 16 h 17"/>
                <a:gd name="T26" fmla="*/ 0 w 10"/>
                <a:gd name="T27" fmla="*/ 16 h 17"/>
                <a:gd name="T28" fmla="*/ 0 w 10"/>
                <a:gd name="T29" fmla="*/ 16 h 17"/>
                <a:gd name="T30" fmla="*/ 4 w 10"/>
                <a:gd name="T31" fmla="*/ 14 h 17"/>
                <a:gd name="T32" fmla="*/ 6 w 10"/>
                <a:gd name="T33" fmla="*/ 10 h 17"/>
                <a:gd name="T34" fmla="*/ 1 w 10"/>
                <a:gd name="T3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9"/>
                    <a:pt x="5" y="9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3"/>
                    <a:pt x="5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2"/>
                    <a:pt x="8" y="4"/>
                  </a:cubicBezTo>
                  <a:cubicBezTo>
                    <a:pt x="10" y="6"/>
                    <a:pt x="10" y="8"/>
                    <a:pt x="9" y="10"/>
                  </a:cubicBezTo>
                  <a:cubicBezTo>
                    <a:pt x="9" y="12"/>
                    <a:pt x="7" y="14"/>
                    <a:pt x="6" y="15"/>
                  </a:cubicBezTo>
                  <a:cubicBezTo>
                    <a:pt x="4" y="16"/>
                    <a:pt x="2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5"/>
                    <a:pt x="4" y="14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4" y="11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Slíḑe"/>
            <p:cNvSpPr/>
            <p:nvPr/>
          </p:nvSpPr>
          <p:spPr bwMode="auto">
            <a:xfrm>
              <a:off x="4344988" y="4846638"/>
              <a:ext cx="122237" cy="117475"/>
            </a:xfrm>
            <a:custGeom>
              <a:avLst/>
              <a:gdLst>
                <a:gd name="T0" fmla="*/ 23 w 47"/>
                <a:gd name="T1" fmla="*/ 45 h 45"/>
                <a:gd name="T2" fmla="*/ 23 w 47"/>
                <a:gd name="T3" fmla="*/ 45 h 45"/>
                <a:gd name="T4" fmla="*/ 0 w 47"/>
                <a:gd name="T5" fmla="*/ 21 h 45"/>
                <a:gd name="T6" fmla="*/ 0 w 47"/>
                <a:gd name="T7" fmla="*/ 0 h 45"/>
                <a:gd name="T8" fmla="*/ 47 w 47"/>
                <a:gd name="T9" fmla="*/ 0 h 45"/>
                <a:gd name="T10" fmla="*/ 47 w 47"/>
                <a:gd name="T11" fmla="*/ 21 h 45"/>
                <a:gd name="T12" fmla="*/ 23 w 47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23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4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34"/>
                    <a:pt x="36" y="45"/>
                    <a:pt x="23" y="45"/>
                  </a:cubicBezTo>
                  <a:close/>
                </a:path>
              </a:pathLst>
            </a:custGeom>
            <a:solidFill>
              <a:srgbClr val="DB9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ṥľiḓé"/>
            <p:cNvSpPr/>
            <p:nvPr/>
          </p:nvSpPr>
          <p:spPr bwMode="auto">
            <a:xfrm>
              <a:off x="4148138" y="4367213"/>
              <a:ext cx="442912" cy="528638"/>
            </a:xfrm>
            <a:custGeom>
              <a:avLst/>
              <a:gdLst>
                <a:gd name="T0" fmla="*/ 133 w 169"/>
                <a:gd name="T1" fmla="*/ 22 h 202"/>
                <a:gd name="T2" fmla="*/ 130 w 169"/>
                <a:gd name="T3" fmla="*/ 23 h 202"/>
                <a:gd name="T4" fmla="*/ 99 w 169"/>
                <a:gd name="T5" fmla="*/ 1 h 202"/>
                <a:gd name="T6" fmla="*/ 64 w 169"/>
                <a:gd name="T7" fmla="*/ 11 h 202"/>
                <a:gd name="T8" fmla="*/ 35 w 169"/>
                <a:gd name="T9" fmla="*/ 42 h 202"/>
                <a:gd name="T10" fmla="*/ 0 w 169"/>
                <a:gd name="T11" fmla="*/ 62 h 202"/>
                <a:gd name="T12" fmla="*/ 22 w 169"/>
                <a:gd name="T13" fmla="*/ 75 h 202"/>
                <a:gd name="T14" fmla="*/ 25 w 169"/>
                <a:gd name="T15" fmla="*/ 107 h 202"/>
                <a:gd name="T16" fmla="*/ 32 w 169"/>
                <a:gd name="T17" fmla="*/ 124 h 202"/>
                <a:gd name="T18" fmla="*/ 36 w 169"/>
                <a:gd name="T19" fmla="*/ 127 h 202"/>
                <a:gd name="T20" fmla="*/ 38 w 169"/>
                <a:gd name="T21" fmla="*/ 132 h 202"/>
                <a:gd name="T22" fmla="*/ 49 w 169"/>
                <a:gd name="T23" fmla="*/ 170 h 202"/>
                <a:gd name="T24" fmla="*/ 77 w 169"/>
                <a:gd name="T25" fmla="*/ 197 h 202"/>
                <a:gd name="T26" fmla="*/ 117 w 169"/>
                <a:gd name="T27" fmla="*/ 196 h 202"/>
                <a:gd name="T28" fmla="*/ 149 w 169"/>
                <a:gd name="T29" fmla="*/ 159 h 202"/>
                <a:gd name="T30" fmla="*/ 154 w 169"/>
                <a:gd name="T31" fmla="*/ 127 h 202"/>
                <a:gd name="T32" fmla="*/ 154 w 169"/>
                <a:gd name="T33" fmla="*/ 112 h 202"/>
                <a:gd name="T34" fmla="*/ 160 w 169"/>
                <a:gd name="T35" fmla="*/ 104 h 202"/>
                <a:gd name="T36" fmla="*/ 163 w 169"/>
                <a:gd name="T37" fmla="*/ 93 h 202"/>
                <a:gd name="T38" fmla="*/ 144 w 169"/>
                <a:gd name="T39" fmla="*/ 25 h 202"/>
                <a:gd name="T40" fmla="*/ 133 w 169"/>
                <a:gd name="T41" fmla="*/ 2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202">
                  <a:moveTo>
                    <a:pt x="133" y="22"/>
                  </a:moveTo>
                  <a:cubicBezTo>
                    <a:pt x="131" y="22"/>
                    <a:pt x="130" y="22"/>
                    <a:pt x="130" y="23"/>
                  </a:cubicBezTo>
                  <a:cubicBezTo>
                    <a:pt x="126" y="10"/>
                    <a:pt x="112" y="2"/>
                    <a:pt x="99" y="1"/>
                  </a:cubicBezTo>
                  <a:cubicBezTo>
                    <a:pt x="86" y="0"/>
                    <a:pt x="74" y="4"/>
                    <a:pt x="64" y="11"/>
                  </a:cubicBezTo>
                  <a:cubicBezTo>
                    <a:pt x="53" y="20"/>
                    <a:pt x="45" y="32"/>
                    <a:pt x="35" y="42"/>
                  </a:cubicBezTo>
                  <a:cubicBezTo>
                    <a:pt x="26" y="52"/>
                    <a:pt x="14" y="62"/>
                    <a:pt x="0" y="62"/>
                  </a:cubicBezTo>
                  <a:cubicBezTo>
                    <a:pt x="5" y="69"/>
                    <a:pt x="13" y="73"/>
                    <a:pt x="22" y="75"/>
                  </a:cubicBezTo>
                  <a:cubicBezTo>
                    <a:pt x="22" y="87"/>
                    <a:pt x="23" y="95"/>
                    <a:pt x="25" y="107"/>
                  </a:cubicBezTo>
                  <a:cubicBezTo>
                    <a:pt x="26" y="113"/>
                    <a:pt x="28" y="120"/>
                    <a:pt x="32" y="124"/>
                  </a:cubicBezTo>
                  <a:cubicBezTo>
                    <a:pt x="34" y="125"/>
                    <a:pt x="35" y="126"/>
                    <a:pt x="36" y="127"/>
                  </a:cubicBezTo>
                  <a:cubicBezTo>
                    <a:pt x="37" y="129"/>
                    <a:pt x="38" y="130"/>
                    <a:pt x="38" y="132"/>
                  </a:cubicBezTo>
                  <a:cubicBezTo>
                    <a:pt x="41" y="145"/>
                    <a:pt x="43" y="158"/>
                    <a:pt x="49" y="170"/>
                  </a:cubicBezTo>
                  <a:cubicBezTo>
                    <a:pt x="55" y="182"/>
                    <a:pt x="65" y="193"/>
                    <a:pt x="77" y="197"/>
                  </a:cubicBezTo>
                  <a:cubicBezTo>
                    <a:pt x="90" y="202"/>
                    <a:pt x="105" y="201"/>
                    <a:pt x="117" y="196"/>
                  </a:cubicBezTo>
                  <a:cubicBezTo>
                    <a:pt x="133" y="190"/>
                    <a:pt x="144" y="175"/>
                    <a:pt x="149" y="159"/>
                  </a:cubicBezTo>
                  <a:cubicBezTo>
                    <a:pt x="152" y="149"/>
                    <a:pt x="153" y="138"/>
                    <a:pt x="154" y="127"/>
                  </a:cubicBezTo>
                  <a:cubicBezTo>
                    <a:pt x="154" y="123"/>
                    <a:pt x="153" y="117"/>
                    <a:pt x="154" y="112"/>
                  </a:cubicBezTo>
                  <a:cubicBezTo>
                    <a:pt x="155" y="108"/>
                    <a:pt x="158" y="107"/>
                    <a:pt x="160" y="104"/>
                  </a:cubicBezTo>
                  <a:cubicBezTo>
                    <a:pt x="162" y="101"/>
                    <a:pt x="163" y="96"/>
                    <a:pt x="163" y="93"/>
                  </a:cubicBezTo>
                  <a:cubicBezTo>
                    <a:pt x="164" y="70"/>
                    <a:pt x="169" y="38"/>
                    <a:pt x="144" y="25"/>
                  </a:cubicBezTo>
                  <a:cubicBezTo>
                    <a:pt x="144" y="24"/>
                    <a:pt x="137" y="22"/>
                    <a:pt x="133" y="22"/>
                  </a:cubicBezTo>
                  <a:close/>
                </a:path>
              </a:pathLst>
            </a:custGeom>
            <a:solidFill>
              <a:srgbClr val="754E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1iḓé"/>
            <p:cNvSpPr/>
            <p:nvPr/>
          </p:nvSpPr>
          <p:spPr bwMode="auto">
            <a:xfrm>
              <a:off x="4264025" y="4498975"/>
              <a:ext cx="274637" cy="317500"/>
            </a:xfrm>
            <a:custGeom>
              <a:avLst/>
              <a:gdLst>
                <a:gd name="T0" fmla="*/ 45 w 105"/>
                <a:gd name="T1" fmla="*/ 22 h 122"/>
                <a:gd name="T2" fmla="*/ 0 w 105"/>
                <a:gd name="T3" fmla="*/ 27 h 122"/>
                <a:gd name="T4" fmla="*/ 2 w 105"/>
                <a:gd name="T5" fmla="*/ 60 h 122"/>
                <a:gd name="T6" fmla="*/ 1 w 105"/>
                <a:gd name="T7" fmla="*/ 66 h 122"/>
                <a:gd name="T8" fmla="*/ 2 w 105"/>
                <a:gd name="T9" fmla="*/ 73 h 122"/>
                <a:gd name="T10" fmla="*/ 10 w 105"/>
                <a:gd name="T11" fmla="*/ 101 h 122"/>
                <a:gd name="T12" fmla="*/ 22 w 105"/>
                <a:gd name="T13" fmla="*/ 120 h 122"/>
                <a:gd name="T14" fmla="*/ 26 w 105"/>
                <a:gd name="T15" fmla="*/ 118 h 122"/>
                <a:gd name="T16" fmla="*/ 32 w 105"/>
                <a:gd name="T17" fmla="*/ 105 h 122"/>
                <a:gd name="T18" fmla="*/ 46 w 105"/>
                <a:gd name="T19" fmla="*/ 98 h 122"/>
                <a:gd name="T20" fmla="*/ 71 w 105"/>
                <a:gd name="T21" fmla="*/ 101 h 122"/>
                <a:gd name="T22" fmla="*/ 83 w 105"/>
                <a:gd name="T23" fmla="*/ 118 h 122"/>
                <a:gd name="T24" fmla="*/ 87 w 105"/>
                <a:gd name="T25" fmla="*/ 119 h 122"/>
                <a:gd name="T26" fmla="*/ 98 w 105"/>
                <a:gd name="T27" fmla="*/ 101 h 122"/>
                <a:gd name="T28" fmla="*/ 102 w 105"/>
                <a:gd name="T29" fmla="*/ 76 h 122"/>
                <a:gd name="T30" fmla="*/ 104 w 105"/>
                <a:gd name="T31" fmla="*/ 40 h 122"/>
                <a:gd name="T32" fmla="*/ 99 w 105"/>
                <a:gd name="T33" fmla="*/ 10 h 122"/>
                <a:gd name="T34" fmla="*/ 98 w 105"/>
                <a:gd name="T35" fmla="*/ 8 h 122"/>
                <a:gd name="T36" fmla="*/ 96 w 105"/>
                <a:gd name="T37" fmla="*/ 6 h 122"/>
                <a:gd name="T38" fmla="*/ 90 w 105"/>
                <a:gd name="T39" fmla="*/ 5 h 122"/>
                <a:gd name="T40" fmla="*/ 84 w 105"/>
                <a:gd name="T41" fmla="*/ 1 h 122"/>
                <a:gd name="T42" fmla="*/ 73 w 105"/>
                <a:gd name="T43" fmla="*/ 9 h 122"/>
                <a:gd name="T44" fmla="*/ 45 w 105"/>
                <a:gd name="T45" fmla="*/ 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2">
                  <a:moveTo>
                    <a:pt x="45" y="22"/>
                  </a:moveTo>
                  <a:cubicBezTo>
                    <a:pt x="31" y="26"/>
                    <a:pt x="15" y="27"/>
                    <a:pt x="0" y="27"/>
                  </a:cubicBezTo>
                  <a:cubicBezTo>
                    <a:pt x="4" y="37"/>
                    <a:pt x="4" y="49"/>
                    <a:pt x="2" y="60"/>
                  </a:cubicBezTo>
                  <a:cubicBezTo>
                    <a:pt x="1" y="62"/>
                    <a:pt x="1" y="64"/>
                    <a:pt x="1" y="66"/>
                  </a:cubicBezTo>
                  <a:cubicBezTo>
                    <a:pt x="1" y="68"/>
                    <a:pt x="1" y="70"/>
                    <a:pt x="2" y="73"/>
                  </a:cubicBezTo>
                  <a:cubicBezTo>
                    <a:pt x="4" y="82"/>
                    <a:pt x="6" y="92"/>
                    <a:pt x="10" y="101"/>
                  </a:cubicBezTo>
                  <a:cubicBezTo>
                    <a:pt x="13" y="108"/>
                    <a:pt x="17" y="115"/>
                    <a:pt x="22" y="120"/>
                  </a:cubicBezTo>
                  <a:cubicBezTo>
                    <a:pt x="23" y="122"/>
                    <a:pt x="26" y="121"/>
                    <a:pt x="26" y="118"/>
                  </a:cubicBezTo>
                  <a:cubicBezTo>
                    <a:pt x="27" y="113"/>
                    <a:pt x="28" y="108"/>
                    <a:pt x="32" y="105"/>
                  </a:cubicBezTo>
                  <a:cubicBezTo>
                    <a:pt x="36" y="102"/>
                    <a:pt x="41" y="100"/>
                    <a:pt x="46" y="98"/>
                  </a:cubicBezTo>
                  <a:cubicBezTo>
                    <a:pt x="54" y="96"/>
                    <a:pt x="63" y="97"/>
                    <a:pt x="71" y="101"/>
                  </a:cubicBezTo>
                  <a:cubicBezTo>
                    <a:pt x="78" y="105"/>
                    <a:pt x="81" y="111"/>
                    <a:pt x="83" y="118"/>
                  </a:cubicBezTo>
                  <a:cubicBezTo>
                    <a:pt x="84" y="120"/>
                    <a:pt x="86" y="120"/>
                    <a:pt x="87" y="119"/>
                  </a:cubicBezTo>
                  <a:cubicBezTo>
                    <a:pt x="92" y="115"/>
                    <a:pt x="96" y="107"/>
                    <a:pt x="98" y="101"/>
                  </a:cubicBezTo>
                  <a:cubicBezTo>
                    <a:pt x="100" y="93"/>
                    <a:pt x="101" y="85"/>
                    <a:pt x="102" y="76"/>
                  </a:cubicBezTo>
                  <a:cubicBezTo>
                    <a:pt x="103" y="64"/>
                    <a:pt x="105" y="52"/>
                    <a:pt x="104" y="40"/>
                  </a:cubicBezTo>
                  <a:cubicBezTo>
                    <a:pt x="103" y="30"/>
                    <a:pt x="101" y="20"/>
                    <a:pt x="99" y="10"/>
                  </a:cubicBezTo>
                  <a:cubicBezTo>
                    <a:pt x="99" y="9"/>
                    <a:pt x="99" y="8"/>
                    <a:pt x="98" y="8"/>
                  </a:cubicBezTo>
                  <a:cubicBezTo>
                    <a:pt x="98" y="7"/>
                    <a:pt x="97" y="7"/>
                    <a:pt x="96" y="6"/>
                  </a:cubicBezTo>
                  <a:cubicBezTo>
                    <a:pt x="94" y="6"/>
                    <a:pt x="92" y="5"/>
                    <a:pt x="90" y="5"/>
                  </a:cubicBezTo>
                  <a:cubicBezTo>
                    <a:pt x="88" y="4"/>
                    <a:pt x="85" y="1"/>
                    <a:pt x="84" y="1"/>
                  </a:cubicBezTo>
                  <a:cubicBezTo>
                    <a:pt x="81" y="0"/>
                    <a:pt x="76" y="7"/>
                    <a:pt x="73" y="9"/>
                  </a:cubicBezTo>
                  <a:cubicBezTo>
                    <a:pt x="65" y="15"/>
                    <a:pt x="55" y="19"/>
                    <a:pt x="45" y="22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šḻiḑê"/>
            <p:cNvSpPr/>
            <p:nvPr/>
          </p:nvSpPr>
          <p:spPr bwMode="auto">
            <a:xfrm>
              <a:off x="4349750" y="4775200"/>
              <a:ext cx="109537" cy="88900"/>
            </a:xfrm>
            <a:custGeom>
              <a:avLst/>
              <a:gdLst>
                <a:gd name="T0" fmla="*/ 18 w 42"/>
                <a:gd name="T1" fmla="*/ 2 h 34"/>
                <a:gd name="T2" fmla="*/ 8 w 42"/>
                <a:gd name="T3" fmla="*/ 4 h 34"/>
                <a:gd name="T4" fmla="*/ 1 w 42"/>
                <a:gd name="T5" fmla="*/ 16 h 34"/>
                <a:gd name="T6" fmla="*/ 1 w 42"/>
                <a:gd name="T7" fmla="*/ 25 h 34"/>
                <a:gd name="T8" fmla="*/ 6 w 42"/>
                <a:gd name="T9" fmla="*/ 32 h 34"/>
                <a:gd name="T10" fmla="*/ 29 w 42"/>
                <a:gd name="T11" fmla="*/ 33 h 34"/>
                <a:gd name="T12" fmla="*/ 40 w 42"/>
                <a:gd name="T13" fmla="*/ 28 h 34"/>
                <a:gd name="T14" fmla="*/ 42 w 42"/>
                <a:gd name="T15" fmla="*/ 19 h 34"/>
                <a:gd name="T16" fmla="*/ 39 w 42"/>
                <a:gd name="T17" fmla="*/ 9 h 34"/>
                <a:gd name="T18" fmla="*/ 18 w 42"/>
                <a:gd name="T1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4">
                  <a:moveTo>
                    <a:pt x="18" y="2"/>
                  </a:moveTo>
                  <a:cubicBezTo>
                    <a:pt x="15" y="2"/>
                    <a:pt x="11" y="2"/>
                    <a:pt x="8" y="4"/>
                  </a:cubicBezTo>
                  <a:cubicBezTo>
                    <a:pt x="3" y="7"/>
                    <a:pt x="2" y="11"/>
                    <a:pt x="1" y="16"/>
                  </a:cubicBezTo>
                  <a:cubicBezTo>
                    <a:pt x="1" y="19"/>
                    <a:pt x="0" y="22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13" y="34"/>
                    <a:pt x="22" y="33"/>
                    <a:pt x="29" y="33"/>
                  </a:cubicBezTo>
                  <a:cubicBezTo>
                    <a:pt x="33" y="32"/>
                    <a:pt x="38" y="31"/>
                    <a:pt x="40" y="28"/>
                  </a:cubicBezTo>
                  <a:cubicBezTo>
                    <a:pt x="42" y="25"/>
                    <a:pt x="42" y="22"/>
                    <a:pt x="42" y="19"/>
                  </a:cubicBezTo>
                  <a:cubicBezTo>
                    <a:pt x="41" y="16"/>
                    <a:pt x="41" y="12"/>
                    <a:pt x="39" y="9"/>
                  </a:cubicBezTo>
                  <a:cubicBezTo>
                    <a:pt x="35" y="0"/>
                    <a:pt x="27" y="1"/>
                    <a:pt x="18" y="2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ṡļîdê"/>
            <p:cNvSpPr/>
            <p:nvPr/>
          </p:nvSpPr>
          <p:spPr bwMode="auto">
            <a:xfrm>
              <a:off x="4365625" y="4646613"/>
              <a:ext cx="65087" cy="115888"/>
            </a:xfrm>
            <a:custGeom>
              <a:avLst/>
              <a:gdLst>
                <a:gd name="T0" fmla="*/ 24 w 25"/>
                <a:gd name="T1" fmla="*/ 33 h 44"/>
                <a:gd name="T2" fmla="*/ 22 w 25"/>
                <a:gd name="T3" fmla="*/ 20 h 44"/>
                <a:gd name="T4" fmla="*/ 20 w 25"/>
                <a:gd name="T5" fmla="*/ 16 h 44"/>
                <a:gd name="T6" fmla="*/ 14 w 25"/>
                <a:gd name="T7" fmla="*/ 2 h 44"/>
                <a:gd name="T8" fmla="*/ 7 w 25"/>
                <a:gd name="T9" fmla="*/ 11 h 44"/>
                <a:gd name="T10" fmla="*/ 3 w 25"/>
                <a:gd name="T11" fmla="*/ 23 h 44"/>
                <a:gd name="T12" fmla="*/ 3 w 25"/>
                <a:gd name="T13" fmla="*/ 38 h 44"/>
                <a:gd name="T14" fmla="*/ 22 w 25"/>
                <a:gd name="T15" fmla="*/ 38 h 44"/>
                <a:gd name="T16" fmla="*/ 24 w 25"/>
                <a:gd name="T17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4">
                  <a:moveTo>
                    <a:pt x="24" y="33"/>
                  </a:moveTo>
                  <a:cubicBezTo>
                    <a:pt x="25" y="28"/>
                    <a:pt x="23" y="24"/>
                    <a:pt x="22" y="20"/>
                  </a:cubicBezTo>
                  <a:cubicBezTo>
                    <a:pt x="21" y="19"/>
                    <a:pt x="21" y="17"/>
                    <a:pt x="20" y="16"/>
                  </a:cubicBezTo>
                  <a:cubicBezTo>
                    <a:pt x="19" y="13"/>
                    <a:pt x="18" y="4"/>
                    <a:pt x="14" y="2"/>
                  </a:cubicBezTo>
                  <a:cubicBezTo>
                    <a:pt x="9" y="0"/>
                    <a:pt x="8" y="7"/>
                    <a:pt x="7" y="11"/>
                  </a:cubicBezTo>
                  <a:cubicBezTo>
                    <a:pt x="6" y="15"/>
                    <a:pt x="4" y="19"/>
                    <a:pt x="3" y="23"/>
                  </a:cubicBezTo>
                  <a:cubicBezTo>
                    <a:pt x="1" y="28"/>
                    <a:pt x="0" y="33"/>
                    <a:pt x="3" y="38"/>
                  </a:cubicBezTo>
                  <a:cubicBezTo>
                    <a:pt x="7" y="44"/>
                    <a:pt x="18" y="44"/>
                    <a:pt x="22" y="38"/>
                  </a:cubicBezTo>
                  <a:cubicBezTo>
                    <a:pt x="23" y="36"/>
                    <a:pt x="24" y="35"/>
                    <a:pt x="24" y="33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ślîḍé"/>
            <p:cNvSpPr/>
            <p:nvPr/>
          </p:nvSpPr>
          <p:spPr bwMode="auto">
            <a:xfrm>
              <a:off x="4362450" y="4794250"/>
              <a:ext cx="74612" cy="22225"/>
            </a:xfrm>
            <a:custGeom>
              <a:avLst/>
              <a:gdLst>
                <a:gd name="T0" fmla="*/ 3 w 28"/>
                <a:gd name="T1" fmla="*/ 1 h 9"/>
                <a:gd name="T2" fmla="*/ 8 w 28"/>
                <a:gd name="T3" fmla="*/ 3 h 9"/>
                <a:gd name="T4" fmla="*/ 14 w 28"/>
                <a:gd name="T5" fmla="*/ 4 h 9"/>
                <a:gd name="T6" fmla="*/ 20 w 28"/>
                <a:gd name="T7" fmla="*/ 3 h 9"/>
                <a:gd name="T8" fmla="*/ 25 w 28"/>
                <a:gd name="T9" fmla="*/ 1 h 9"/>
                <a:gd name="T10" fmla="*/ 26 w 28"/>
                <a:gd name="T11" fmla="*/ 0 h 9"/>
                <a:gd name="T12" fmla="*/ 28 w 28"/>
                <a:gd name="T13" fmla="*/ 1 h 9"/>
                <a:gd name="T14" fmla="*/ 28 w 28"/>
                <a:gd name="T15" fmla="*/ 2 h 9"/>
                <a:gd name="T16" fmla="*/ 22 w 28"/>
                <a:gd name="T17" fmla="*/ 8 h 9"/>
                <a:gd name="T18" fmla="*/ 14 w 28"/>
                <a:gd name="T19" fmla="*/ 9 h 9"/>
                <a:gd name="T20" fmla="*/ 7 w 28"/>
                <a:gd name="T21" fmla="*/ 8 h 9"/>
                <a:gd name="T22" fmla="*/ 1 w 28"/>
                <a:gd name="T23" fmla="*/ 2 h 9"/>
                <a:gd name="T24" fmla="*/ 1 w 28"/>
                <a:gd name="T25" fmla="*/ 0 h 9"/>
                <a:gd name="T26" fmla="*/ 3 w 28"/>
                <a:gd name="T27" fmla="*/ 0 h 9"/>
                <a:gd name="T28" fmla="*/ 3 w 28"/>
                <a:gd name="T2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9">
                  <a:moveTo>
                    <a:pt x="3" y="1"/>
                  </a:moveTo>
                  <a:cubicBezTo>
                    <a:pt x="5" y="2"/>
                    <a:pt x="7" y="3"/>
                    <a:pt x="8" y="3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2" y="3"/>
                    <a:pt x="24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8" y="1"/>
                    <a:pt x="28" y="2"/>
                    <a:pt x="28" y="2"/>
                  </a:cubicBezTo>
                  <a:cubicBezTo>
                    <a:pt x="27" y="5"/>
                    <a:pt x="24" y="7"/>
                    <a:pt x="22" y="8"/>
                  </a:cubicBezTo>
                  <a:cubicBezTo>
                    <a:pt x="19" y="9"/>
                    <a:pt x="17" y="9"/>
                    <a:pt x="14" y="9"/>
                  </a:cubicBezTo>
                  <a:cubicBezTo>
                    <a:pt x="12" y="9"/>
                    <a:pt x="9" y="9"/>
                    <a:pt x="7" y="8"/>
                  </a:cubicBezTo>
                  <a:cubicBezTo>
                    <a:pt x="4" y="7"/>
                    <a:pt x="2" y="5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B56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líḋe"/>
            <p:cNvSpPr/>
            <p:nvPr/>
          </p:nvSpPr>
          <p:spPr bwMode="auto">
            <a:xfrm>
              <a:off x="4437063" y="4573588"/>
              <a:ext cx="65087" cy="36513"/>
            </a:xfrm>
            <a:custGeom>
              <a:avLst/>
              <a:gdLst>
                <a:gd name="T0" fmla="*/ 4 w 25"/>
                <a:gd name="T1" fmla="*/ 1 h 14"/>
                <a:gd name="T2" fmla="*/ 10 w 25"/>
                <a:gd name="T3" fmla="*/ 1 h 14"/>
                <a:gd name="T4" fmla="*/ 16 w 25"/>
                <a:gd name="T5" fmla="*/ 3 h 14"/>
                <a:gd name="T6" fmla="*/ 21 w 25"/>
                <a:gd name="T7" fmla="*/ 7 h 14"/>
                <a:gd name="T8" fmla="*/ 25 w 25"/>
                <a:gd name="T9" fmla="*/ 12 h 14"/>
                <a:gd name="T10" fmla="*/ 24 w 25"/>
                <a:gd name="T11" fmla="*/ 14 h 14"/>
                <a:gd name="T12" fmla="*/ 22 w 25"/>
                <a:gd name="T13" fmla="*/ 13 h 14"/>
                <a:gd name="T14" fmla="*/ 22 w 25"/>
                <a:gd name="T15" fmla="*/ 13 h 14"/>
                <a:gd name="T16" fmla="*/ 18 w 25"/>
                <a:gd name="T17" fmla="*/ 10 h 14"/>
                <a:gd name="T18" fmla="*/ 14 w 25"/>
                <a:gd name="T19" fmla="*/ 8 h 14"/>
                <a:gd name="T20" fmla="*/ 10 w 25"/>
                <a:gd name="T21" fmla="*/ 7 h 14"/>
                <a:gd name="T22" fmla="*/ 5 w 25"/>
                <a:gd name="T23" fmla="*/ 8 h 14"/>
                <a:gd name="T24" fmla="*/ 0 w 25"/>
                <a:gd name="T25" fmla="*/ 5 h 14"/>
                <a:gd name="T26" fmla="*/ 3 w 25"/>
                <a:gd name="T27" fmla="*/ 1 h 14"/>
                <a:gd name="T28" fmla="*/ 4 w 25"/>
                <a:gd name="T2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4">
                  <a:moveTo>
                    <a:pt x="4" y="1"/>
                  </a:moveTo>
                  <a:cubicBezTo>
                    <a:pt x="6" y="0"/>
                    <a:pt x="8" y="1"/>
                    <a:pt x="10" y="1"/>
                  </a:cubicBezTo>
                  <a:cubicBezTo>
                    <a:pt x="12" y="1"/>
                    <a:pt x="14" y="2"/>
                    <a:pt x="16" y="3"/>
                  </a:cubicBezTo>
                  <a:cubicBezTo>
                    <a:pt x="18" y="4"/>
                    <a:pt x="20" y="5"/>
                    <a:pt x="21" y="7"/>
                  </a:cubicBezTo>
                  <a:cubicBezTo>
                    <a:pt x="23" y="8"/>
                    <a:pt x="24" y="10"/>
                    <a:pt x="25" y="12"/>
                  </a:cubicBezTo>
                  <a:cubicBezTo>
                    <a:pt x="25" y="13"/>
                    <a:pt x="25" y="14"/>
                    <a:pt x="24" y="14"/>
                  </a:cubicBezTo>
                  <a:cubicBezTo>
                    <a:pt x="23" y="14"/>
                    <a:pt x="22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20" y="11"/>
                    <a:pt x="18" y="10"/>
                  </a:cubicBezTo>
                  <a:cubicBezTo>
                    <a:pt x="17" y="9"/>
                    <a:pt x="16" y="8"/>
                    <a:pt x="14" y="8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7"/>
                    <a:pt x="6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0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ḻíḍè"/>
            <p:cNvSpPr/>
            <p:nvPr/>
          </p:nvSpPr>
          <p:spPr bwMode="auto">
            <a:xfrm>
              <a:off x="4297363" y="4573588"/>
              <a:ext cx="65087" cy="36513"/>
            </a:xfrm>
            <a:custGeom>
              <a:avLst/>
              <a:gdLst>
                <a:gd name="T0" fmla="*/ 20 w 25"/>
                <a:gd name="T1" fmla="*/ 8 h 14"/>
                <a:gd name="T2" fmla="*/ 15 w 25"/>
                <a:gd name="T3" fmla="*/ 7 h 14"/>
                <a:gd name="T4" fmla="*/ 11 w 25"/>
                <a:gd name="T5" fmla="*/ 8 h 14"/>
                <a:gd name="T6" fmla="*/ 6 w 25"/>
                <a:gd name="T7" fmla="*/ 10 h 14"/>
                <a:gd name="T8" fmla="*/ 3 w 25"/>
                <a:gd name="T9" fmla="*/ 13 h 14"/>
                <a:gd name="T10" fmla="*/ 3 w 25"/>
                <a:gd name="T11" fmla="*/ 13 h 14"/>
                <a:gd name="T12" fmla="*/ 1 w 25"/>
                <a:gd name="T13" fmla="*/ 14 h 14"/>
                <a:gd name="T14" fmla="*/ 0 w 25"/>
                <a:gd name="T15" fmla="*/ 12 h 14"/>
                <a:gd name="T16" fmla="*/ 4 w 25"/>
                <a:gd name="T17" fmla="*/ 7 h 14"/>
                <a:gd name="T18" fmla="*/ 9 w 25"/>
                <a:gd name="T19" fmla="*/ 3 h 14"/>
                <a:gd name="T20" fmla="*/ 15 w 25"/>
                <a:gd name="T21" fmla="*/ 1 h 14"/>
                <a:gd name="T22" fmla="*/ 21 w 25"/>
                <a:gd name="T23" fmla="*/ 1 h 14"/>
                <a:gd name="T24" fmla="*/ 21 w 25"/>
                <a:gd name="T25" fmla="*/ 1 h 14"/>
                <a:gd name="T26" fmla="*/ 25 w 25"/>
                <a:gd name="T27" fmla="*/ 4 h 14"/>
                <a:gd name="T28" fmla="*/ 21 w 25"/>
                <a:gd name="T29" fmla="*/ 8 h 14"/>
                <a:gd name="T30" fmla="*/ 20 w 25"/>
                <a:gd name="T3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4">
                  <a:moveTo>
                    <a:pt x="20" y="8"/>
                  </a:moveTo>
                  <a:cubicBezTo>
                    <a:pt x="19" y="7"/>
                    <a:pt x="17" y="7"/>
                    <a:pt x="15" y="7"/>
                  </a:cubicBezTo>
                  <a:cubicBezTo>
                    <a:pt x="14" y="7"/>
                    <a:pt x="12" y="7"/>
                    <a:pt x="11" y="8"/>
                  </a:cubicBezTo>
                  <a:cubicBezTo>
                    <a:pt x="9" y="8"/>
                    <a:pt x="8" y="9"/>
                    <a:pt x="6" y="10"/>
                  </a:cubicBezTo>
                  <a:cubicBezTo>
                    <a:pt x="5" y="11"/>
                    <a:pt x="4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2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1" y="10"/>
                    <a:pt x="2" y="8"/>
                    <a:pt x="4" y="7"/>
                  </a:cubicBezTo>
                  <a:cubicBezTo>
                    <a:pt x="5" y="5"/>
                    <a:pt x="7" y="4"/>
                    <a:pt x="9" y="3"/>
                  </a:cubicBezTo>
                  <a:cubicBezTo>
                    <a:pt x="11" y="2"/>
                    <a:pt x="13" y="1"/>
                    <a:pt x="15" y="1"/>
                  </a:cubicBezTo>
                  <a:cubicBezTo>
                    <a:pt x="17" y="1"/>
                    <a:pt x="19" y="0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5" y="2"/>
                    <a:pt x="25" y="4"/>
                  </a:cubicBezTo>
                  <a:cubicBezTo>
                    <a:pt x="24" y="6"/>
                    <a:pt x="23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lose/>
                </a:path>
              </a:pathLst>
            </a:custGeom>
            <a:solidFill>
              <a:srgbClr val="60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1îďé"/>
            <p:cNvSpPr/>
            <p:nvPr/>
          </p:nvSpPr>
          <p:spPr bwMode="auto">
            <a:xfrm>
              <a:off x="4289425" y="4891088"/>
              <a:ext cx="115887" cy="122238"/>
            </a:xfrm>
            <a:custGeom>
              <a:avLst/>
              <a:gdLst>
                <a:gd name="T0" fmla="*/ 0 w 73"/>
                <a:gd name="T1" fmla="*/ 23 h 77"/>
                <a:gd name="T2" fmla="*/ 35 w 73"/>
                <a:gd name="T3" fmla="*/ 0 h 77"/>
                <a:gd name="T4" fmla="*/ 73 w 73"/>
                <a:gd name="T5" fmla="*/ 41 h 77"/>
                <a:gd name="T6" fmla="*/ 40 w 73"/>
                <a:gd name="T7" fmla="*/ 77 h 77"/>
                <a:gd name="T8" fmla="*/ 0 w 73"/>
                <a:gd name="T9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7">
                  <a:moveTo>
                    <a:pt x="0" y="23"/>
                  </a:moveTo>
                  <a:lnTo>
                    <a:pt x="35" y="0"/>
                  </a:lnTo>
                  <a:lnTo>
                    <a:pt x="73" y="41"/>
                  </a:lnTo>
                  <a:lnTo>
                    <a:pt x="40" y="7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6B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ļíḑe"/>
            <p:cNvSpPr/>
            <p:nvPr/>
          </p:nvSpPr>
          <p:spPr bwMode="auto">
            <a:xfrm>
              <a:off x="4405313" y="4891088"/>
              <a:ext cx="114300" cy="122238"/>
            </a:xfrm>
            <a:custGeom>
              <a:avLst/>
              <a:gdLst>
                <a:gd name="T0" fmla="*/ 72 w 72"/>
                <a:gd name="T1" fmla="*/ 23 h 77"/>
                <a:gd name="T2" fmla="*/ 38 w 72"/>
                <a:gd name="T3" fmla="*/ 0 h 77"/>
                <a:gd name="T4" fmla="*/ 0 w 72"/>
                <a:gd name="T5" fmla="*/ 41 h 77"/>
                <a:gd name="T6" fmla="*/ 34 w 72"/>
                <a:gd name="T7" fmla="*/ 77 h 77"/>
                <a:gd name="T8" fmla="*/ 72 w 72"/>
                <a:gd name="T9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7">
                  <a:moveTo>
                    <a:pt x="72" y="23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4" y="77"/>
                  </a:lnTo>
                  <a:lnTo>
                    <a:pt x="72" y="23"/>
                  </a:lnTo>
                  <a:close/>
                </a:path>
              </a:pathLst>
            </a:custGeom>
            <a:solidFill>
              <a:srgbClr val="A6B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ľíḋé"/>
            <p:cNvSpPr/>
            <p:nvPr/>
          </p:nvSpPr>
          <p:spPr bwMode="auto">
            <a:xfrm>
              <a:off x="4352925" y="4956175"/>
              <a:ext cx="117475" cy="384175"/>
            </a:xfrm>
            <a:custGeom>
              <a:avLst/>
              <a:gdLst>
                <a:gd name="T0" fmla="*/ 23 w 74"/>
                <a:gd name="T1" fmla="*/ 11 h 242"/>
                <a:gd name="T2" fmla="*/ 33 w 74"/>
                <a:gd name="T3" fmla="*/ 0 h 242"/>
                <a:gd name="T4" fmla="*/ 58 w 74"/>
                <a:gd name="T5" fmla="*/ 26 h 242"/>
                <a:gd name="T6" fmla="*/ 43 w 74"/>
                <a:gd name="T7" fmla="*/ 46 h 242"/>
                <a:gd name="T8" fmla="*/ 74 w 74"/>
                <a:gd name="T9" fmla="*/ 202 h 242"/>
                <a:gd name="T10" fmla="*/ 39 w 74"/>
                <a:gd name="T11" fmla="*/ 242 h 242"/>
                <a:gd name="T12" fmla="*/ 0 w 74"/>
                <a:gd name="T13" fmla="*/ 202 h 242"/>
                <a:gd name="T14" fmla="*/ 25 w 74"/>
                <a:gd name="T15" fmla="*/ 46 h 242"/>
                <a:gd name="T16" fmla="*/ 8 w 74"/>
                <a:gd name="T17" fmla="*/ 26 h 242"/>
                <a:gd name="T18" fmla="*/ 23 w 74"/>
                <a:gd name="T19" fmla="*/ 1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42">
                  <a:moveTo>
                    <a:pt x="23" y="11"/>
                  </a:moveTo>
                  <a:lnTo>
                    <a:pt x="33" y="0"/>
                  </a:lnTo>
                  <a:lnTo>
                    <a:pt x="58" y="26"/>
                  </a:lnTo>
                  <a:lnTo>
                    <a:pt x="43" y="46"/>
                  </a:lnTo>
                  <a:lnTo>
                    <a:pt x="74" y="202"/>
                  </a:lnTo>
                  <a:lnTo>
                    <a:pt x="39" y="242"/>
                  </a:lnTo>
                  <a:lnTo>
                    <a:pt x="0" y="202"/>
                  </a:lnTo>
                  <a:lnTo>
                    <a:pt x="25" y="46"/>
                  </a:lnTo>
                  <a:lnTo>
                    <a:pt x="8" y="26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516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ļíďé"/>
            <p:cNvSpPr/>
            <p:nvPr/>
          </p:nvSpPr>
          <p:spPr bwMode="auto">
            <a:xfrm>
              <a:off x="4313238" y="4610100"/>
              <a:ext cx="65087" cy="68263"/>
            </a:xfrm>
            <a:custGeom>
              <a:avLst/>
              <a:gdLst>
                <a:gd name="T0" fmla="*/ 23 w 25"/>
                <a:gd name="T1" fmla="*/ 10 h 26"/>
                <a:gd name="T2" fmla="*/ 16 w 25"/>
                <a:gd name="T3" fmla="*/ 24 h 26"/>
                <a:gd name="T4" fmla="*/ 2 w 25"/>
                <a:gd name="T5" fmla="*/ 16 h 26"/>
                <a:gd name="T6" fmla="*/ 10 w 25"/>
                <a:gd name="T7" fmla="*/ 2 h 26"/>
                <a:gd name="T8" fmla="*/ 23 w 25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23" y="10"/>
                  </a:moveTo>
                  <a:cubicBezTo>
                    <a:pt x="25" y="16"/>
                    <a:pt x="22" y="22"/>
                    <a:pt x="16" y="24"/>
                  </a:cubicBezTo>
                  <a:cubicBezTo>
                    <a:pt x="10" y="26"/>
                    <a:pt x="4" y="22"/>
                    <a:pt x="2" y="16"/>
                  </a:cubicBezTo>
                  <a:cubicBezTo>
                    <a:pt x="0" y="10"/>
                    <a:pt x="4" y="3"/>
                    <a:pt x="10" y="2"/>
                  </a:cubicBezTo>
                  <a:cubicBezTo>
                    <a:pt x="15" y="0"/>
                    <a:pt x="22" y="4"/>
                    <a:pt x="2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ṣḷîďe"/>
            <p:cNvSpPr/>
            <p:nvPr/>
          </p:nvSpPr>
          <p:spPr bwMode="auto">
            <a:xfrm>
              <a:off x="4337050" y="4629150"/>
              <a:ext cx="28575" cy="31750"/>
            </a:xfrm>
            <a:custGeom>
              <a:avLst/>
              <a:gdLst>
                <a:gd name="T0" fmla="*/ 0 w 11"/>
                <a:gd name="T1" fmla="*/ 5 h 12"/>
                <a:gd name="T2" fmla="*/ 5 w 11"/>
                <a:gd name="T3" fmla="*/ 12 h 12"/>
                <a:gd name="T4" fmla="*/ 11 w 11"/>
                <a:gd name="T5" fmla="*/ 7 h 12"/>
                <a:gd name="T6" fmla="*/ 6 w 11"/>
                <a:gd name="T7" fmla="*/ 1 h 12"/>
                <a:gd name="T8" fmla="*/ 0 w 11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5"/>
                  </a:moveTo>
                  <a:cubicBezTo>
                    <a:pt x="0" y="9"/>
                    <a:pt x="2" y="11"/>
                    <a:pt x="5" y="12"/>
                  </a:cubicBezTo>
                  <a:cubicBezTo>
                    <a:pt x="8" y="12"/>
                    <a:pt x="11" y="10"/>
                    <a:pt x="11" y="7"/>
                  </a:cubicBezTo>
                  <a:cubicBezTo>
                    <a:pt x="11" y="4"/>
                    <a:pt x="9" y="1"/>
                    <a:pt x="6" y="1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ṡḻíḋe"/>
            <p:cNvSpPr/>
            <p:nvPr/>
          </p:nvSpPr>
          <p:spPr bwMode="auto">
            <a:xfrm>
              <a:off x="4310063" y="4613275"/>
              <a:ext cx="38100" cy="60325"/>
            </a:xfrm>
            <a:custGeom>
              <a:avLst/>
              <a:gdLst>
                <a:gd name="T0" fmla="*/ 9 w 14"/>
                <a:gd name="T1" fmla="*/ 1 h 23"/>
                <a:gd name="T2" fmla="*/ 14 w 14"/>
                <a:gd name="T3" fmla="*/ 0 h 23"/>
                <a:gd name="T4" fmla="*/ 11 w 14"/>
                <a:gd name="T5" fmla="*/ 1 h 23"/>
                <a:gd name="T6" fmla="*/ 3 w 14"/>
                <a:gd name="T7" fmla="*/ 15 h 23"/>
                <a:gd name="T8" fmla="*/ 12 w 14"/>
                <a:gd name="T9" fmla="*/ 23 h 23"/>
                <a:gd name="T10" fmla="*/ 1 w 14"/>
                <a:gd name="T11" fmla="*/ 15 h 23"/>
                <a:gd name="T12" fmla="*/ 9 w 14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9" y="1"/>
                  </a:moveTo>
                  <a:cubicBezTo>
                    <a:pt x="10" y="0"/>
                    <a:pt x="12" y="0"/>
                    <a:pt x="14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5" y="2"/>
                    <a:pt x="1" y="9"/>
                    <a:pt x="3" y="15"/>
                  </a:cubicBezTo>
                  <a:cubicBezTo>
                    <a:pt x="4" y="19"/>
                    <a:pt x="8" y="22"/>
                    <a:pt x="12" y="23"/>
                  </a:cubicBezTo>
                  <a:cubicBezTo>
                    <a:pt x="7" y="23"/>
                    <a:pt x="3" y="20"/>
                    <a:pt x="1" y="15"/>
                  </a:cubicBezTo>
                  <a:cubicBezTo>
                    <a:pt x="0" y="9"/>
                    <a:pt x="3" y="2"/>
                    <a:pt x="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$ľîdé"/>
            <p:cNvSpPr/>
            <p:nvPr/>
          </p:nvSpPr>
          <p:spPr bwMode="auto">
            <a:xfrm>
              <a:off x="4429125" y="4610100"/>
              <a:ext cx="61912" cy="68263"/>
            </a:xfrm>
            <a:custGeom>
              <a:avLst/>
              <a:gdLst>
                <a:gd name="T0" fmla="*/ 1 w 24"/>
                <a:gd name="T1" fmla="*/ 10 h 26"/>
                <a:gd name="T2" fmla="*/ 9 w 24"/>
                <a:gd name="T3" fmla="*/ 24 h 26"/>
                <a:gd name="T4" fmla="*/ 22 w 24"/>
                <a:gd name="T5" fmla="*/ 16 h 26"/>
                <a:gd name="T6" fmla="*/ 15 w 24"/>
                <a:gd name="T7" fmla="*/ 2 h 26"/>
                <a:gd name="T8" fmla="*/ 1 w 24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1" y="10"/>
                  </a:moveTo>
                  <a:cubicBezTo>
                    <a:pt x="0" y="16"/>
                    <a:pt x="3" y="22"/>
                    <a:pt x="9" y="24"/>
                  </a:cubicBezTo>
                  <a:cubicBezTo>
                    <a:pt x="15" y="26"/>
                    <a:pt x="21" y="22"/>
                    <a:pt x="22" y="16"/>
                  </a:cubicBezTo>
                  <a:cubicBezTo>
                    <a:pt x="24" y="10"/>
                    <a:pt x="21" y="3"/>
                    <a:pt x="15" y="2"/>
                  </a:cubicBezTo>
                  <a:cubicBezTo>
                    <a:pt x="9" y="0"/>
                    <a:pt x="3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ľiḓé"/>
            <p:cNvSpPr/>
            <p:nvPr/>
          </p:nvSpPr>
          <p:spPr bwMode="auto">
            <a:xfrm>
              <a:off x="4438650" y="4629150"/>
              <a:ext cx="31750" cy="31750"/>
            </a:xfrm>
            <a:custGeom>
              <a:avLst/>
              <a:gdLst>
                <a:gd name="T0" fmla="*/ 12 w 12"/>
                <a:gd name="T1" fmla="*/ 5 h 12"/>
                <a:gd name="T2" fmla="*/ 7 w 12"/>
                <a:gd name="T3" fmla="*/ 12 h 12"/>
                <a:gd name="T4" fmla="*/ 1 w 12"/>
                <a:gd name="T5" fmla="*/ 7 h 12"/>
                <a:gd name="T6" fmla="*/ 6 w 12"/>
                <a:gd name="T7" fmla="*/ 1 h 12"/>
                <a:gd name="T8" fmla="*/ 12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5"/>
                  </a:moveTo>
                  <a:cubicBezTo>
                    <a:pt x="12" y="9"/>
                    <a:pt x="10" y="11"/>
                    <a:pt x="7" y="12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4"/>
                    <a:pt x="2" y="1"/>
                    <a:pt x="6" y="1"/>
                  </a:cubicBezTo>
                  <a:cubicBezTo>
                    <a:pt x="9" y="0"/>
                    <a:pt x="11" y="2"/>
                    <a:pt x="12" y="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šlíďè"/>
            <p:cNvSpPr/>
            <p:nvPr/>
          </p:nvSpPr>
          <p:spPr bwMode="auto">
            <a:xfrm>
              <a:off x="4459288" y="4613275"/>
              <a:ext cx="38100" cy="60325"/>
            </a:xfrm>
            <a:custGeom>
              <a:avLst/>
              <a:gdLst>
                <a:gd name="T0" fmla="*/ 5 w 14"/>
                <a:gd name="T1" fmla="*/ 1 h 23"/>
                <a:gd name="T2" fmla="*/ 0 w 14"/>
                <a:gd name="T3" fmla="*/ 0 h 23"/>
                <a:gd name="T4" fmla="*/ 3 w 14"/>
                <a:gd name="T5" fmla="*/ 1 h 23"/>
                <a:gd name="T6" fmla="*/ 10 w 14"/>
                <a:gd name="T7" fmla="*/ 15 h 23"/>
                <a:gd name="T8" fmla="*/ 2 w 14"/>
                <a:gd name="T9" fmla="*/ 23 h 23"/>
                <a:gd name="T10" fmla="*/ 12 w 14"/>
                <a:gd name="T11" fmla="*/ 15 h 23"/>
                <a:gd name="T12" fmla="*/ 5 w 14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5" y="1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9" y="2"/>
                    <a:pt x="12" y="9"/>
                    <a:pt x="10" y="15"/>
                  </a:cubicBezTo>
                  <a:cubicBezTo>
                    <a:pt x="9" y="19"/>
                    <a:pt x="6" y="22"/>
                    <a:pt x="2" y="23"/>
                  </a:cubicBezTo>
                  <a:cubicBezTo>
                    <a:pt x="6" y="23"/>
                    <a:pt x="11" y="20"/>
                    <a:pt x="12" y="15"/>
                  </a:cubicBezTo>
                  <a:cubicBezTo>
                    <a:pt x="14" y="9"/>
                    <a:pt x="11" y="2"/>
                    <a:pt x="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lîdè"/>
            <p:cNvSpPr/>
            <p:nvPr/>
          </p:nvSpPr>
          <p:spPr bwMode="auto">
            <a:xfrm>
              <a:off x="4470400" y="5086350"/>
              <a:ext cx="92075" cy="0"/>
            </a:xfrm>
            <a:prstGeom prst="line">
              <a:avLst/>
            </a:prstGeom>
            <a:noFill/>
            <a:ln w="7938" cap="flat">
              <a:solidFill>
                <a:srgbClr val="7588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ŝḷíḑè"/>
            <p:cNvSpPr/>
            <p:nvPr/>
          </p:nvSpPr>
          <p:spPr bwMode="auto">
            <a:xfrm>
              <a:off x="4994275" y="2325688"/>
              <a:ext cx="1835150" cy="1809750"/>
            </a:xfrm>
            <a:custGeom>
              <a:avLst/>
              <a:gdLst>
                <a:gd name="T0" fmla="*/ 700 w 701"/>
                <a:gd name="T1" fmla="*/ 307 h 692"/>
                <a:gd name="T2" fmla="*/ 692 w 701"/>
                <a:gd name="T3" fmla="*/ 262 h 692"/>
                <a:gd name="T4" fmla="*/ 678 w 701"/>
                <a:gd name="T5" fmla="*/ 251 h 692"/>
                <a:gd name="T6" fmla="*/ 620 w 701"/>
                <a:gd name="T7" fmla="*/ 253 h 692"/>
                <a:gd name="T8" fmla="*/ 563 w 701"/>
                <a:gd name="T9" fmla="*/ 159 h 692"/>
                <a:gd name="T10" fmla="*/ 594 w 701"/>
                <a:gd name="T11" fmla="*/ 111 h 692"/>
                <a:gd name="T12" fmla="*/ 591 w 701"/>
                <a:gd name="T13" fmla="*/ 93 h 692"/>
                <a:gd name="T14" fmla="*/ 556 w 701"/>
                <a:gd name="T15" fmla="*/ 64 h 692"/>
                <a:gd name="T16" fmla="*/ 538 w 701"/>
                <a:gd name="T17" fmla="*/ 64 h 692"/>
                <a:gd name="T18" fmla="*/ 495 w 701"/>
                <a:gd name="T19" fmla="*/ 104 h 692"/>
                <a:gd name="T20" fmla="*/ 391 w 701"/>
                <a:gd name="T21" fmla="*/ 68 h 692"/>
                <a:gd name="T22" fmla="*/ 383 w 701"/>
                <a:gd name="T23" fmla="*/ 12 h 692"/>
                <a:gd name="T24" fmla="*/ 369 w 701"/>
                <a:gd name="T25" fmla="*/ 0 h 692"/>
                <a:gd name="T26" fmla="*/ 324 w 701"/>
                <a:gd name="T27" fmla="*/ 0 h 692"/>
                <a:gd name="T28" fmla="*/ 310 w 701"/>
                <a:gd name="T29" fmla="*/ 12 h 692"/>
                <a:gd name="T30" fmla="*/ 303 w 701"/>
                <a:gd name="T31" fmla="*/ 70 h 692"/>
                <a:gd name="T32" fmla="*/ 200 w 701"/>
                <a:gd name="T33" fmla="*/ 109 h 692"/>
                <a:gd name="T34" fmla="*/ 159 w 701"/>
                <a:gd name="T35" fmla="*/ 71 h 692"/>
                <a:gd name="T36" fmla="*/ 140 w 701"/>
                <a:gd name="T37" fmla="*/ 70 h 692"/>
                <a:gd name="T38" fmla="*/ 105 w 701"/>
                <a:gd name="T39" fmla="*/ 99 h 692"/>
                <a:gd name="T40" fmla="*/ 103 w 701"/>
                <a:gd name="T41" fmla="*/ 118 h 692"/>
                <a:gd name="T42" fmla="*/ 134 w 701"/>
                <a:gd name="T43" fmla="*/ 167 h 692"/>
                <a:gd name="T44" fmla="*/ 81 w 701"/>
                <a:gd name="T45" fmla="*/ 263 h 692"/>
                <a:gd name="T46" fmla="*/ 24 w 701"/>
                <a:gd name="T47" fmla="*/ 260 h 692"/>
                <a:gd name="T48" fmla="*/ 10 w 701"/>
                <a:gd name="T49" fmla="*/ 272 h 692"/>
                <a:gd name="T50" fmla="*/ 2 w 701"/>
                <a:gd name="T51" fmla="*/ 316 h 692"/>
                <a:gd name="T52" fmla="*/ 11 w 701"/>
                <a:gd name="T53" fmla="*/ 332 h 692"/>
                <a:gd name="T54" fmla="*/ 67 w 701"/>
                <a:gd name="T55" fmla="*/ 350 h 692"/>
                <a:gd name="T56" fmla="*/ 67 w 701"/>
                <a:gd name="T57" fmla="*/ 350 h 692"/>
                <a:gd name="T58" fmla="*/ 88 w 701"/>
                <a:gd name="T59" fmla="*/ 457 h 692"/>
                <a:gd name="T60" fmla="*/ 43 w 701"/>
                <a:gd name="T61" fmla="*/ 492 h 692"/>
                <a:gd name="T62" fmla="*/ 39 w 701"/>
                <a:gd name="T63" fmla="*/ 510 h 692"/>
                <a:gd name="T64" fmla="*/ 62 w 701"/>
                <a:gd name="T65" fmla="*/ 549 h 692"/>
                <a:gd name="T66" fmla="*/ 79 w 701"/>
                <a:gd name="T67" fmla="*/ 555 h 692"/>
                <a:gd name="T68" fmla="*/ 133 w 701"/>
                <a:gd name="T69" fmla="*/ 533 h 692"/>
                <a:gd name="T70" fmla="*/ 219 w 701"/>
                <a:gd name="T71" fmla="*/ 602 h 692"/>
                <a:gd name="T72" fmla="*/ 206 w 701"/>
                <a:gd name="T73" fmla="*/ 657 h 692"/>
                <a:gd name="T74" fmla="*/ 215 w 701"/>
                <a:gd name="T75" fmla="*/ 674 h 692"/>
                <a:gd name="T76" fmla="*/ 258 w 701"/>
                <a:gd name="T77" fmla="*/ 689 h 692"/>
                <a:gd name="T78" fmla="*/ 275 w 701"/>
                <a:gd name="T79" fmla="*/ 682 h 692"/>
                <a:gd name="T80" fmla="*/ 302 w 701"/>
                <a:gd name="T81" fmla="*/ 631 h 692"/>
                <a:gd name="T82" fmla="*/ 352 w 701"/>
                <a:gd name="T83" fmla="*/ 635 h 692"/>
                <a:gd name="T84" fmla="*/ 412 w 701"/>
                <a:gd name="T85" fmla="*/ 629 h 692"/>
                <a:gd name="T86" fmla="*/ 438 w 701"/>
                <a:gd name="T87" fmla="*/ 679 h 692"/>
                <a:gd name="T88" fmla="*/ 455 w 701"/>
                <a:gd name="T89" fmla="*/ 686 h 692"/>
                <a:gd name="T90" fmla="*/ 497 w 701"/>
                <a:gd name="T91" fmla="*/ 670 h 692"/>
                <a:gd name="T92" fmla="*/ 506 w 701"/>
                <a:gd name="T93" fmla="*/ 654 h 692"/>
                <a:gd name="T94" fmla="*/ 494 w 701"/>
                <a:gd name="T95" fmla="*/ 597 h 692"/>
                <a:gd name="T96" fmla="*/ 577 w 701"/>
                <a:gd name="T97" fmla="*/ 525 h 692"/>
                <a:gd name="T98" fmla="*/ 629 w 701"/>
                <a:gd name="T99" fmla="*/ 547 h 692"/>
                <a:gd name="T100" fmla="*/ 647 w 701"/>
                <a:gd name="T101" fmla="*/ 541 h 692"/>
                <a:gd name="T102" fmla="*/ 669 w 701"/>
                <a:gd name="T103" fmla="*/ 502 h 692"/>
                <a:gd name="T104" fmla="*/ 666 w 701"/>
                <a:gd name="T105" fmla="*/ 484 h 692"/>
                <a:gd name="T106" fmla="*/ 619 w 701"/>
                <a:gd name="T107" fmla="*/ 448 h 692"/>
                <a:gd name="T108" fmla="*/ 637 w 701"/>
                <a:gd name="T109" fmla="*/ 350 h 692"/>
                <a:gd name="T110" fmla="*/ 636 w 701"/>
                <a:gd name="T111" fmla="*/ 340 h 692"/>
                <a:gd name="T112" fmla="*/ 690 w 701"/>
                <a:gd name="T113" fmla="*/ 323 h 692"/>
                <a:gd name="T114" fmla="*/ 700 w 701"/>
                <a:gd name="T115" fmla="*/ 307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1" h="692">
                  <a:moveTo>
                    <a:pt x="700" y="307"/>
                  </a:moveTo>
                  <a:cubicBezTo>
                    <a:pt x="692" y="262"/>
                    <a:pt x="692" y="262"/>
                    <a:pt x="692" y="262"/>
                  </a:cubicBezTo>
                  <a:cubicBezTo>
                    <a:pt x="691" y="255"/>
                    <a:pt x="685" y="250"/>
                    <a:pt x="678" y="251"/>
                  </a:cubicBezTo>
                  <a:cubicBezTo>
                    <a:pt x="620" y="253"/>
                    <a:pt x="620" y="253"/>
                    <a:pt x="620" y="253"/>
                  </a:cubicBezTo>
                  <a:cubicBezTo>
                    <a:pt x="607" y="218"/>
                    <a:pt x="588" y="186"/>
                    <a:pt x="563" y="159"/>
                  </a:cubicBezTo>
                  <a:cubicBezTo>
                    <a:pt x="594" y="111"/>
                    <a:pt x="594" y="111"/>
                    <a:pt x="594" y="111"/>
                  </a:cubicBezTo>
                  <a:cubicBezTo>
                    <a:pt x="597" y="105"/>
                    <a:pt x="596" y="98"/>
                    <a:pt x="591" y="93"/>
                  </a:cubicBezTo>
                  <a:cubicBezTo>
                    <a:pt x="556" y="64"/>
                    <a:pt x="556" y="64"/>
                    <a:pt x="556" y="64"/>
                  </a:cubicBezTo>
                  <a:cubicBezTo>
                    <a:pt x="551" y="59"/>
                    <a:pt x="543" y="60"/>
                    <a:pt x="538" y="64"/>
                  </a:cubicBezTo>
                  <a:cubicBezTo>
                    <a:pt x="495" y="104"/>
                    <a:pt x="495" y="104"/>
                    <a:pt x="495" y="104"/>
                  </a:cubicBezTo>
                  <a:cubicBezTo>
                    <a:pt x="463" y="86"/>
                    <a:pt x="428" y="73"/>
                    <a:pt x="391" y="68"/>
                  </a:cubicBezTo>
                  <a:cubicBezTo>
                    <a:pt x="383" y="12"/>
                    <a:pt x="383" y="12"/>
                    <a:pt x="383" y="12"/>
                  </a:cubicBezTo>
                  <a:cubicBezTo>
                    <a:pt x="382" y="5"/>
                    <a:pt x="376" y="0"/>
                    <a:pt x="369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17" y="0"/>
                    <a:pt x="311" y="5"/>
                    <a:pt x="310" y="12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266" y="76"/>
                    <a:pt x="231" y="90"/>
                    <a:pt x="200" y="109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3" y="66"/>
                    <a:pt x="145" y="66"/>
                    <a:pt x="140" y="70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0" y="104"/>
                    <a:pt x="99" y="112"/>
                    <a:pt x="103" y="118"/>
                  </a:cubicBezTo>
                  <a:cubicBezTo>
                    <a:pt x="134" y="167"/>
                    <a:pt x="134" y="167"/>
                    <a:pt x="134" y="167"/>
                  </a:cubicBezTo>
                  <a:cubicBezTo>
                    <a:pt x="110" y="195"/>
                    <a:pt x="92" y="227"/>
                    <a:pt x="81" y="26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17" y="260"/>
                    <a:pt x="11" y="265"/>
                    <a:pt x="10" y="272"/>
                  </a:cubicBezTo>
                  <a:cubicBezTo>
                    <a:pt x="2" y="316"/>
                    <a:pt x="2" y="316"/>
                    <a:pt x="2" y="316"/>
                  </a:cubicBezTo>
                  <a:cubicBezTo>
                    <a:pt x="0" y="323"/>
                    <a:pt x="5" y="330"/>
                    <a:pt x="11" y="332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88"/>
                    <a:pt x="74" y="424"/>
                    <a:pt x="88" y="457"/>
                  </a:cubicBezTo>
                  <a:cubicBezTo>
                    <a:pt x="43" y="492"/>
                    <a:pt x="43" y="492"/>
                    <a:pt x="43" y="492"/>
                  </a:cubicBezTo>
                  <a:cubicBezTo>
                    <a:pt x="37" y="496"/>
                    <a:pt x="36" y="504"/>
                    <a:pt x="39" y="510"/>
                  </a:cubicBezTo>
                  <a:cubicBezTo>
                    <a:pt x="62" y="549"/>
                    <a:pt x="62" y="549"/>
                    <a:pt x="62" y="549"/>
                  </a:cubicBezTo>
                  <a:cubicBezTo>
                    <a:pt x="65" y="555"/>
                    <a:pt x="73" y="558"/>
                    <a:pt x="79" y="555"/>
                  </a:cubicBezTo>
                  <a:cubicBezTo>
                    <a:pt x="133" y="533"/>
                    <a:pt x="133" y="533"/>
                    <a:pt x="133" y="533"/>
                  </a:cubicBezTo>
                  <a:cubicBezTo>
                    <a:pt x="157" y="561"/>
                    <a:pt x="186" y="585"/>
                    <a:pt x="219" y="602"/>
                  </a:cubicBezTo>
                  <a:cubicBezTo>
                    <a:pt x="206" y="657"/>
                    <a:pt x="206" y="657"/>
                    <a:pt x="206" y="657"/>
                  </a:cubicBezTo>
                  <a:cubicBezTo>
                    <a:pt x="205" y="664"/>
                    <a:pt x="209" y="671"/>
                    <a:pt x="215" y="674"/>
                  </a:cubicBezTo>
                  <a:cubicBezTo>
                    <a:pt x="258" y="689"/>
                    <a:pt x="258" y="689"/>
                    <a:pt x="258" y="689"/>
                  </a:cubicBezTo>
                  <a:cubicBezTo>
                    <a:pt x="264" y="692"/>
                    <a:pt x="272" y="689"/>
                    <a:pt x="275" y="682"/>
                  </a:cubicBezTo>
                  <a:cubicBezTo>
                    <a:pt x="302" y="631"/>
                    <a:pt x="302" y="631"/>
                    <a:pt x="302" y="631"/>
                  </a:cubicBezTo>
                  <a:cubicBezTo>
                    <a:pt x="318" y="634"/>
                    <a:pt x="335" y="635"/>
                    <a:pt x="352" y="635"/>
                  </a:cubicBezTo>
                  <a:cubicBezTo>
                    <a:pt x="372" y="635"/>
                    <a:pt x="392" y="633"/>
                    <a:pt x="412" y="629"/>
                  </a:cubicBezTo>
                  <a:cubicBezTo>
                    <a:pt x="438" y="679"/>
                    <a:pt x="438" y="679"/>
                    <a:pt x="438" y="679"/>
                  </a:cubicBezTo>
                  <a:cubicBezTo>
                    <a:pt x="441" y="685"/>
                    <a:pt x="448" y="688"/>
                    <a:pt x="455" y="686"/>
                  </a:cubicBezTo>
                  <a:cubicBezTo>
                    <a:pt x="497" y="670"/>
                    <a:pt x="497" y="670"/>
                    <a:pt x="497" y="670"/>
                  </a:cubicBezTo>
                  <a:cubicBezTo>
                    <a:pt x="504" y="668"/>
                    <a:pt x="508" y="661"/>
                    <a:pt x="506" y="654"/>
                  </a:cubicBezTo>
                  <a:cubicBezTo>
                    <a:pt x="494" y="597"/>
                    <a:pt x="494" y="597"/>
                    <a:pt x="494" y="597"/>
                  </a:cubicBezTo>
                  <a:cubicBezTo>
                    <a:pt x="526" y="579"/>
                    <a:pt x="554" y="554"/>
                    <a:pt x="577" y="525"/>
                  </a:cubicBezTo>
                  <a:cubicBezTo>
                    <a:pt x="629" y="547"/>
                    <a:pt x="629" y="547"/>
                    <a:pt x="629" y="547"/>
                  </a:cubicBezTo>
                  <a:cubicBezTo>
                    <a:pt x="636" y="550"/>
                    <a:pt x="643" y="547"/>
                    <a:pt x="647" y="541"/>
                  </a:cubicBezTo>
                  <a:cubicBezTo>
                    <a:pt x="669" y="502"/>
                    <a:pt x="669" y="502"/>
                    <a:pt x="669" y="502"/>
                  </a:cubicBezTo>
                  <a:cubicBezTo>
                    <a:pt x="673" y="496"/>
                    <a:pt x="671" y="488"/>
                    <a:pt x="666" y="484"/>
                  </a:cubicBezTo>
                  <a:cubicBezTo>
                    <a:pt x="619" y="448"/>
                    <a:pt x="619" y="448"/>
                    <a:pt x="619" y="448"/>
                  </a:cubicBezTo>
                  <a:cubicBezTo>
                    <a:pt x="630" y="418"/>
                    <a:pt x="637" y="385"/>
                    <a:pt x="637" y="350"/>
                  </a:cubicBezTo>
                  <a:cubicBezTo>
                    <a:pt x="637" y="347"/>
                    <a:pt x="636" y="343"/>
                    <a:pt x="636" y="340"/>
                  </a:cubicBezTo>
                  <a:cubicBezTo>
                    <a:pt x="690" y="323"/>
                    <a:pt x="690" y="323"/>
                    <a:pt x="690" y="323"/>
                  </a:cubicBezTo>
                  <a:cubicBezTo>
                    <a:pt x="697" y="321"/>
                    <a:pt x="701" y="314"/>
                    <a:pt x="700" y="307"/>
                  </a:cubicBezTo>
                  <a:close/>
                </a:path>
              </a:pathLst>
            </a:custGeom>
            <a:solidFill>
              <a:srgbClr val="82A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$líḑe"/>
            <p:cNvSpPr/>
            <p:nvPr/>
          </p:nvSpPr>
          <p:spPr bwMode="auto">
            <a:xfrm>
              <a:off x="5334000" y="2649538"/>
              <a:ext cx="1157287" cy="1155700"/>
            </a:xfrm>
            <a:custGeom>
              <a:avLst/>
              <a:gdLst>
                <a:gd name="T0" fmla="*/ 221 w 442"/>
                <a:gd name="T1" fmla="*/ 0 h 442"/>
                <a:gd name="T2" fmla="*/ 0 w 442"/>
                <a:gd name="T3" fmla="*/ 221 h 442"/>
                <a:gd name="T4" fmla="*/ 72 w 442"/>
                <a:gd name="T5" fmla="*/ 384 h 442"/>
                <a:gd name="T6" fmla="*/ 105 w 442"/>
                <a:gd name="T7" fmla="*/ 409 h 442"/>
                <a:gd name="T8" fmla="*/ 221 w 442"/>
                <a:gd name="T9" fmla="*/ 442 h 442"/>
                <a:gd name="T10" fmla="*/ 336 w 442"/>
                <a:gd name="T11" fmla="*/ 409 h 442"/>
                <a:gd name="T12" fmla="*/ 369 w 442"/>
                <a:gd name="T13" fmla="*/ 384 h 442"/>
                <a:gd name="T14" fmla="*/ 442 w 442"/>
                <a:gd name="T15" fmla="*/ 221 h 442"/>
                <a:gd name="T16" fmla="*/ 221 w 442"/>
                <a:gd name="T1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" h="442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285"/>
                    <a:pt x="28" y="343"/>
                    <a:pt x="72" y="384"/>
                  </a:cubicBezTo>
                  <a:cubicBezTo>
                    <a:pt x="82" y="393"/>
                    <a:pt x="93" y="402"/>
                    <a:pt x="105" y="409"/>
                  </a:cubicBezTo>
                  <a:cubicBezTo>
                    <a:pt x="139" y="430"/>
                    <a:pt x="178" y="442"/>
                    <a:pt x="221" y="442"/>
                  </a:cubicBezTo>
                  <a:cubicBezTo>
                    <a:pt x="263" y="442"/>
                    <a:pt x="303" y="430"/>
                    <a:pt x="336" y="409"/>
                  </a:cubicBezTo>
                  <a:cubicBezTo>
                    <a:pt x="348" y="402"/>
                    <a:pt x="359" y="394"/>
                    <a:pt x="369" y="384"/>
                  </a:cubicBezTo>
                  <a:cubicBezTo>
                    <a:pt x="414" y="344"/>
                    <a:pt x="442" y="286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</a:path>
              </a:pathLst>
            </a:custGeom>
            <a:solidFill>
              <a:srgbClr val="EA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š1ïḍe"/>
            <p:cNvSpPr/>
            <p:nvPr/>
          </p:nvSpPr>
          <p:spPr bwMode="auto">
            <a:xfrm>
              <a:off x="5522913" y="3397250"/>
              <a:ext cx="287337" cy="322263"/>
            </a:xfrm>
            <a:custGeom>
              <a:avLst/>
              <a:gdLst>
                <a:gd name="T0" fmla="*/ 102 w 110"/>
                <a:gd name="T1" fmla="*/ 37 h 123"/>
                <a:gd name="T2" fmla="*/ 109 w 110"/>
                <a:gd name="T3" fmla="*/ 17 h 123"/>
                <a:gd name="T4" fmla="*/ 102 w 110"/>
                <a:gd name="T5" fmla="*/ 3 h 123"/>
                <a:gd name="T6" fmla="*/ 98 w 110"/>
                <a:gd name="T7" fmla="*/ 1 h 123"/>
                <a:gd name="T8" fmla="*/ 95 w 110"/>
                <a:gd name="T9" fmla="*/ 1 h 123"/>
                <a:gd name="T10" fmla="*/ 83 w 110"/>
                <a:gd name="T11" fmla="*/ 3 h 123"/>
                <a:gd name="T12" fmla="*/ 77 w 110"/>
                <a:gd name="T13" fmla="*/ 7 h 123"/>
                <a:gd name="T14" fmla="*/ 69 w 110"/>
                <a:gd name="T15" fmla="*/ 13 h 123"/>
                <a:gd name="T16" fmla="*/ 16 w 110"/>
                <a:gd name="T17" fmla="*/ 77 h 123"/>
                <a:gd name="T18" fmla="*/ 0 w 110"/>
                <a:gd name="T19" fmla="*/ 98 h 123"/>
                <a:gd name="T20" fmla="*/ 33 w 110"/>
                <a:gd name="T21" fmla="*/ 123 h 123"/>
                <a:gd name="T22" fmla="*/ 71 w 110"/>
                <a:gd name="T23" fmla="*/ 76 h 123"/>
                <a:gd name="T24" fmla="*/ 102 w 110"/>
                <a:gd name="T25" fmla="*/ 3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3">
                  <a:moveTo>
                    <a:pt x="102" y="37"/>
                  </a:moveTo>
                  <a:cubicBezTo>
                    <a:pt x="107" y="31"/>
                    <a:pt x="110" y="24"/>
                    <a:pt x="109" y="17"/>
                  </a:cubicBezTo>
                  <a:cubicBezTo>
                    <a:pt x="109" y="11"/>
                    <a:pt x="107" y="5"/>
                    <a:pt x="102" y="3"/>
                  </a:cubicBezTo>
                  <a:cubicBezTo>
                    <a:pt x="101" y="2"/>
                    <a:pt x="100" y="1"/>
                    <a:pt x="98" y="1"/>
                  </a:cubicBezTo>
                  <a:cubicBezTo>
                    <a:pt x="97" y="1"/>
                    <a:pt x="96" y="1"/>
                    <a:pt x="95" y="1"/>
                  </a:cubicBezTo>
                  <a:cubicBezTo>
                    <a:pt x="91" y="0"/>
                    <a:pt x="87" y="1"/>
                    <a:pt x="83" y="3"/>
                  </a:cubicBezTo>
                  <a:cubicBezTo>
                    <a:pt x="81" y="4"/>
                    <a:pt x="79" y="6"/>
                    <a:pt x="77" y="7"/>
                  </a:cubicBezTo>
                  <a:cubicBezTo>
                    <a:pt x="75" y="9"/>
                    <a:pt x="72" y="11"/>
                    <a:pt x="69" y="13"/>
                  </a:cubicBezTo>
                  <a:cubicBezTo>
                    <a:pt x="49" y="31"/>
                    <a:pt x="33" y="56"/>
                    <a:pt x="16" y="77"/>
                  </a:cubicBezTo>
                  <a:cubicBezTo>
                    <a:pt x="14" y="80"/>
                    <a:pt x="7" y="89"/>
                    <a:pt x="0" y="98"/>
                  </a:cubicBezTo>
                  <a:cubicBezTo>
                    <a:pt x="10" y="107"/>
                    <a:pt x="21" y="116"/>
                    <a:pt x="33" y="123"/>
                  </a:cubicBezTo>
                  <a:cubicBezTo>
                    <a:pt x="46" y="107"/>
                    <a:pt x="60" y="89"/>
                    <a:pt x="71" y="76"/>
                  </a:cubicBezTo>
                  <a:cubicBezTo>
                    <a:pt x="85" y="58"/>
                    <a:pt x="102" y="37"/>
                    <a:pt x="102" y="37"/>
                  </a:cubicBezTo>
                  <a:close/>
                </a:path>
              </a:pathLst>
            </a:custGeom>
            <a:solidFill>
              <a:srgbClr val="92C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ṡḻiďe"/>
            <p:cNvSpPr/>
            <p:nvPr/>
          </p:nvSpPr>
          <p:spPr bwMode="auto">
            <a:xfrm>
              <a:off x="5994400" y="3397250"/>
              <a:ext cx="304800" cy="322263"/>
            </a:xfrm>
            <a:custGeom>
              <a:avLst/>
              <a:gdLst>
                <a:gd name="T0" fmla="*/ 96 w 117"/>
                <a:gd name="T1" fmla="*/ 74 h 123"/>
                <a:gd name="T2" fmla="*/ 40 w 117"/>
                <a:gd name="T3" fmla="*/ 12 h 123"/>
                <a:gd name="T4" fmla="*/ 32 w 117"/>
                <a:gd name="T5" fmla="*/ 6 h 123"/>
                <a:gd name="T6" fmla="*/ 26 w 117"/>
                <a:gd name="T7" fmla="*/ 3 h 123"/>
                <a:gd name="T8" fmla="*/ 15 w 117"/>
                <a:gd name="T9" fmla="*/ 0 h 123"/>
                <a:gd name="T10" fmla="*/ 15 w 117"/>
                <a:gd name="T11" fmla="*/ 0 h 123"/>
                <a:gd name="T12" fmla="*/ 7 w 117"/>
                <a:gd name="T13" fmla="*/ 3 h 123"/>
                <a:gd name="T14" fmla="*/ 0 w 117"/>
                <a:gd name="T15" fmla="*/ 17 h 123"/>
                <a:gd name="T16" fmla="*/ 8 w 117"/>
                <a:gd name="T17" fmla="*/ 37 h 123"/>
                <a:gd name="T18" fmla="*/ 45 w 117"/>
                <a:gd name="T19" fmla="*/ 79 h 123"/>
                <a:gd name="T20" fmla="*/ 84 w 117"/>
                <a:gd name="T21" fmla="*/ 123 h 123"/>
                <a:gd name="T22" fmla="*/ 117 w 117"/>
                <a:gd name="T23" fmla="*/ 98 h 123"/>
                <a:gd name="T24" fmla="*/ 96 w 117"/>
                <a:gd name="T25" fmla="*/ 7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23">
                  <a:moveTo>
                    <a:pt x="96" y="74"/>
                  </a:moveTo>
                  <a:cubicBezTo>
                    <a:pt x="78" y="54"/>
                    <a:pt x="61" y="30"/>
                    <a:pt x="40" y="12"/>
                  </a:cubicBezTo>
                  <a:cubicBezTo>
                    <a:pt x="38" y="10"/>
                    <a:pt x="35" y="8"/>
                    <a:pt x="32" y="6"/>
                  </a:cubicBezTo>
                  <a:cubicBezTo>
                    <a:pt x="30" y="5"/>
                    <a:pt x="28" y="4"/>
                    <a:pt x="26" y="3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3" y="6"/>
                    <a:pt x="0" y="11"/>
                    <a:pt x="0" y="17"/>
                  </a:cubicBezTo>
                  <a:cubicBezTo>
                    <a:pt x="1" y="24"/>
                    <a:pt x="3" y="31"/>
                    <a:pt x="8" y="37"/>
                  </a:cubicBezTo>
                  <a:cubicBezTo>
                    <a:pt x="8" y="37"/>
                    <a:pt x="26" y="57"/>
                    <a:pt x="45" y="79"/>
                  </a:cubicBezTo>
                  <a:cubicBezTo>
                    <a:pt x="53" y="89"/>
                    <a:pt x="70" y="107"/>
                    <a:pt x="84" y="123"/>
                  </a:cubicBezTo>
                  <a:cubicBezTo>
                    <a:pt x="96" y="116"/>
                    <a:pt x="107" y="108"/>
                    <a:pt x="117" y="98"/>
                  </a:cubicBezTo>
                  <a:cubicBezTo>
                    <a:pt x="108" y="88"/>
                    <a:pt x="99" y="78"/>
                    <a:pt x="96" y="74"/>
                  </a:cubicBezTo>
                  <a:close/>
                </a:path>
              </a:pathLst>
            </a:custGeom>
            <a:solidFill>
              <a:srgbClr val="92C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ṡľîḑé"/>
            <p:cNvSpPr/>
            <p:nvPr/>
          </p:nvSpPr>
          <p:spPr bwMode="auto">
            <a:xfrm>
              <a:off x="5713413" y="3357563"/>
              <a:ext cx="385762" cy="447675"/>
            </a:xfrm>
            <a:custGeom>
              <a:avLst/>
              <a:gdLst>
                <a:gd name="T0" fmla="*/ 141 w 147"/>
                <a:gd name="T1" fmla="*/ 97 h 171"/>
                <a:gd name="T2" fmla="*/ 138 w 147"/>
                <a:gd name="T3" fmla="*/ 29 h 171"/>
                <a:gd name="T4" fmla="*/ 124 w 147"/>
                <a:gd name="T5" fmla="*/ 15 h 171"/>
                <a:gd name="T6" fmla="*/ 72 w 147"/>
                <a:gd name="T7" fmla="*/ 0 h 171"/>
                <a:gd name="T8" fmla="*/ 23 w 147"/>
                <a:gd name="T9" fmla="*/ 15 h 171"/>
                <a:gd name="T10" fmla="*/ 20 w 147"/>
                <a:gd name="T11" fmla="*/ 17 h 171"/>
                <a:gd name="T12" fmla="*/ 4 w 147"/>
                <a:gd name="T13" fmla="*/ 38 h 171"/>
                <a:gd name="T14" fmla="*/ 3 w 147"/>
                <a:gd name="T15" fmla="*/ 78 h 171"/>
                <a:gd name="T16" fmla="*/ 6 w 147"/>
                <a:gd name="T17" fmla="*/ 93 h 171"/>
                <a:gd name="T18" fmla="*/ 9 w 147"/>
                <a:gd name="T19" fmla="*/ 114 h 171"/>
                <a:gd name="T20" fmla="*/ 17 w 147"/>
                <a:gd name="T21" fmla="*/ 163 h 171"/>
                <a:gd name="T22" fmla="*/ 76 w 147"/>
                <a:gd name="T23" fmla="*/ 171 h 171"/>
                <a:gd name="T24" fmla="*/ 137 w 147"/>
                <a:gd name="T25" fmla="*/ 162 h 171"/>
                <a:gd name="T26" fmla="*/ 141 w 147"/>
                <a:gd name="T27" fmla="*/ 98 h 171"/>
                <a:gd name="T28" fmla="*/ 141 w 147"/>
                <a:gd name="T29" fmla="*/ 9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171">
                  <a:moveTo>
                    <a:pt x="141" y="97"/>
                  </a:moveTo>
                  <a:cubicBezTo>
                    <a:pt x="142" y="76"/>
                    <a:pt x="147" y="49"/>
                    <a:pt x="138" y="29"/>
                  </a:cubicBezTo>
                  <a:cubicBezTo>
                    <a:pt x="134" y="23"/>
                    <a:pt x="130" y="19"/>
                    <a:pt x="124" y="15"/>
                  </a:cubicBezTo>
                  <a:cubicBezTo>
                    <a:pt x="110" y="6"/>
                    <a:pt x="89" y="4"/>
                    <a:pt x="72" y="0"/>
                  </a:cubicBezTo>
                  <a:cubicBezTo>
                    <a:pt x="56" y="4"/>
                    <a:pt x="37" y="6"/>
                    <a:pt x="23" y="15"/>
                  </a:cubicBezTo>
                  <a:cubicBezTo>
                    <a:pt x="22" y="16"/>
                    <a:pt x="21" y="16"/>
                    <a:pt x="20" y="17"/>
                  </a:cubicBezTo>
                  <a:cubicBezTo>
                    <a:pt x="13" y="22"/>
                    <a:pt x="8" y="28"/>
                    <a:pt x="4" y="38"/>
                  </a:cubicBezTo>
                  <a:cubicBezTo>
                    <a:pt x="0" y="51"/>
                    <a:pt x="0" y="65"/>
                    <a:pt x="3" y="78"/>
                  </a:cubicBezTo>
                  <a:cubicBezTo>
                    <a:pt x="4" y="83"/>
                    <a:pt x="5" y="88"/>
                    <a:pt x="6" y="93"/>
                  </a:cubicBezTo>
                  <a:cubicBezTo>
                    <a:pt x="7" y="100"/>
                    <a:pt x="8" y="107"/>
                    <a:pt x="9" y="114"/>
                  </a:cubicBezTo>
                  <a:cubicBezTo>
                    <a:pt x="12" y="130"/>
                    <a:pt x="14" y="146"/>
                    <a:pt x="17" y="163"/>
                  </a:cubicBezTo>
                  <a:cubicBezTo>
                    <a:pt x="36" y="168"/>
                    <a:pt x="55" y="171"/>
                    <a:pt x="76" y="171"/>
                  </a:cubicBezTo>
                  <a:cubicBezTo>
                    <a:pt x="97" y="171"/>
                    <a:pt x="117" y="168"/>
                    <a:pt x="137" y="162"/>
                  </a:cubicBezTo>
                  <a:cubicBezTo>
                    <a:pt x="139" y="141"/>
                    <a:pt x="140" y="120"/>
                    <a:pt x="141" y="98"/>
                  </a:cubicBezTo>
                  <a:cubicBezTo>
                    <a:pt x="141" y="98"/>
                    <a:pt x="141" y="97"/>
                    <a:pt x="141" y="97"/>
                  </a:cubicBezTo>
                  <a:close/>
                </a:path>
              </a:pathLst>
            </a:custGeom>
            <a:solidFill>
              <a:srgbClr val="A0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ś1iḑè"/>
            <p:cNvSpPr/>
            <p:nvPr/>
          </p:nvSpPr>
          <p:spPr bwMode="auto">
            <a:xfrm>
              <a:off x="5842000" y="3297238"/>
              <a:ext cx="122237" cy="119063"/>
            </a:xfrm>
            <a:custGeom>
              <a:avLst/>
              <a:gdLst>
                <a:gd name="T0" fmla="*/ 23 w 47"/>
                <a:gd name="T1" fmla="*/ 45 h 45"/>
                <a:gd name="T2" fmla="*/ 23 w 47"/>
                <a:gd name="T3" fmla="*/ 45 h 45"/>
                <a:gd name="T4" fmla="*/ 0 w 47"/>
                <a:gd name="T5" fmla="*/ 22 h 45"/>
                <a:gd name="T6" fmla="*/ 0 w 47"/>
                <a:gd name="T7" fmla="*/ 0 h 45"/>
                <a:gd name="T8" fmla="*/ 47 w 47"/>
                <a:gd name="T9" fmla="*/ 0 h 45"/>
                <a:gd name="T10" fmla="*/ 47 w 47"/>
                <a:gd name="T11" fmla="*/ 22 h 45"/>
                <a:gd name="T12" fmla="*/ 23 w 47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23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35"/>
                    <a:pt x="36" y="45"/>
                    <a:pt x="23" y="45"/>
                  </a:cubicBezTo>
                  <a:close/>
                </a:path>
              </a:pathLst>
            </a:custGeom>
            <a:solidFill>
              <a:srgbClr val="DB9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ṣliďé"/>
            <p:cNvSpPr/>
            <p:nvPr/>
          </p:nvSpPr>
          <p:spPr bwMode="auto">
            <a:xfrm>
              <a:off x="5745163" y="2895600"/>
              <a:ext cx="319087" cy="461963"/>
            </a:xfrm>
            <a:custGeom>
              <a:avLst/>
              <a:gdLst>
                <a:gd name="T0" fmla="*/ 1 w 122"/>
                <a:gd name="T1" fmla="*/ 57 h 177"/>
                <a:gd name="T2" fmla="*/ 0 w 122"/>
                <a:gd name="T3" fmla="*/ 64 h 177"/>
                <a:gd name="T4" fmla="*/ 2 w 122"/>
                <a:gd name="T5" fmla="*/ 84 h 177"/>
                <a:gd name="T6" fmla="*/ 12 w 122"/>
                <a:gd name="T7" fmla="*/ 138 h 177"/>
                <a:gd name="T8" fmla="*/ 52 w 122"/>
                <a:gd name="T9" fmla="*/ 172 h 177"/>
                <a:gd name="T10" fmla="*/ 110 w 122"/>
                <a:gd name="T11" fmla="*/ 138 h 177"/>
                <a:gd name="T12" fmla="*/ 121 w 122"/>
                <a:gd name="T13" fmla="*/ 67 h 177"/>
                <a:gd name="T14" fmla="*/ 100 w 122"/>
                <a:gd name="T15" fmla="*/ 15 h 177"/>
                <a:gd name="T16" fmla="*/ 50 w 122"/>
                <a:gd name="T17" fmla="*/ 3 h 177"/>
                <a:gd name="T18" fmla="*/ 1 w 122"/>
                <a:gd name="T19" fmla="*/ 5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77">
                  <a:moveTo>
                    <a:pt x="1" y="57"/>
                  </a:moveTo>
                  <a:cubicBezTo>
                    <a:pt x="0" y="59"/>
                    <a:pt x="0" y="62"/>
                    <a:pt x="0" y="64"/>
                  </a:cubicBezTo>
                  <a:cubicBezTo>
                    <a:pt x="0" y="70"/>
                    <a:pt x="2" y="77"/>
                    <a:pt x="2" y="84"/>
                  </a:cubicBezTo>
                  <a:cubicBezTo>
                    <a:pt x="3" y="102"/>
                    <a:pt x="4" y="121"/>
                    <a:pt x="12" y="138"/>
                  </a:cubicBezTo>
                  <a:cubicBezTo>
                    <a:pt x="19" y="155"/>
                    <a:pt x="34" y="169"/>
                    <a:pt x="52" y="172"/>
                  </a:cubicBezTo>
                  <a:cubicBezTo>
                    <a:pt x="76" y="177"/>
                    <a:pt x="99" y="160"/>
                    <a:pt x="110" y="138"/>
                  </a:cubicBezTo>
                  <a:cubicBezTo>
                    <a:pt x="121" y="116"/>
                    <a:pt x="122" y="91"/>
                    <a:pt x="121" y="67"/>
                  </a:cubicBezTo>
                  <a:cubicBezTo>
                    <a:pt x="121" y="45"/>
                    <a:pt x="118" y="28"/>
                    <a:pt x="100" y="15"/>
                  </a:cubicBezTo>
                  <a:cubicBezTo>
                    <a:pt x="86" y="4"/>
                    <a:pt x="67" y="0"/>
                    <a:pt x="50" y="3"/>
                  </a:cubicBezTo>
                  <a:cubicBezTo>
                    <a:pt x="25" y="9"/>
                    <a:pt x="5" y="32"/>
                    <a:pt x="1" y="57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liḍe"/>
            <p:cNvSpPr/>
            <p:nvPr/>
          </p:nvSpPr>
          <p:spPr bwMode="auto">
            <a:xfrm>
              <a:off x="5786438" y="3344863"/>
              <a:ext cx="115887" cy="123825"/>
            </a:xfrm>
            <a:custGeom>
              <a:avLst/>
              <a:gdLst>
                <a:gd name="T0" fmla="*/ 0 w 73"/>
                <a:gd name="T1" fmla="*/ 23 h 78"/>
                <a:gd name="T2" fmla="*/ 35 w 73"/>
                <a:gd name="T3" fmla="*/ 0 h 78"/>
                <a:gd name="T4" fmla="*/ 73 w 73"/>
                <a:gd name="T5" fmla="*/ 41 h 78"/>
                <a:gd name="T6" fmla="*/ 38 w 73"/>
                <a:gd name="T7" fmla="*/ 78 h 78"/>
                <a:gd name="T8" fmla="*/ 0 w 73"/>
                <a:gd name="T9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8">
                  <a:moveTo>
                    <a:pt x="0" y="23"/>
                  </a:moveTo>
                  <a:lnTo>
                    <a:pt x="35" y="0"/>
                  </a:lnTo>
                  <a:lnTo>
                    <a:pt x="73" y="41"/>
                  </a:lnTo>
                  <a:lnTo>
                    <a:pt x="38" y="7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8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şliḋé"/>
            <p:cNvSpPr/>
            <p:nvPr/>
          </p:nvSpPr>
          <p:spPr bwMode="auto">
            <a:xfrm>
              <a:off x="5902325" y="3344863"/>
              <a:ext cx="114300" cy="123825"/>
            </a:xfrm>
            <a:custGeom>
              <a:avLst/>
              <a:gdLst>
                <a:gd name="T0" fmla="*/ 72 w 72"/>
                <a:gd name="T1" fmla="*/ 23 h 78"/>
                <a:gd name="T2" fmla="*/ 38 w 72"/>
                <a:gd name="T3" fmla="*/ 0 h 78"/>
                <a:gd name="T4" fmla="*/ 0 w 72"/>
                <a:gd name="T5" fmla="*/ 41 h 78"/>
                <a:gd name="T6" fmla="*/ 35 w 72"/>
                <a:gd name="T7" fmla="*/ 78 h 78"/>
                <a:gd name="T8" fmla="*/ 72 w 72"/>
                <a:gd name="T9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8">
                  <a:moveTo>
                    <a:pt x="72" y="23"/>
                  </a:moveTo>
                  <a:lnTo>
                    <a:pt x="38" y="0"/>
                  </a:lnTo>
                  <a:lnTo>
                    <a:pt x="0" y="41"/>
                  </a:lnTo>
                  <a:lnTo>
                    <a:pt x="35" y="78"/>
                  </a:lnTo>
                  <a:lnTo>
                    <a:pt x="72" y="23"/>
                  </a:lnTo>
                  <a:close/>
                </a:path>
              </a:pathLst>
            </a:custGeom>
            <a:solidFill>
              <a:srgbClr val="C8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şḷîḍe"/>
            <p:cNvSpPr/>
            <p:nvPr/>
          </p:nvSpPr>
          <p:spPr bwMode="auto">
            <a:xfrm>
              <a:off x="5846763" y="3409950"/>
              <a:ext cx="120650" cy="384175"/>
            </a:xfrm>
            <a:custGeom>
              <a:avLst/>
              <a:gdLst>
                <a:gd name="T0" fmla="*/ 25 w 76"/>
                <a:gd name="T1" fmla="*/ 12 h 242"/>
                <a:gd name="T2" fmla="*/ 35 w 76"/>
                <a:gd name="T3" fmla="*/ 0 h 242"/>
                <a:gd name="T4" fmla="*/ 60 w 76"/>
                <a:gd name="T5" fmla="*/ 27 h 242"/>
                <a:gd name="T6" fmla="*/ 45 w 76"/>
                <a:gd name="T7" fmla="*/ 46 h 242"/>
                <a:gd name="T8" fmla="*/ 76 w 76"/>
                <a:gd name="T9" fmla="*/ 201 h 242"/>
                <a:gd name="T10" fmla="*/ 41 w 76"/>
                <a:gd name="T11" fmla="*/ 242 h 242"/>
                <a:gd name="T12" fmla="*/ 0 w 76"/>
                <a:gd name="T13" fmla="*/ 201 h 242"/>
                <a:gd name="T14" fmla="*/ 27 w 76"/>
                <a:gd name="T15" fmla="*/ 46 h 242"/>
                <a:gd name="T16" fmla="*/ 10 w 76"/>
                <a:gd name="T17" fmla="*/ 27 h 242"/>
                <a:gd name="T18" fmla="*/ 25 w 76"/>
                <a:gd name="T19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42">
                  <a:moveTo>
                    <a:pt x="25" y="12"/>
                  </a:moveTo>
                  <a:lnTo>
                    <a:pt x="35" y="0"/>
                  </a:lnTo>
                  <a:lnTo>
                    <a:pt x="60" y="27"/>
                  </a:lnTo>
                  <a:lnTo>
                    <a:pt x="45" y="46"/>
                  </a:lnTo>
                  <a:lnTo>
                    <a:pt x="76" y="201"/>
                  </a:lnTo>
                  <a:lnTo>
                    <a:pt x="41" y="242"/>
                  </a:lnTo>
                  <a:lnTo>
                    <a:pt x="0" y="201"/>
                  </a:lnTo>
                  <a:lnTo>
                    <a:pt x="27" y="46"/>
                  </a:lnTo>
                  <a:lnTo>
                    <a:pt x="10" y="27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A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ṩļîḑè"/>
            <p:cNvSpPr/>
            <p:nvPr/>
          </p:nvSpPr>
          <p:spPr bwMode="auto">
            <a:xfrm>
              <a:off x="5967413" y="3541713"/>
              <a:ext cx="92075" cy="0"/>
            </a:xfrm>
            <a:prstGeom prst="line">
              <a:avLst/>
            </a:prstGeom>
            <a:noFill/>
            <a:ln w="7938" cap="flat">
              <a:solidFill>
                <a:srgbClr val="65A8A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Sľîḓê"/>
            <p:cNvSpPr/>
            <p:nvPr/>
          </p:nvSpPr>
          <p:spPr bwMode="auto">
            <a:xfrm>
              <a:off x="5700713" y="2798763"/>
              <a:ext cx="395287" cy="352425"/>
            </a:xfrm>
            <a:custGeom>
              <a:avLst/>
              <a:gdLst>
                <a:gd name="T0" fmla="*/ 4 w 151"/>
                <a:gd name="T1" fmla="*/ 107 h 135"/>
                <a:gd name="T2" fmla="*/ 13 w 151"/>
                <a:gd name="T3" fmla="*/ 126 h 135"/>
                <a:gd name="T4" fmla="*/ 20 w 151"/>
                <a:gd name="T5" fmla="*/ 133 h 135"/>
                <a:gd name="T6" fmla="*/ 24 w 151"/>
                <a:gd name="T7" fmla="*/ 131 h 135"/>
                <a:gd name="T8" fmla="*/ 26 w 151"/>
                <a:gd name="T9" fmla="*/ 125 h 135"/>
                <a:gd name="T10" fmla="*/ 24 w 151"/>
                <a:gd name="T11" fmla="*/ 119 h 135"/>
                <a:gd name="T12" fmla="*/ 21 w 151"/>
                <a:gd name="T13" fmla="*/ 101 h 135"/>
                <a:gd name="T14" fmla="*/ 20 w 151"/>
                <a:gd name="T15" fmla="*/ 89 h 135"/>
                <a:gd name="T16" fmla="*/ 38 w 151"/>
                <a:gd name="T17" fmla="*/ 85 h 135"/>
                <a:gd name="T18" fmla="*/ 39 w 151"/>
                <a:gd name="T19" fmla="*/ 67 h 135"/>
                <a:gd name="T20" fmla="*/ 58 w 151"/>
                <a:gd name="T21" fmla="*/ 68 h 135"/>
                <a:gd name="T22" fmla="*/ 71 w 151"/>
                <a:gd name="T23" fmla="*/ 55 h 135"/>
                <a:gd name="T24" fmla="*/ 82 w 151"/>
                <a:gd name="T25" fmla="*/ 62 h 135"/>
                <a:gd name="T26" fmla="*/ 93 w 151"/>
                <a:gd name="T27" fmla="*/ 54 h 135"/>
                <a:gd name="T28" fmla="*/ 101 w 151"/>
                <a:gd name="T29" fmla="*/ 67 h 135"/>
                <a:gd name="T30" fmla="*/ 116 w 151"/>
                <a:gd name="T31" fmla="*/ 63 h 135"/>
                <a:gd name="T32" fmla="*/ 114 w 151"/>
                <a:gd name="T33" fmla="*/ 75 h 135"/>
                <a:gd name="T34" fmla="*/ 123 w 151"/>
                <a:gd name="T35" fmla="*/ 83 h 135"/>
                <a:gd name="T36" fmla="*/ 127 w 151"/>
                <a:gd name="T37" fmla="*/ 105 h 135"/>
                <a:gd name="T38" fmla="*/ 123 w 151"/>
                <a:gd name="T39" fmla="*/ 121 h 135"/>
                <a:gd name="T40" fmla="*/ 120 w 151"/>
                <a:gd name="T41" fmla="*/ 128 h 135"/>
                <a:gd name="T42" fmla="*/ 123 w 151"/>
                <a:gd name="T43" fmla="*/ 134 h 135"/>
                <a:gd name="T44" fmla="*/ 129 w 151"/>
                <a:gd name="T45" fmla="*/ 133 h 135"/>
                <a:gd name="T46" fmla="*/ 134 w 151"/>
                <a:gd name="T47" fmla="*/ 126 h 135"/>
                <a:gd name="T48" fmla="*/ 141 w 151"/>
                <a:gd name="T49" fmla="*/ 121 h 135"/>
                <a:gd name="T50" fmla="*/ 150 w 151"/>
                <a:gd name="T51" fmla="*/ 92 h 135"/>
                <a:gd name="T52" fmla="*/ 146 w 151"/>
                <a:gd name="T53" fmla="*/ 52 h 135"/>
                <a:gd name="T54" fmla="*/ 122 w 151"/>
                <a:gd name="T55" fmla="*/ 21 h 135"/>
                <a:gd name="T56" fmla="*/ 83 w 151"/>
                <a:gd name="T57" fmla="*/ 18 h 135"/>
                <a:gd name="T58" fmla="*/ 75 w 151"/>
                <a:gd name="T59" fmla="*/ 10 h 135"/>
                <a:gd name="T60" fmla="*/ 68 w 151"/>
                <a:gd name="T61" fmla="*/ 18 h 135"/>
                <a:gd name="T62" fmla="*/ 31 w 151"/>
                <a:gd name="T63" fmla="*/ 2 h 135"/>
                <a:gd name="T64" fmla="*/ 16 w 151"/>
                <a:gd name="T65" fmla="*/ 7 h 135"/>
                <a:gd name="T66" fmla="*/ 2 w 151"/>
                <a:gd name="T67" fmla="*/ 34 h 135"/>
                <a:gd name="T68" fmla="*/ 5 w 151"/>
                <a:gd name="T69" fmla="*/ 51 h 135"/>
                <a:gd name="T70" fmla="*/ 10 w 151"/>
                <a:gd name="T71" fmla="*/ 61 h 135"/>
                <a:gd name="T72" fmla="*/ 9 w 151"/>
                <a:gd name="T73" fmla="*/ 66 h 135"/>
                <a:gd name="T74" fmla="*/ 4 w 151"/>
                <a:gd name="T7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35">
                  <a:moveTo>
                    <a:pt x="4" y="107"/>
                  </a:moveTo>
                  <a:cubicBezTo>
                    <a:pt x="6" y="114"/>
                    <a:pt x="11" y="119"/>
                    <a:pt x="13" y="126"/>
                  </a:cubicBezTo>
                  <a:cubicBezTo>
                    <a:pt x="14" y="129"/>
                    <a:pt x="16" y="133"/>
                    <a:pt x="20" y="133"/>
                  </a:cubicBezTo>
                  <a:cubicBezTo>
                    <a:pt x="21" y="133"/>
                    <a:pt x="23" y="133"/>
                    <a:pt x="24" y="131"/>
                  </a:cubicBezTo>
                  <a:cubicBezTo>
                    <a:pt x="26" y="130"/>
                    <a:pt x="26" y="127"/>
                    <a:pt x="26" y="125"/>
                  </a:cubicBezTo>
                  <a:cubicBezTo>
                    <a:pt x="25" y="123"/>
                    <a:pt x="24" y="121"/>
                    <a:pt x="24" y="119"/>
                  </a:cubicBezTo>
                  <a:cubicBezTo>
                    <a:pt x="21" y="113"/>
                    <a:pt x="21" y="107"/>
                    <a:pt x="21" y="101"/>
                  </a:cubicBezTo>
                  <a:cubicBezTo>
                    <a:pt x="21" y="98"/>
                    <a:pt x="23" y="91"/>
                    <a:pt x="20" y="89"/>
                  </a:cubicBezTo>
                  <a:cubicBezTo>
                    <a:pt x="26" y="93"/>
                    <a:pt x="34" y="90"/>
                    <a:pt x="38" y="85"/>
                  </a:cubicBezTo>
                  <a:cubicBezTo>
                    <a:pt x="42" y="80"/>
                    <a:pt x="42" y="73"/>
                    <a:pt x="39" y="67"/>
                  </a:cubicBezTo>
                  <a:cubicBezTo>
                    <a:pt x="45" y="70"/>
                    <a:pt x="52" y="70"/>
                    <a:pt x="58" y="68"/>
                  </a:cubicBezTo>
                  <a:cubicBezTo>
                    <a:pt x="64" y="66"/>
                    <a:pt x="69" y="61"/>
                    <a:pt x="71" y="55"/>
                  </a:cubicBezTo>
                  <a:cubicBezTo>
                    <a:pt x="72" y="60"/>
                    <a:pt x="77" y="63"/>
                    <a:pt x="82" y="62"/>
                  </a:cubicBezTo>
                  <a:cubicBezTo>
                    <a:pt x="86" y="61"/>
                    <a:pt x="90" y="58"/>
                    <a:pt x="93" y="54"/>
                  </a:cubicBezTo>
                  <a:cubicBezTo>
                    <a:pt x="93" y="59"/>
                    <a:pt x="96" y="65"/>
                    <a:pt x="101" y="67"/>
                  </a:cubicBezTo>
                  <a:cubicBezTo>
                    <a:pt x="106" y="69"/>
                    <a:pt x="113" y="67"/>
                    <a:pt x="116" y="63"/>
                  </a:cubicBezTo>
                  <a:cubicBezTo>
                    <a:pt x="114" y="67"/>
                    <a:pt x="113" y="71"/>
                    <a:pt x="114" y="75"/>
                  </a:cubicBezTo>
                  <a:cubicBezTo>
                    <a:pt x="115" y="80"/>
                    <a:pt x="119" y="84"/>
                    <a:pt x="123" y="83"/>
                  </a:cubicBezTo>
                  <a:cubicBezTo>
                    <a:pt x="118" y="90"/>
                    <a:pt x="120" y="100"/>
                    <a:pt x="127" y="105"/>
                  </a:cubicBezTo>
                  <a:cubicBezTo>
                    <a:pt x="124" y="110"/>
                    <a:pt x="126" y="116"/>
                    <a:pt x="123" y="121"/>
                  </a:cubicBezTo>
                  <a:cubicBezTo>
                    <a:pt x="122" y="124"/>
                    <a:pt x="120" y="126"/>
                    <a:pt x="120" y="128"/>
                  </a:cubicBezTo>
                  <a:cubicBezTo>
                    <a:pt x="119" y="131"/>
                    <a:pt x="120" y="134"/>
                    <a:pt x="123" y="134"/>
                  </a:cubicBezTo>
                  <a:cubicBezTo>
                    <a:pt x="125" y="135"/>
                    <a:pt x="127" y="134"/>
                    <a:pt x="129" y="133"/>
                  </a:cubicBezTo>
                  <a:cubicBezTo>
                    <a:pt x="131" y="131"/>
                    <a:pt x="132" y="127"/>
                    <a:pt x="134" y="126"/>
                  </a:cubicBezTo>
                  <a:cubicBezTo>
                    <a:pt x="136" y="124"/>
                    <a:pt x="139" y="124"/>
                    <a:pt x="141" y="121"/>
                  </a:cubicBezTo>
                  <a:cubicBezTo>
                    <a:pt x="147" y="112"/>
                    <a:pt x="149" y="102"/>
                    <a:pt x="150" y="92"/>
                  </a:cubicBezTo>
                  <a:cubicBezTo>
                    <a:pt x="151" y="79"/>
                    <a:pt x="150" y="65"/>
                    <a:pt x="146" y="52"/>
                  </a:cubicBezTo>
                  <a:cubicBezTo>
                    <a:pt x="141" y="40"/>
                    <a:pt x="133" y="28"/>
                    <a:pt x="122" y="21"/>
                  </a:cubicBezTo>
                  <a:cubicBezTo>
                    <a:pt x="110" y="14"/>
                    <a:pt x="95" y="12"/>
                    <a:pt x="83" y="18"/>
                  </a:cubicBezTo>
                  <a:cubicBezTo>
                    <a:pt x="83" y="14"/>
                    <a:pt x="79" y="11"/>
                    <a:pt x="75" y="10"/>
                  </a:cubicBezTo>
                  <a:cubicBezTo>
                    <a:pt x="72" y="10"/>
                    <a:pt x="68" y="14"/>
                    <a:pt x="68" y="18"/>
                  </a:cubicBezTo>
                  <a:cubicBezTo>
                    <a:pt x="60" y="6"/>
                    <a:pt x="45" y="0"/>
                    <a:pt x="31" y="2"/>
                  </a:cubicBezTo>
                  <a:cubicBezTo>
                    <a:pt x="26" y="2"/>
                    <a:pt x="20" y="4"/>
                    <a:pt x="16" y="7"/>
                  </a:cubicBezTo>
                  <a:cubicBezTo>
                    <a:pt x="7" y="12"/>
                    <a:pt x="3" y="23"/>
                    <a:pt x="2" y="34"/>
                  </a:cubicBezTo>
                  <a:cubicBezTo>
                    <a:pt x="2" y="40"/>
                    <a:pt x="4" y="45"/>
                    <a:pt x="5" y="51"/>
                  </a:cubicBezTo>
                  <a:cubicBezTo>
                    <a:pt x="6" y="54"/>
                    <a:pt x="10" y="58"/>
                    <a:pt x="10" y="61"/>
                  </a:cubicBezTo>
                  <a:cubicBezTo>
                    <a:pt x="10" y="63"/>
                    <a:pt x="9" y="65"/>
                    <a:pt x="9" y="66"/>
                  </a:cubicBezTo>
                  <a:cubicBezTo>
                    <a:pt x="2" y="79"/>
                    <a:pt x="0" y="93"/>
                    <a:pt x="4" y="107"/>
                  </a:cubicBezTo>
                  <a:close/>
                </a:path>
              </a:pathLst>
            </a:custGeom>
            <a:solidFill>
              <a:srgbClr val="8E5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iḑé"/>
            <p:cNvSpPr/>
            <p:nvPr/>
          </p:nvSpPr>
          <p:spPr bwMode="auto">
            <a:xfrm>
              <a:off x="5878513" y="3101975"/>
              <a:ext cx="39687" cy="112713"/>
            </a:xfrm>
            <a:custGeom>
              <a:avLst/>
              <a:gdLst>
                <a:gd name="T0" fmla="*/ 1 w 15"/>
                <a:gd name="T1" fmla="*/ 30 h 43"/>
                <a:gd name="T2" fmla="*/ 0 w 15"/>
                <a:gd name="T3" fmla="*/ 36 h 43"/>
                <a:gd name="T4" fmla="*/ 12 w 15"/>
                <a:gd name="T5" fmla="*/ 40 h 43"/>
                <a:gd name="T6" fmla="*/ 15 w 15"/>
                <a:gd name="T7" fmla="*/ 35 h 43"/>
                <a:gd name="T8" fmla="*/ 15 w 15"/>
                <a:gd name="T9" fmla="*/ 29 h 43"/>
                <a:gd name="T10" fmla="*/ 11 w 15"/>
                <a:gd name="T11" fmla="*/ 11 h 43"/>
                <a:gd name="T12" fmla="*/ 10 w 15"/>
                <a:gd name="T13" fmla="*/ 3 h 43"/>
                <a:gd name="T14" fmla="*/ 7 w 15"/>
                <a:gd name="T15" fmla="*/ 4 h 43"/>
                <a:gd name="T16" fmla="*/ 5 w 15"/>
                <a:gd name="T17" fmla="*/ 18 h 43"/>
                <a:gd name="T18" fmla="*/ 1 w 15"/>
                <a:gd name="T1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43">
                  <a:moveTo>
                    <a:pt x="1" y="30"/>
                  </a:moveTo>
                  <a:cubicBezTo>
                    <a:pt x="0" y="32"/>
                    <a:pt x="0" y="34"/>
                    <a:pt x="0" y="36"/>
                  </a:cubicBezTo>
                  <a:cubicBezTo>
                    <a:pt x="1" y="41"/>
                    <a:pt x="8" y="43"/>
                    <a:pt x="12" y="40"/>
                  </a:cubicBezTo>
                  <a:cubicBezTo>
                    <a:pt x="14" y="39"/>
                    <a:pt x="15" y="37"/>
                    <a:pt x="15" y="35"/>
                  </a:cubicBezTo>
                  <a:cubicBezTo>
                    <a:pt x="15" y="33"/>
                    <a:pt x="15" y="31"/>
                    <a:pt x="15" y="29"/>
                  </a:cubicBezTo>
                  <a:cubicBezTo>
                    <a:pt x="13" y="22"/>
                    <a:pt x="12" y="17"/>
                    <a:pt x="11" y="11"/>
                  </a:cubicBezTo>
                  <a:cubicBezTo>
                    <a:pt x="11" y="9"/>
                    <a:pt x="11" y="4"/>
                    <a:pt x="10" y="3"/>
                  </a:cubicBezTo>
                  <a:cubicBezTo>
                    <a:pt x="9" y="0"/>
                    <a:pt x="7" y="2"/>
                    <a:pt x="7" y="4"/>
                  </a:cubicBezTo>
                  <a:cubicBezTo>
                    <a:pt x="6" y="9"/>
                    <a:pt x="6" y="14"/>
                    <a:pt x="5" y="18"/>
                  </a:cubicBezTo>
                  <a:cubicBezTo>
                    <a:pt x="4" y="22"/>
                    <a:pt x="2" y="26"/>
                    <a:pt x="1" y="30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ṧ1íḍé"/>
            <p:cNvSpPr/>
            <p:nvPr/>
          </p:nvSpPr>
          <p:spPr bwMode="auto">
            <a:xfrm>
              <a:off x="5681663" y="3101975"/>
              <a:ext cx="79375" cy="100013"/>
            </a:xfrm>
            <a:custGeom>
              <a:avLst/>
              <a:gdLst>
                <a:gd name="T0" fmla="*/ 18 w 30"/>
                <a:gd name="T1" fmla="*/ 37 h 38"/>
                <a:gd name="T2" fmla="*/ 29 w 30"/>
                <a:gd name="T3" fmla="*/ 26 h 38"/>
                <a:gd name="T4" fmla="*/ 29 w 30"/>
                <a:gd name="T5" fmla="*/ 17 h 38"/>
                <a:gd name="T6" fmla="*/ 28 w 30"/>
                <a:gd name="T7" fmla="*/ 10 h 38"/>
                <a:gd name="T8" fmla="*/ 16 w 30"/>
                <a:gd name="T9" fmla="*/ 0 h 38"/>
                <a:gd name="T10" fmla="*/ 5 w 30"/>
                <a:gd name="T11" fmla="*/ 6 h 38"/>
                <a:gd name="T12" fmla="*/ 0 w 30"/>
                <a:gd name="T13" fmla="*/ 18 h 38"/>
                <a:gd name="T14" fmla="*/ 5 w 30"/>
                <a:gd name="T15" fmla="*/ 33 h 38"/>
                <a:gd name="T16" fmla="*/ 18 w 30"/>
                <a:gd name="T1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8">
                  <a:moveTo>
                    <a:pt x="18" y="37"/>
                  </a:moveTo>
                  <a:cubicBezTo>
                    <a:pt x="24" y="37"/>
                    <a:pt x="28" y="32"/>
                    <a:pt x="29" y="26"/>
                  </a:cubicBezTo>
                  <a:cubicBezTo>
                    <a:pt x="30" y="23"/>
                    <a:pt x="30" y="20"/>
                    <a:pt x="29" y="17"/>
                  </a:cubicBezTo>
                  <a:cubicBezTo>
                    <a:pt x="29" y="15"/>
                    <a:pt x="29" y="12"/>
                    <a:pt x="28" y="10"/>
                  </a:cubicBezTo>
                  <a:cubicBezTo>
                    <a:pt x="26" y="6"/>
                    <a:pt x="22" y="1"/>
                    <a:pt x="16" y="0"/>
                  </a:cubicBezTo>
                  <a:cubicBezTo>
                    <a:pt x="12" y="0"/>
                    <a:pt x="7" y="2"/>
                    <a:pt x="5" y="6"/>
                  </a:cubicBezTo>
                  <a:cubicBezTo>
                    <a:pt x="2" y="9"/>
                    <a:pt x="0" y="14"/>
                    <a:pt x="0" y="18"/>
                  </a:cubicBezTo>
                  <a:cubicBezTo>
                    <a:pt x="0" y="23"/>
                    <a:pt x="2" y="29"/>
                    <a:pt x="5" y="33"/>
                  </a:cubicBezTo>
                  <a:cubicBezTo>
                    <a:pt x="9" y="36"/>
                    <a:pt x="14" y="38"/>
                    <a:pt x="18" y="37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ŝ1íḑé"/>
            <p:cNvSpPr/>
            <p:nvPr/>
          </p:nvSpPr>
          <p:spPr bwMode="auto">
            <a:xfrm>
              <a:off x="6030913" y="3101975"/>
              <a:ext cx="74612" cy="100013"/>
            </a:xfrm>
            <a:custGeom>
              <a:avLst/>
              <a:gdLst>
                <a:gd name="T0" fmla="*/ 11 w 29"/>
                <a:gd name="T1" fmla="*/ 37 h 38"/>
                <a:gd name="T2" fmla="*/ 0 w 29"/>
                <a:gd name="T3" fmla="*/ 26 h 38"/>
                <a:gd name="T4" fmla="*/ 0 w 29"/>
                <a:gd name="T5" fmla="*/ 17 h 38"/>
                <a:gd name="T6" fmla="*/ 1 w 29"/>
                <a:gd name="T7" fmla="*/ 10 h 38"/>
                <a:gd name="T8" fmla="*/ 13 w 29"/>
                <a:gd name="T9" fmla="*/ 0 h 38"/>
                <a:gd name="T10" fmla="*/ 25 w 29"/>
                <a:gd name="T11" fmla="*/ 6 h 38"/>
                <a:gd name="T12" fmla="*/ 29 w 29"/>
                <a:gd name="T13" fmla="*/ 18 h 38"/>
                <a:gd name="T14" fmla="*/ 24 w 29"/>
                <a:gd name="T15" fmla="*/ 33 h 38"/>
                <a:gd name="T16" fmla="*/ 11 w 29"/>
                <a:gd name="T1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8">
                  <a:moveTo>
                    <a:pt x="11" y="37"/>
                  </a:moveTo>
                  <a:cubicBezTo>
                    <a:pt x="5" y="37"/>
                    <a:pt x="1" y="32"/>
                    <a:pt x="0" y="26"/>
                  </a:cubicBezTo>
                  <a:cubicBezTo>
                    <a:pt x="0" y="23"/>
                    <a:pt x="0" y="20"/>
                    <a:pt x="0" y="17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3" y="6"/>
                    <a:pt x="8" y="1"/>
                    <a:pt x="13" y="0"/>
                  </a:cubicBezTo>
                  <a:cubicBezTo>
                    <a:pt x="17" y="0"/>
                    <a:pt x="22" y="2"/>
                    <a:pt x="25" y="6"/>
                  </a:cubicBezTo>
                  <a:cubicBezTo>
                    <a:pt x="28" y="9"/>
                    <a:pt x="29" y="14"/>
                    <a:pt x="29" y="18"/>
                  </a:cubicBezTo>
                  <a:cubicBezTo>
                    <a:pt x="29" y="23"/>
                    <a:pt x="28" y="29"/>
                    <a:pt x="24" y="33"/>
                  </a:cubicBezTo>
                  <a:cubicBezTo>
                    <a:pt x="21" y="36"/>
                    <a:pt x="16" y="38"/>
                    <a:pt x="11" y="37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ṡ1iḋé"/>
            <p:cNvSpPr/>
            <p:nvPr/>
          </p:nvSpPr>
          <p:spPr bwMode="auto">
            <a:xfrm>
              <a:off x="5878513" y="3255963"/>
              <a:ext cx="68262" cy="26988"/>
            </a:xfrm>
            <a:custGeom>
              <a:avLst/>
              <a:gdLst>
                <a:gd name="T0" fmla="*/ 11 w 26"/>
                <a:gd name="T1" fmla="*/ 2 h 10"/>
                <a:gd name="T2" fmla="*/ 0 w 26"/>
                <a:gd name="T3" fmla="*/ 9 h 10"/>
                <a:gd name="T4" fmla="*/ 13 w 26"/>
                <a:gd name="T5" fmla="*/ 8 h 10"/>
                <a:gd name="T6" fmla="*/ 26 w 26"/>
                <a:gd name="T7" fmla="*/ 2 h 10"/>
                <a:gd name="T8" fmla="*/ 11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1" y="2"/>
                  </a:moveTo>
                  <a:cubicBezTo>
                    <a:pt x="6" y="3"/>
                    <a:pt x="2" y="6"/>
                    <a:pt x="0" y="9"/>
                  </a:cubicBezTo>
                  <a:cubicBezTo>
                    <a:pt x="3" y="9"/>
                    <a:pt x="8" y="10"/>
                    <a:pt x="13" y="8"/>
                  </a:cubicBezTo>
                  <a:cubicBezTo>
                    <a:pt x="19" y="7"/>
                    <a:pt x="23" y="5"/>
                    <a:pt x="26" y="2"/>
                  </a:cubicBezTo>
                  <a:cubicBezTo>
                    <a:pt x="22" y="1"/>
                    <a:pt x="17" y="0"/>
                    <a:pt x="11" y="2"/>
                  </a:cubicBezTo>
                  <a:close/>
                </a:path>
              </a:pathLst>
            </a:custGeom>
            <a:solidFill>
              <a:srgbClr val="C13E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iḋè"/>
            <p:cNvSpPr/>
            <p:nvPr/>
          </p:nvSpPr>
          <p:spPr bwMode="auto">
            <a:xfrm>
              <a:off x="5842000" y="3195638"/>
              <a:ext cx="120650" cy="63500"/>
            </a:xfrm>
            <a:custGeom>
              <a:avLst/>
              <a:gdLst>
                <a:gd name="T0" fmla="*/ 26 w 46"/>
                <a:gd name="T1" fmla="*/ 21 h 24"/>
                <a:gd name="T2" fmla="*/ 46 w 46"/>
                <a:gd name="T3" fmla="*/ 8 h 24"/>
                <a:gd name="T4" fmla="*/ 45 w 46"/>
                <a:gd name="T5" fmla="*/ 0 h 24"/>
                <a:gd name="T6" fmla="*/ 0 w 46"/>
                <a:gd name="T7" fmla="*/ 15 h 24"/>
                <a:gd name="T8" fmla="*/ 2 w 46"/>
                <a:gd name="T9" fmla="*/ 22 h 24"/>
                <a:gd name="T10" fmla="*/ 26 w 46"/>
                <a:gd name="T11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4">
                  <a:moveTo>
                    <a:pt x="26" y="21"/>
                  </a:moveTo>
                  <a:cubicBezTo>
                    <a:pt x="36" y="17"/>
                    <a:pt x="42" y="12"/>
                    <a:pt x="46" y="8"/>
                  </a:cubicBezTo>
                  <a:cubicBezTo>
                    <a:pt x="46" y="4"/>
                    <a:pt x="45" y="0"/>
                    <a:pt x="45" y="0"/>
                  </a:cubicBezTo>
                  <a:cubicBezTo>
                    <a:pt x="25" y="22"/>
                    <a:pt x="0" y="15"/>
                    <a:pt x="0" y="15"/>
                  </a:cubicBezTo>
                  <a:cubicBezTo>
                    <a:pt x="0" y="15"/>
                    <a:pt x="0" y="18"/>
                    <a:pt x="2" y="22"/>
                  </a:cubicBezTo>
                  <a:cubicBezTo>
                    <a:pt x="8" y="24"/>
                    <a:pt x="16" y="24"/>
                    <a:pt x="2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1îḋe"/>
            <p:cNvSpPr/>
            <p:nvPr/>
          </p:nvSpPr>
          <p:spPr bwMode="auto">
            <a:xfrm>
              <a:off x="5846763" y="3216275"/>
              <a:ext cx="117475" cy="63500"/>
            </a:xfrm>
            <a:custGeom>
              <a:avLst/>
              <a:gdLst>
                <a:gd name="T0" fmla="*/ 44 w 45"/>
                <a:gd name="T1" fmla="*/ 0 h 24"/>
                <a:gd name="T2" fmla="*/ 24 w 45"/>
                <a:gd name="T3" fmla="*/ 13 h 24"/>
                <a:gd name="T4" fmla="*/ 0 w 45"/>
                <a:gd name="T5" fmla="*/ 14 h 24"/>
                <a:gd name="T6" fmla="*/ 12 w 45"/>
                <a:gd name="T7" fmla="*/ 24 h 24"/>
                <a:gd name="T8" fmla="*/ 23 w 45"/>
                <a:gd name="T9" fmla="*/ 17 h 24"/>
                <a:gd name="T10" fmla="*/ 38 w 45"/>
                <a:gd name="T11" fmla="*/ 17 h 24"/>
                <a:gd name="T12" fmla="*/ 44 w 4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4">
                  <a:moveTo>
                    <a:pt x="44" y="0"/>
                  </a:moveTo>
                  <a:cubicBezTo>
                    <a:pt x="40" y="4"/>
                    <a:pt x="34" y="9"/>
                    <a:pt x="24" y="13"/>
                  </a:cubicBezTo>
                  <a:cubicBezTo>
                    <a:pt x="14" y="16"/>
                    <a:pt x="6" y="16"/>
                    <a:pt x="0" y="14"/>
                  </a:cubicBezTo>
                  <a:cubicBezTo>
                    <a:pt x="2" y="18"/>
                    <a:pt x="5" y="22"/>
                    <a:pt x="12" y="24"/>
                  </a:cubicBezTo>
                  <a:cubicBezTo>
                    <a:pt x="14" y="21"/>
                    <a:pt x="18" y="18"/>
                    <a:pt x="23" y="17"/>
                  </a:cubicBezTo>
                  <a:cubicBezTo>
                    <a:pt x="29" y="15"/>
                    <a:pt x="34" y="16"/>
                    <a:pt x="38" y="17"/>
                  </a:cubicBezTo>
                  <a:cubicBezTo>
                    <a:pt x="44" y="12"/>
                    <a:pt x="45" y="5"/>
                    <a:pt x="44" y="0"/>
                  </a:cubicBezTo>
                  <a:close/>
                </a:path>
              </a:pathLst>
            </a:custGeom>
            <a:solidFill>
              <a:srgbClr val="5B2C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$ľiďé"/>
            <p:cNvSpPr/>
            <p:nvPr/>
          </p:nvSpPr>
          <p:spPr bwMode="auto">
            <a:xfrm>
              <a:off x="5778500" y="3062288"/>
              <a:ext cx="104775" cy="87313"/>
            </a:xfrm>
            <a:custGeom>
              <a:avLst/>
              <a:gdLst>
                <a:gd name="T0" fmla="*/ 30 w 40"/>
                <a:gd name="T1" fmla="*/ 33 h 33"/>
                <a:gd name="T2" fmla="*/ 10 w 40"/>
                <a:gd name="T3" fmla="*/ 33 h 33"/>
                <a:gd name="T4" fmla="*/ 0 w 40"/>
                <a:gd name="T5" fmla="*/ 24 h 33"/>
                <a:gd name="T6" fmla="*/ 0 w 40"/>
                <a:gd name="T7" fmla="*/ 9 h 33"/>
                <a:gd name="T8" fmla="*/ 10 w 40"/>
                <a:gd name="T9" fmla="*/ 0 h 33"/>
                <a:gd name="T10" fmla="*/ 30 w 40"/>
                <a:gd name="T11" fmla="*/ 0 h 33"/>
                <a:gd name="T12" fmla="*/ 40 w 40"/>
                <a:gd name="T13" fmla="*/ 9 h 33"/>
                <a:gd name="T14" fmla="*/ 40 w 40"/>
                <a:gd name="T15" fmla="*/ 24 h 33"/>
                <a:gd name="T16" fmla="*/ 30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4"/>
                    <a:pt x="40" y="9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9"/>
                    <a:pt x="35" y="33"/>
                    <a:pt x="30" y="33"/>
                  </a:cubicBezTo>
                  <a:close/>
                </a:path>
              </a:pathLst>
            </a:custGeom>
            <a:noFill/>
            <a:ln w="12700" cap="flat">
              <a:solidFill>
                <a:srgbClr val="40495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ṥḻiḍê"/>
            <p:cNvSpPr/>
            <p:nvPr/>
          </p:nvSpPr>
          <p:spPr bwMode="auto">
            <a:xfrm>
              <a:off x="5919788" y="3062288"/>
              <a:ext cx="104775" cy="87313"/>
            </a:xfrm>
            <a:custGeom>
              <a:avLst/>
              <a:gdLst>
                <a:gd name="T0" fmla="*/ 30 w 40"/>
                <a:gd name="T1" fmla="*/ 33 h 33"/>
                <a:gd name="T2" fmla="*/ 10 w 40"/>
                <a:gd name="T3" fmla="*/ 33 h 33"/>
                <a:gd name="T4" fmla="*/ 0 w 40"/>
                <a:gd name="T5" fmla="*/ 24 h 33"/>
                <a:gd name="T6" fmla="*/ 0 w 40"/>
                <a:gd name="T7" fmla="*/ 9 h 33"/>
                <a:gd name="T8" fmla="*/ 10 w 40"/>
                <a:gd name="T9" fmla="*/ 0 h 33"/>
                <a:gd name="T10" fmla="*/ 30 w 40"/>
                <a:gd name="T11" fmla="*/ 0 h 33"/>
                <a:gd name="T12" fmla="*/ 40 w 40"/>
                <a:gd name="T13" fmla="*/ 9 h 33"/>
                <a:gd name="T14" fmla="*/ 40 w 40"/>
                <a:gd name="T15" fmla="*/ 24 h 33"/>
                <a:gd name="T16" fmla="*/ 30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29"/>
                    <a:pt x="0" y="2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4"/>
                    <a:pt x="40" y="9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9"/>
                    <a:pt x="35" y="33"/>
                    <a:pt x="30" y="33"/>
                  </a:cubicBezTo>
                  <a:close/>
                </a:path>
              </a:pathLst>
            </a:custGeom>
            <a:noFill/>
            <a:ln w="12700" cap="flat">
              <a:solidFill>
                <a:srgbClr val="40495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ṡľïďè"/>
            <p:cNvSpPr/>
            <p:nvPr/>
          </p:nvSpPr>
          <p:spPr bwMode="auto">
            <a:xfrm>
              <a:off x="5883275" y="3097213"/>
              <a:ext cx="36512" cy="0"/>
            </a:xfrm>
            <a:prstGeom prst="line">
              <a:avLst/>
            </a:prstGeom>
            <a:noFill/>
            <a:ln w="12700" cap="flat">
              <a:solidFill>
                <a:srgbClr val="40495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ḻïḋê"/>
            <p:cNvSpPr/>
            <p:nvPr/>
          </p:nvSpPr>
          <p:spPr bwMode="auto">
            <a:xfrm flipH="1">
              <a:off x="5721350" y="3101975"/>
              <a:ext cx="52387" cy="3175"/>
            </a:xfrm>
            <a:prstGeom prst="line">
              <a:avLst/>
            </a:prstGeom>
            <a:noFill/>
            <a:ln w="12700" cap="rnd">
              <a:solidFill>
                <a:srgbClr val="40495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ľîḍê"/>
            <p:cNvSpPr/>
            <p:nvPr/>
          </p:nvSpPr>
          <p:spPr bwMode="auto">
            <a:xfrm>
              <a:off x="6032500" y="3101975"/>
              <a:ext cx="52387" cy="3175"/>
            </a:xfrm>
            <a:prstGeom prst="line">
              <a:avLst/>
            </a:prstGeom>
            <a:noFill/>
            <a:ln w="12700" cap="rnd">
              <a:solidFill>
                <a:srgbClr val="40495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ŝļïdè"/>
            <p:cNvSpPr/>
            <p:nvPr/>
          </p:nvSpPr>
          <p:spPr bwMode="auto">
            <a:xfrm>
              <a:off x="5797550" y="3009900"/>
              <a:ext cx="49212" cy="36513"/>
            </a:xfrm>
            <a:custGeom>
              <a:avLst/>
              <a:gdLst>
                <a:gd name="T0" fmla="*/ 0 w 19"/>
                <a:gd name="T1" fmla="*/ 11 h 14"/>
                <a:gd name="T2" fmla="*/ 3 w 19"/>
                <a:gd name="T3" fmla="*/ 7 h 14"/>
                <a:gd name="T4" fmla="*/ 7 w 19"/>
                <a:gd name="T5" fmla="*/ 3 h 14"/>
                <a:gd name="T6" fmla="*/ 17 w 19"/>
                <a:gd name="T7" fmla="*/ 0 h 14"/>
                <a:gd name="T8" fmla="*/ 19 w 19"/>
                <a:gd name="T9" fmla="*/ 2 h 14"/>
                <a:gd name="T10" fmla="*/ 17 w 19"/>
                <a:gd name="T11" fmla="*/ 5 h 14"/>
                <a:gd name="T12" fmla="*/ 17 w 19"/>
                <a:gd name="T13" fmla="*/ 5 h 14"/>
                <a:gd name="T14" fmla="*/ 17 w 19"/>
                <a:gd name="T15" fmla="*/ 5 h 14"/>
                <a:gd name="T16" fmla="*/ 9 w 19"/>
                <a:gd name="T17" fmla="*/ 7 h 14"/>
                <a:gd name="T18" fmla="*/ 6 w 19"/>
                <a:gd name="T19" fmla="*/ 9 h 14"/>
                <a:gd name="T20" fmla="*/ 3 w 19"/>
                <a:gd name="T21" fmla="*/ 12 h 14"/>
                <a:gd name="T22" fmla="*/ 3 w 19"/>
                <a:gd name="T23" fmla="*/ 13 h 14"/>
                <a:gd name="T24" fmla="*/ 1 w 19"/>
                <a:gd name="T25" fmla="*/ 13 h 14"/>
                <a:gd name="T26" fmla="*/ 0 w 19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4">
                  <a:moveTo>
                    <a:pt x="0" y="11"/>
                  </a:moveTo>
                  <a:cubicBezTo>
                    <a:pt x="1" y="9"/>
                    <a:pt x="2" y="8"/>
                    <a:pt x="3" y="7"/>
                  </a:cubicBezTo>
                  <a:cubicBezTo>
                    <a:pt x="4" y="5"/>
                    <a:pt x="5" y="4"/>
                    <a:pt x="7" y="3"/>
                  </a:cubicBezTo>
                  <a:cubicBezTo>
                    <a:pt x="10" y="1"/>
                    <a:pt x="13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4" y="5"/>
                    <a:pt x="11" y="5"/>
                    <a:pt x="9" y="7"/>
                  </a:cubicBezTo>
                  <a:cubicBezTo>
                    <a:pt x="8" y="7"/>
                    <a:pt x="7" y="8"/>
                    <a:pt x="6" y="9"/>
                  </a:cubicBezTo>
                  <a:cubicBezTo>
                    <a:pt x="5" y="10"/>
                    <a:pt x="4" y="11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B3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ṥľíḓé"/>
            <p:cNvSpPr/>
            <p:nvPr/>
          </p:nvSpPr>
          <p:spPr bwMode="auto">
            <a:xfrm>
              <a:off x="5946775" y="3009900"/>
              <a:ext cx="49212" cy="36513"/>
            </a:xfrm>
            <a:custGeom>
              <a:avLst/>
              <a:gdLst>
                <a:gd name="T0" fmla="*/ 16 w 19"/>
                <a:gd name="T1" fmla="*/ 12 h 14"/>
                <a:gd name="T2" fmla="*/ 14 w 19"/>
                <a:gd name="T3" fmla="*/ 9 h 14"/>
                <a:gd name="T4" fmla="*/ 10 w 19"/>
                <a:gd name="T5" fmla="*/ 7 h 14"/>
                <a:gd name="T6" fmla="*/ 2 w 19"/>
                <a:gd name="T7" fmla="*/ 5 h 14"/>
                <a:gd name="T8" fmla="*/ 2 w 19"/>
                <a:gd name="T9" fmla="*/ 5 h 14"/>
                <a:gd name="T10" fmla="*/ 0 w 19"/>
                <a:gd name="T11" fmla="*/ 2 h 14"/>
                <a:gd name="T12" fmla="*/ 2 w 19"/>
                <a:gd name="T13" fmla="*/ 0 h 14"/>
                <a:gd name="T14" fmla="*/ 3 w 19"/>
                <a:gd name="T15" fmla="*/ 0 h 14"/>
                <a:gd name="T16" fmla="*/ 12 w 19"/>
                <a:gd name="T17" fmla="*/ 3 h 14"/>
                <a:gd name="T18" fmla="*/ 16 w 19"/>
                <a:gd name="T19" fmla="*/ 7 h 14"/>
                <a:gd name="T20" fmla="*/ 19 w 19"/>
                <a:gd name="T21" fmla="*/ 11 h 14"/>
                <a:gd name="T22" fmla="*/ 18 w 19"/>
                <a:gd name="T23" fmla="*/ 13 h 14"/>
                <a:gd name="T24" fmla="*/ 16 w 19"/>
                <a:gd name="T25" fmla="*/ 13 h 14"/>
                <a:gd name="T26" fmla="*/ 16 w 19"/>
                <a:gd name="T2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4">
                  <a:moveTo>
                    <a:pt x="16" y="12"/>
                  </a:moveTo>
                  <a:cubicBezTo>
                    <a:pt x="15" y="11"/>
                    <a:pt x="15" y="10"/>
                    <a:pt x="14" y="9"/>
                  </a:cubicBezTo>
                  <a:cubicBezTo>
                    <a:pt x="13" y="8"/>
                    <a:pt x="11" y="7"/>
                    <a:pt x="10" y="7"/>
                  </a:cubicBezTo>
                  <a:cubicBezTo>
                    <a:pt x="8" y="5"/>
                    <a:pt x="5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14" y="4"/>
                    <a:pt x="15" y="5"/>
                    <a:pt x="16" y="7"/>
                  </a:cubicBezTo>
                  <a:cubicBezTo>
                    <a:pt x="17" y="8"/>
                    <a:pt x="18" y="9"/>
                    <a:pt x="19" y="11"/>
                  </a:cubicBezTo>
                  <a:cubicBezTo>
                    <a:pt x="19" y="12"/>
                    <a:pt x="19" y="13"/>
                    <a:pt x="18" y="13"/>
                  </a:cubicBezTo>
                  <a:cubicBezTo>
                    <a:pt x="18" y="14"/>
                    <a:pt x="17" y="13"/>
                    <a:pt x="16" y="13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5B3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ľïḓê"/>
            <p:cNvSpPr/>
            <p:nvPr/>
          </p:nvSpPr>
          <p:spPr bwMode="auto">
            <a:xfrm>
              <a:off x="6059488" y="3133725"/>
              <a:ext cx="23812" cy="44450"/>
            </a:xfrm>
            <a:custGeom>
              <a:avLst/>
              <a:gdLst>
                <a:gd name="T0" fmla="*/ 1 w 9"/>
                <a:gd name="T1" fmla="*/ 9 h 17"/>
                <a:gd name="T2" fmla="*/ 1 w 9"/>
                <a:gd name="T3" fmla="*/ 9 h 17"/>
                <a:gd name="T4" fmla="*/ 1 w 9"/>
                <a:gd name="T5" fmla="*/ 9 h 17"/>
                <a:gd name="T6" fmla="*/ 6 w 9"/>
                <a:gd name="T7" fmla="*/ 7 h 17"/>
                <a:gd name="T8" fmla="*/ 4 w 9"/>
                <a:gd name="T9" fmla="*/ 4 h 17"/>
                <a:gd name="T10" fmla="*/ 0 w 9"/>
                <a:gd name="T11" fmla="*/ 1 h 17"/>
                <a:gd name="T12" fmla="*/ 0 w 9"/>
                <a:gd name="T13" fmla="*/ 1 h 17"/>
                <a:gd name="T14" fmla="*/ 0 w 9"/>
                <a:gd name="T15" fmla="*/ 1 h 17"/>
                <a:gd name="T16" fmla="*/ 0 w 9"/>
                <a:gd name="T17" fmla="*/ 0 h 17"/>
                <a:gd name="T18" fmla="*/ 6 w 9"/>
                <a:gd name="T19" fmla="*/ 2 h 17"/>
                <a:gd name="T20" fmla="*/ 9 w 9"/>
                <a:gd name="T21" fmla="*/ 8 h 17"/>
                <a:gd name="T22" fmla="*/ 7 w 9"/>
                <a:gd name="T23" fmla="*/ 14 h 17"/>
                <a:gd name="T24" fmla="*/ 2 w 9"/>
                <a:gd name="T25" fmla="*/ 17 h 17"/>
                <a:gd name="T26" fmla="*/ 2 w 9"/>
                <a:gd name="T27" fmla="*/ 17 h 17"/>
                <a:gd name="T28" fmla="*/ 2 w 9"/>
                <a:gd name="T29" fmla="*/ 16 h 17"/>
                <a:gd name="T30" fmla="*/ 5 w 9"/>
                <a:gd name="T31" fmla="*/ 13 h 17"/>
                <a:gd name="T32" fmla="*/ 6 w 9"/>
                <a:gd name="T33" fmla="*/ 9 h 17"/>
                <a:gd name="T34" fmla="*/ 1 w 9"/>
                <a:gd name="T3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9"/>
                    <a:pt x="5" y="8"/>
                    <a:pt x="6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3" y="2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5" y="0"/>
                    <a:pt x="6" y="2"/>
                  </a:cubicBezTo>
                  <a:cubicBezTo>
                    <a:pt x="8" y="4"/>
                    <a:pt x="9" y="6"/>
                    <a:pt x="9" y="8"/>
                  </a:cubicBezTo>
                  <a:cubicBezTo>
                    <a:pt x="9" y="10"/>
                    <a:pt x="9" y="12"/>
                    <a:pt x="7" y="14"/>
                  </a:cubicBezTo>
                  <a:cubicBezTo>
                    <a:pt x="6" y="16"/>
                    <a:pt x="4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6"/>
                  </a:cubicBezTo>
                  <a:cubicBezTo>
                    <a:pt x="3" y="16"/>
                    <a:pt x="5" y="14"/>
                    <a:pt x="5" y="13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4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şļîďè"/>
            <p:cNvSpPr/>
            <p:nvPr/>
          </p:nvSpPr>
          <p:spPr bwMode="auto">
            <a:xfrm>
              <a:off x="5705475" y="3133725"/>
              <a:ext cx="23812" cy="44450"/>
            </a:xfrm>
            <a:custGeom>
              <a:avLst/>
              <a:gdLst>
                <a:gd name="T0" fmla="*/ 8 w 9"/>
                <a:gd name="T1" fmla="*/ 9 h 17"/>
                <a:gd name="T2" fmla="*/ 8 w 9"/>
                <a:gd name="T3" fmla="*/ 9 h 17"/>
                <a:gd name="T4" fmla="*/ 8 w 9"/>
                <a:gd name="T5" fmla="*/ 9 h 17"/>
                <a:gd name="T6" fmla="*/ 3 w 9"/>
                <a:gd name="T7" fmla="*/ 7 h 17"/>
                <a:gd name="T8" fmla="*/ 4 w 9"/>
                <a:gd name="T9" fmla="*/ 4 h 17"/>
                <a:gd name="T10" fmla="*/ 8 w 9"/>
                <a:gd name="T11" fmla="*/ 1 h 17"/>
                <a:gd name="T12" fmla="*/ 8 w 9"/>
                <a:gd name="T13" fmla="*/ 1 h 17"/>
                <a:gd name="T14" fmla="*/ 9 w 9"/>
                <a:gd name="T15" fmla="*/ 1 h 17"/>
                <a:gd name="T16" fmla="*/ 9 w 9"/>
                <a:gd name="T17" fmla="*/ 0 h 17"/>
                <a:gd name="T18" fmla="*/ 3 w 9"/>
                <a:gd name="T19" fmla="*/ 2 h 17"/>
                <a:gd name="T20" fmla="*/ 0 w 9"/>
                <a:gd name="T21" fmla="*/ 8 h 17"/>
                <a:gd name="T22" fmla="*/ 2 w 9"/>
                <a:gd name="T23" fmla="*/ 14 h 17"/>
                <a:gd name="T24" fmla="*/ 7 w 9"/>
                <a:gd name="T25" fmla="*/ 17 h 17"/>
                <a:gd name="T26" fmla="*/ 7 w 9"/>
                <a:gd name="T27" fmla="*/ 17 h 17"/>
                <a:gd name="T28" fmla="*/ 7 w 9"/>
                <a:gd name="T29" fmla="*/ 16 h 17"/>
                <a:gd name="T30" fmla="*/ 3 w 9"/>
                <a:gd name="T31" fmla="*/ 13 h 17"/>
                <a:gd name="T32" fmla="*/ 3 w 9"/>
                <a:gd name="T33" fmla="*/ 9 h 17"/>
                <a:gd name="T34" fmla="*/ 8 w 9"/>
                <a:gd name="T3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4" y="8"/>
                    <a:pt x="3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0" y="12"/>
                    <a:pt x="2" y="14"/>
                  </a:cubicBezTo>
                  <a:cubicBezTo>
                    <a:pt x="3" y="16"/>
                    <a:pt x="5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5" y="16"/>
                    <a:pt x="4" y="14"/>
                    <a:pt x="3" y="13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4" y="10"/>
                    <a:pt x="6" y="10"/>
                    <a:pt x="8" y="9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ṡḻîḋe"/>
            <p:cNvSpPr/>
            <p:nvPr/>
          </p:nvSpPr>
          <p:spPr bwMode="auto">
            <a:xfrm>
              <a:off x="5934075" y="3078163"/>
              <a:ext cx="61912" cy="65088"/>
            </a:xfrm>
            <a:custGeom>
              <a:avLst/>
              <a:gdLst>
                <a:gd name="T0" fmla="*/ 1 w 24"/>
                <a:gd name="T1" fmla="*/ 10 h 25"/>
                <a:gd name="T2" fmla="*/ 10 w 24"/>
                <a:gd name="T3" fmla="*/ 24 h 25"/>
                <a:gd name="T4" fmla="*/ 23 w 24"/>
                <a:gd name="T5" fmla="*/ 15 h 25"/>
                <a:gd name="T6" fmla="*/ 15 w 24"/>
                <a:gd name="T7" fmla="*/ 1 h 25"/>
                <a:gd name="T8" fmla="*/ 1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1" y="10"/>
                  </a:moveTo>
                  <a:cubicBezTo>
                    <a:pt x="0" y="16"/>
                    <a:pt x="4" y="22"/>
                    <a:pt x="10" y="24"/>
                  </a:cubicBezTo>
                  <a:cubicBezTo>
                    <a:pt x="15" y="25"/>
                    <a:pt x="21" y="21"/>
                    <a:pt x="23" y="15"/>
                  </a:cubicBezTo>
                  <a:cubicBezTo>
                    <a:pt x="24" y="8"/>
                    <a:pt x="21" y="2"/>
                    <a:pt x="15" y="1"/>
                  </a:cubicBezTo>
                  <a:cubicBezTo>
                    <a:pt x="9" y="0"/>
                    <a:pt x="3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ṥ1iḓé"/>
            <p:cNvSpPr/>
            <p:nvPr/>
          </p:nvSpPr>
          <p:spPr bwMode="auto">
            <a:xfrm>
              <a:off x="5946775" y="3094038"/>
              <a:ext cx="31750" cy="33338"/>
            </a:xfrm>
            <a:custGeom>
              <a:avLst/>
              <a:gdLst>
                <a:gd name="T0" fmla="*/ 11 w 12"/>
                <a:gd name="T1" fmla="*/ 6 h 13"/>
                <a:gd name="T2" fmla="*/ 7 w 12"/>
                <a:gd name="T3" fmla="*/ 12 h 13"/>
                <a:gd name="T4" fmla="*/ 0 w 12"/>
                <a:gd name="T5" fmla="*/ 7 h 13"/>
                <a:gd name="T6" fmla="*/ 5 w 12"/>
                <a:gd name="T7" fmla="*/ 1 h 13"/>
                <a:gd name="T8" fmla="*/ 11 w 12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1" y="6"/>
                  </a:moveTo>
                  <a:cubicBezTo>
                    <a:pt x="12" y="9"/>
                    <a:pt x="10" y="12"/>
                    <a:pt x="7" y="12"/>
                  </a:cubicBezTo>
                  <a:cubicBezTo>
                    <a:pt x="4" y="13"/>
                    <a:pt x="1" y="10"/>
                    <a:pt x="0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1" y="2"/>
                    <a:pt x="11" y="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ślïḑè"/>
            <p:cNvSpPr/>
            <p:nvPr/>
          </p:nvSpPr>
          <p:spPr bwMode="auto">
            <a:xfrm>
              <a:off x="5964238" y="3078163"/>
              <a:ext cx="38100" cy="60325"/>
            </a:xfrm>
            <a:custGeom>
              <a:avLst/>
              <a:gdLst>
                <a:gd name="T0" fmla="*/ 4 w 14"/>
                <a:gd name="T1" fmla="*/ 1 h 23"/>
                <a:gd name="T2" fmla="*/ 0 w 14"/>
                <a:gd name="T3" fmla="*/ 1 h 23"/>
                <a:gd name="T4" fmla="*/ 3 w 14"/>
                <a:gd name="T5" fmla="*/ 1 h 23"/>
                <a:gd name="T6" fmla="*/ 11 w 14"/>
                <a:gd name="T7" fmla="*/ 15 h 23"/>
                <a:gd name="T8" fmla="*/ 2 w 14"/>
                <a:gd name="T9" fmla="*/ 23 h 23"/>
                <a:gd name="T10" fmla="*/ 13 w 14"/>
                <a:gd name="T11" fmla="*/ 14 h 23"/>
                <a:gd name="T12" fmla="*/ 4 w 14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4" y="1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9" y="2"/>
                    <a:pt x="12" y="8"/>
                    <a:pt x="11" y="15"/>
                  </a:cubicBezTo>
                  <a:cubicBezTo>
                    <a:pt x="10" y="19"/>
                    <a:pt x="6" y="22"/>
                    <a:pt x="2" y="23"/>
                  </a:cubicBezTo>
                  <a:cubicBezTo>
                    <a:pt x="7" y="23"/>
                    <a:pt x="11" y="20"/>
                    <a:pt x="13" y="14"/>
                  </a:cubicBezTo>
                  <a:cubicBezTo>
                    <a:pt x="14" y="8"/>
                    <a:pt x="10" y="2"/>
                    <a:pt x="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ś1iḍè"/>
            <p:cNvSpPr/>
            <p:nvPr/>
          </p:nvSpPr>
          <p:spPr bwMode="auto">
            <a:xfrm>
              <a:off x="5802313" y="3078163"/>
              <a:ext cx="65087" cy="65088"/>
            </a:xfrm>
            <a:custGeom>
              <a:avLst/>
              <a:gdLst>
                <a:gd name="T0" fmla="*/ 23 w 25"/>
                <a:gd name="T1" fmla="*/ 10 h 25"/>
                <a:gd name="T2" fmla="*/ 15 w 25"/>
                <a:gd name="T3" fmla="*/ 24 h 25"/>
                <a:gd name="T4" fmla="*/ 2 w 25"/>
                <a:gd name="T5" fmla="*/ 15 h 25"/>
                <a:gd name="T6" fmla="*/ 10 w 25"/>
                <a:gd name="T7" fmla="*/ 1 h 25"/>
                <a:gd name="T8" fmla="*/ 23 w 25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10"/>
                  </a:moveTo>
                  <a:cubicBezTo>
                    <a:pt x="25" y="16"/>
                    <a:pt x="21" y="22"/>
                    <a:pt x="15" y="24"/>
                  </a:cubicBezTo>
                  <a:cubicBezTo>
                    <a:pt x="9" y="25"/>
                    <a:pt x="3" y="21"/>
                    <a:pt x="2" y="15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ḻîḑé"/>
            <p:cNvSpPr/>
            <p:nvPr/>
          </p:nvSpPr>
          <p:spPr bwMode="auto">
            <a:xfrm>
              <a:off x="5822950" y="3094038"/>
              <a:ext cx="31750" cy="33338"/>
            </a:xfrm>
            <a:custGeom>
              <a:avLst/>
              <a:gdLst>
                <a:gd name="T0" fmla="*/ 0 w 12"/>
                <a:gd name="T1" fmla="*/ 6 h 13"/>
                <a:gd name="T2" fmla="*/ 5 w 12"/>
                <a:gd name="T3" fmla="*/ 12 h 13"/>
                <a:gd name="T4" fmla="*/ 11 w 12"/>
                <a:gd name="T5" fmla="*/ 7 h 13"/>
                <a:gd name="T6" fmla="*/ 7 w 12"/>
                <a:gd name="T7" fmla="*/ 1 h 13"/>
                <a:gd name="T8" fmla="*/ 0 w 12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8" y="13"/>
                    <a:pt x="11" y="10"/>
                    <a:pt x="11" y="7"/>
                  </a:cubicBezTo>
                  <a:cubicBezTo>
                    <a:pt x="12" y="4"/>
                    <a:pt x="10" y="1"/>
                    <a:pt x="7" y="1"/>
                  </a:cubicBezTo>
                  <a:cubicBezTo>
                    <a:pt x="4" y="0"/>
                    <a:pt x="1" y="2"/>
                    <a:pt x="0" y="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ŝḻíḓê"/>
            <p:cNvSpPr/>
            <p:nvPr/>
          </p:nvSpPr>
          <p:spPr bwMode="auto">
            <a:xfrm>
              <a:off x="5800725" y="3078163"/>
              <a:ext cx="36512" cy="60325"/>
            </a:xfrm>
            <a:custGeom>
              <a:avLst/>
              <a:gdLst>
                <a:gd name="T0" fmla="*/ 9 w 14"/>
                <a:gd name="T1" fmla="*/ 1 h 23"/>
                <a:gd name="T2" fmla="*/ 14 w 14"/>
                <a:gd name="T3" fmla="*/ 1 h 23"/>
                <a:gd name="T4" fmla="*/ 11 w 14"/>
                <a:gd name="T5" fmla="*/ 1 h 23"/>
                <a:gd name="T6" fmla="*/ 3 w 14"/>
                <a:gd name="T7" fmla="*/ 15 h 23"/>
                <a:gd name="T8" fmla="*/ 11 w 14"/>
                <a:gd name="T9" fmla="*/ 23 h 23"/>
                <a:gd name="T10" fmla="*/ 1 w 14"/>
                <a:gd name="T11" fmla="*/ 14 h 23"/>
                <a:gd name="T12" fmla="*/ 9 w 14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9" y="1"/>
                  </a:moveTo>
                  <a:cubicBezTo>
                    <a:pt x="11" y="0"/>
                    <a:pt x="12" y="0"/>
                    <a:pt x="14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5" y="2"/>
                    <a:pt x="1" y="8"/>
                    <a:pt x="3" y="15"/>
                  </a:cubicBezTo>
                  <a:cubicBezTo>
                    <a:pt x="4" y="19"/>
                    <a:pt x="7" y="22"/>
                    <a:pt x="11" y="23"/>
                  </a:cubicBezTo>
                  <a:cubicBezTo>
                    <a:pt x="6" y="23"/>
                    <a:pt x="2" y="20"/>
                    <a:pt x="1" y="14"/>
                  </a:cubicBezTo>
                  <a:cubicBezTo>
                    <a:pt x="0" y="8"/>
                    <a:pt x="3" y="2"/>
                    <a:pt x="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ṥlíḋe"/>
            <p:cNvSpPr/>
            <p:nvPr/>
          </p:nvSpPr>
          <p:spPr bwMode="auto">
            <a:xfrm>
              <a:off x="6480175" y="3875088"/>
              <a:ext cx="1835150" cy="1809750"/>
            </a:xfrm>
            <a:custGeom>
              <a:avLst/>
              <a:gdLst>
                <a:gd name="T0" fmla="*/ 700 w 701"/>
                <a:gd name="T1" fmla="*/ 307 h 692"/>
                <a:gd name="T2" fmla="*/ 692 w 701"/>
                <a:gd name="T3" fmla="*/ 263 h 692"/>
                <a:gd name="T4" fmla="*/ 677 w 701"/>
                <a:gd name="T5" fmla="*/ 251 h 692"/>
                <a:gd name="T6" fmla="*/ 619 w 701"/>
                <a:gd name="T7" fmla="*/ 254 h 692"/>
                <a:gd name="T8" fmla="*/ 563 w 701"/>
                <a:gd name="T9" fmla="*/ 160 h 692"/>
                <a:gd name="T10" fmla="*/ 593 w 701"/>
                <a:gd name="T11" fmla="*/ 112 h 692"/>
                <a:gd name="T12" fmla="*/ 590 w 701"/>
                <a:gd name="T13" fmla="*/ 94 h 692"/>
                <a:gd name="T14" fmla="*/ 556 w 701"/>
                <a:gd name="T15" fmla="*/ 65 h 692"/>
                <a:gd name="T16" fmla="*/ 537 w 701"/>
                <a:gd name="T17" fmla="*/ 65 h 692"/>
                <a:gd name="T18" fmla="*/ 494 w 701"/>
                <a:gd name="T19" fmla="*/ 104 h 692"/>
                <a:gd name="T20" fmla="*/ 390 w 701"/>
                <a:gd name="T21" fmla="*/ 69 h 692"/>
                <a:gd name="T22" fmla="*/ 383 w 701"/>
                <a:gd name="T23" fmla="*/ 13 h 692"/>
                <a:gd name="T24" fmla="*/ 369 w 701"/>
                <a:gd name="T25" fmla="*/ 0 h 692"/>
                <a:gd name="T26" fmla="*/ 324 w 701"/>
                <a:gd name="T27" fmla="*/ 0 h 692"/>
                <a:gd name="T28" fmla="*/ 310 w 701"/>
                <a:gd name="T29" fmla="*/ 13 h 692"/>
                <a:gd name="T30" fmla="*/ 302 w 701"/>
                <a:gd name="T31" fmla="*/ 70 h 692"/>
                <a:gd name="T32" fmla="*/ 200 w 701"/>
                <a:gd name="T33" fmla="*/ 110 h 692"/>
                <a:gd name="T34" fmla="*/ 158 w 701"/>
                <a:gd name="T35" fmla="*/ 71 h 692"/>
                <a:gd name="T36" fmla="*/ 140 w 701"/>
                <a:gd name="T37" fmla="*/ 71 h 692"/>
                <a:gd name="T38" fmla="*/ 105 w 701"/>
                <a:gd name="T39" fmla="*/ 100 h 692"/>
                <a:gd name="T40" fmla="*/ 102 w 701"/>
                <a:gd name="T41" fmla="*/ 118 h 692"/>
                <a:gd name="T42" fmla="*/ 134 w 701"/>
                <a:gd name="T43" fmla="*/ 168 h 692"/>
                <a:gd name="T44" fmla="*/ 80 w 701"/>
                <a:gd name="T45" fmla="*/ 263 h 692"/>
                <a:gd name="T46" fmla="*/ 24 w 701"/>
                <a:gd name="T47" fmla="*/ 261 h 692"/>
                <a:gd name="T48" fmla="*/ 9 w 701"/>
                <a:gd name="T49" fmla="*/ 273 h 692"/>
                <a:gd name="T50" fmla="*/ 1 w 701"/>
                <a:gd name="T51" fmla="*/ 317 h 692"/>
                <a:gd name="T52" fmla="*/ 11 w 701"/>
                <a:gd name="T53" fmla="*/ 333 h 692"/>
                <a:gd name="T54" fmla="*/ 67 w 701"/>
                <a:gd name="T55" fmla="*/ 351 h 692"/>
                <a:gd name="T56" fmla="*/ 67 w 701"/>
                <a:gd name="T57" fmla="*/ 351 h 692"/>
                <a:gd name="T58" fmla="*/ 88 w 701"/>
                <a:gd name="T59" fmla="*/ 458 h 692"/>
                <a:gd name="T60" fmla="*/ 43 w 701"/>
                <a:gd name="T61" fmla="*/ 493 h 692"/>
                <a:gd name="T62" fmla="*/ 39 w 701"/>
                <a:gd name="T63" fmla="*/ 511 h 692"/>
                <a:gd name="T64" fmla="*/ 61 w 701"/>
                <a:gd name="T65" fmla="*/ 550 h 692"/>
                <a:gd name="T66" fmla="*/ 79 w 701"/>
                <a:gd name="T67" fmla="*/ 556 h 692"/>
                <a:gd name="T68" fmla="*/ 133 w 701"/>
                <a:gd name="T69" fmla="*/ 534 h 692"/>
                <a:gd name="T70" fmla="*/ 218 w 701"/>
                <a:gd name="T71" fmla="*/ 603 h 692"/>
                <a:gd name="T72" fmla="*/ 206 w 701"/>
                <a:gd name="T73" fmla="*/ 658 h 692"/>
                <a:gd name="T74" fmla="*/ 215 w 701"/>
                <a:gd name="T75" fmla="*/ 674 h 692"/>
                <a:gd name="T76" fmla="*/ 257 w 701"/>
                <a:gd name="T77" fmla="*/ 690 h 692"/>
                <a:gd name="T78" fmla="*/ 275 w 701"/>
                <a:gd name="T79" fmla="*/ 683 h 692"/>
                <a:gd name="T80" fmla="*/ 302 w 701"/>
                <a:gd name="T81" fmla="*/ 631 h 692"/>
                <a:gd name="T82" fmla="*/ 351 w 701"/>
                <a:gd name="T83" fmla="*/ 636 h 692"/>
                <a:gd name="T84" fmla="*/ 411 w 701"/>
                <a:gd name="T85" fmla="*/ 629 h 692"/>
                <a:gd name="T86" fmla="*/ 437 w 701"/>
                <a:gd name="T87" fmla="*/ 680 h 692"/>
                <a:gd name="T88" fmla="*/ 455 w 701"/>
                <a:gd name="T89" fmla="*/ 686 h 692"/>
                <a:gd name="T90" fmla="*/ 497 w 701"/>
                <a:gd name="T91" fmla="*/ 671 h 692"/>
                <a:gd name="T92" fmla="*/ 506 w 701"/>
                <a:gd name="T93" fmla="*/ 655 h 692"/>
                <a:gd name="T94" fmla="*/ 493 w 701"/>
                <a:gd name="T95" fmla="*/ 598 h 692"/>
                <a:gd name="T96" fmla="*/ 576 w 701"/>
                <a:gd name="T97" fmla="*/ 526 h 692"/>
                <a:gd name="T98" fmla="*/ 629 w 701"/>
                <a:gd name="T99" fmla="*/ 547 h 692"/>
                <a:gd name="T100" fmla="*/ 646 w 701"/>
                <a:gd name="T101" fmla="*/ 541 h 692"/>
                <a:gd name="T102" fmla="*/ 669 w 701"/>
                <a:gd name="T103" fmla="*/ 502 h 692"/>
                <a:gd name="T104" fmla="*/ 665 w 701"/>
                <a:gd name="T105" fmla="*/ 484 h 692"/>
                <a:gd name="T106" fmla="*/ 619 w 701"/>
                <a:gd name="T107" fmla="*/ 449 h 692"/>
                <a:gd name="T108" fmla="*/ 636 w 701"/>
                <a:gd name="T109" fmla="*/ 351 h 692"/>
                <a:gd name="T110" fmla="*/ 636 w 701"/>
                <a:gd name="T111" fmla="*/ 340 h 692"/>
                <a:gd name="T112" fmla="*/ 690 w 701"/>
                <a:gd name="T113" fmla="*/ 323 h 692"/>
                <a:gd name="T114" fmla="*/ 700 w 701"/>
                <a:gd name="T115" fmla="*/ 307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1" h="692">
                  <a:moveTo>
                    <a:pt x="700" y="307"/>
                  </a:moveTo>
                  <a:cubicBezTo>
                    <a:pt x="692" y="263"/>
                    <a:pt x="692" y="263"/>
                    <a:pt x="692" y="263"/>
                  </a:cubicBezTo>
                  <a:cubicBezTo>
                    <a:pt x="691" y="256"/>
                    <a:pt x="685" y="251"/>
                    <a:pt x="677" y="251"/>
                  </a:cubicBezTo>
                  <a:cubicBezTo>
                    <a:pt x="619" y="254"/>
                    <a:pt x="619" y="254"/>
                    <a:pt x="619" y="254"/>
                  </a:cubicBezTo>
                  <a:cubicBezTo>
                    <a:pt x="607" y="219"/>
                    <a:pt x="587" y="187"/>
                    <a:pt x="563" y="160"/>
                  </a:cubicBezTo>
                  <a:cubicBezTo>
                    <a:pt x="593" y="112"/>
                    <a:pt x="593" y="112"/>
                    <a:pt x="593" y="112"/>
                  </a:cubicBezTo>
                  <a:cubicBezTo>
                    <a:pt x="597" y="106"/>
                    <a:pt x="596" y="98"/>
                    <a:pt x="590" y="94"/>
                  </a:cubicBezTo>
                  <a:cubicBezTo>
                    <a:pt x="556" y="65"/>
                    <a:pt x="556" y="65"/>
                    <a:pt x="556" y="65"/>
                  </a:cubicBezTo>
                  <a:cubicBezTo>
                    <a:pt x="550" y="60"/>
                    <a:pt x="542" y="60"/>
                    <a:pt x="537" y="65"/>
                  </a:cubicBezTo>
                  <a:cubicBezTo>
                    <a:pt x="494" y="104"/>
                    <a:pt x="494" y="104"/>
                    <a:pt x="494" y="104"/>
                  </a:cubicBezTo>
                  <a:cubicBezTo>
                    <a:pt x="463" y="86"/>
                    <a:pt x="428" y="74"/>
                    <a:pt x="390" y="69"/>
                  </a:cubicBezTo>
                  <a:cubicBezTo>
                    <a:pt x="383" y="13"/>
                    <a:pt x="383" y="13"/>
                    <a:pt x="383" y="13"/>
                  </a:cubicBezTo>
                  <a:cubicBezTo>
                    <a:pt x="382" y="5"/>
                    <a:pt x="376" y="0"/>
                    <a:pt x="369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17" y="0"/>
                    <a:pt x="311" y="5"/>
                    <a:pt x="310" y="13"/>
                  </a:cubicBezTo>
                  <a:cubicBezTo>
                    <a:pt x="302" y="70"/>
                    <a:pt x="302" y="70"/>
                    <a:pt x="302" y="70"/>
                  </a:cubicBezTo>
                  <a:cubicBezTo>
                    <a:pt x="265" y="77"/>
                    <a:pt x="231" y="90"/>
                    <a:pt x="200" y="110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3" y="67"/>
                    <a:pt x="145" y="66"/>
                    <a:pt x="140" y="7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0" y="104"/>
                    <a:pt x="98" y="112"/>
                    <a:pt x="102" y="11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10" y="195"/>
                    <a:pt x="92" y="228"/>
                    <a:pt x="80" y="263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17" y="261"/>
                    <a:pt x="10" y="266"/>
                    <a:pt x="9" y="273"/>
                  </a:cubicBezTo>
                  <a:cubicBezTo>
                    <a:pt x="1" y="317"/>
                    <a:pt x="1" y="317"/>
                    <a:pt x="1" y="317"/>
                  </a:cubicBezTo>
                  <a:cubicBezTo>
                    <a:pt x="0" y="324"/>
                    <a:pt x="4" y="331"/>
                    <a:pt x="11" y="333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89"/>
                    <a:pt x="74" y="425"/>
                    <a:pt x="88" y="458"/>
                  </a:cubicBezTo>
                  <a:cubicBezTo>
                    <a:pt x="43" y="493"/>
                    <a:pt x="43" y="493"/>
                    <a:pt x="43" y="493"/>
                  </a:cubicBezTo>
                  <a:cubicBezTo>
                    <a:pt x="37" y="497"/>
                    <a:pt x="35" y="505"/>
                    <a:pt x="39" y="511"/>
                  </a:cubicBezTo>
                  <a:cubicBezTo>
                    <a:pt x="61" y="550"/>
                    <a:pt x="61" y="550"/>
                    <a:pt x="61" y="550"/>
                  </a:cubicBezTo>
                  <a:cubicBezTo>
                    <a:pt x="65" y="556"/>
                    <a:pt x="73" y="559"/>
                    <a:pt x="79" y="556"/>
                  </a:cubicBezTo>
                  <a:cubicBezTo>
                    <a:pt x="133" y="534"/>
                    <a:pt x="133" y="534"/>
                    <a:pt x="133" y="534"/>
                  </a:cubicBezTo>
                  <a:cubicBezTo>
                    <a:pt x="157" y="562"/>
                    <a:pt x="186" y="585"/>
                    <a:pt x="218" y="603"/>
                  </a:cubicBezTo>
                  <a:cubicBezTo>
                    <a:pt x="206" y="658"/>
                    <a:pt x="206" y="658"/>
                    <a:pt x="206" y="658"/>
                  </a:cubicBezTo>
                  <a:cubicBezTo>
                    <a:pt x="204" y="665"/>
                    <a:pt x="208" y="672"/>
                    <a:pt x="215" y="674"/>
                  </a:cubicBezTo>
                  <a:cubicBezTo>
                    <a:pt x="257" y="690"/>
                    <a:pt x="257" y="690"/>
                    <a:pt x="257" y="690"/>
                  </a:cubicBezTo>
                  <a:cubicBezTo>
                    <a:pt x="264" y="692"/>
                    <a:pt x="271" y="689"/>
                    <a:pt x="275" y="683"/>
                  </a:cubicBezTo>
                  <a:cubicBezTo>
                    <a:pt x="302" y="631"/>
                    <a:pt x="302" y="631"/>
                    <a:pt x="302" y="631"/>
                  </a:cubicBezTo>
                  <a:cubicBezTo>
                    <a:pt x="318" y="634"/>
                    <a:pt x="334" y="636"/>
                    <a:pt x="351" y="636"/>
                  </a:cubicBezTo>
                  <a:cubicBezTo>
                    <a:pt x="372" y="636"/>
                    <a:pt x="392" y="633"/>
                    <a:pt x="411" y="629"/>
                  </a:cubicBezTo>
                  <a:cubicBezTo>
                    <a:pt x="437" y="680"/>
                    <a:pt x="437" y="680"/>
                    <a:pt x="437" y="680"/>
                  </a:cubicBezTo>
                  <a:cubicBezTo>
                    <a:pt x="441" y="686"/>
                    <a:pt x="448" y="689"/>
                    <a:pt x="455" y="686"/>
                  </a:cubicBezTo>
                  <a:cubicBezTo>
                    <a:pt x="497" y="671"/>
                    <a:pt x="497" y="671"/>
                    <a:pt x="497" y="671"/>
                  </a:cubicBezTo>
                  <a:cubicBezTo>
                    <a:pt x="504" y="669"/>
                    <a:pt x="508" y="662"/>
                    <a:pt x="506" y="655"/>
                  </a:cubicBezTo>
                  <a:cubicBezTo>
                    <a:pt x="493" y="598"/>
                    <a:pt x="493" y="598"/>
                    <a:pt x="493" y="598"/>
                  </a:cubicBezTo>
                  <a:cubicBezTo>
                    <a:pt x="525" y="579"/>
                    <a:pt x="554" y="555"/>
                    <a:pt x="576" y="526"/>
                  </a:cubicBezTo>
                  <a:cubicBezTo>
                    <a:pt x="629" y="547"/>
                    <a:pt x="629" y="547"/>
                    <a:pt x="629" y="547"/>
                  </a:cubicBezTo>
                  <a:cubicBezTo>
                    <a:pt x="635" y="550"/>
                    <a:pt x="643" y="548"/>
                    <a:pt x="646" y="541"/>
                  </a:cubicBezTo>
                  <a:cubicBezTo>
                    <a:pt x="669" y="502"/>
                    <a:pt x="669" y="502"/>
                    <a:pt x="669" y="502"/>
                  </a:cubicBezTo>
                  <a:cubicBezTo>
                    <a:pt x="672" y="496"/>
                    <a:pt x="671" y="488"/>
                    <a:pt x="665" y="484"/>
                  </a:cubicBezTo>
                  <a:cubicBezTo>
                    <a:pt x="619" y="449"/>
                    <a:pt x="619" y="449"/>
                    <a:pt x="619" y="449"/>
                  </a:cubicBezTo>
                  <a:cubicBezTo>
                    <a:pt x="630" y="418"/>
                    <a:pt x="636" y="385"/>
                    <a:pt x="636" y="351"/>
                  </a:cubicBezTo>
                  <a:cubicBezTo>
                    <a:pt x="636" y="347"/>
                    <a:pt x="636" y="344"/>
                    <a:pt x="636" y="340"/>
                  </a:cubicBezTo>
                  <a:cubicBezTo>
                    <a:pt x="690" y="323"/>
                    <a:pt x="690" y="323"/>
                    <a:pt x="690" y="323"/>
                  </a:cubicBezTo>
                  <a:cubicBezTo>
                    <a:pt x="697" y="321"/>
                    <a:pt x="701" y="314"/>
                    <a:pt x="700" y="307"/>
                  </a:cubicBezTo>
                  <a:close/>
                </a:path>
              </a:pathLst>
            </a:custGeom>
            <a:solidFill>
              <a:srgbClr val="688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ś1ïḍé"/>
            <p:cNvSpPr/>
            <p:nvPr/>
          </p:nvSpPr>
          <p:spPr bwMode="auto">
            <a:xfrm>
              <a:off x="6821488" y="4202113"/>
              <a:ext cx="1154112" cy="1154113"/>
            </a:xfrm>
            <a:prstGeom prst="ellipse">
              <a:avLst/>
            </a:prstGeom>
            <a:solidFill>
              <a:srgbClr val="F7F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liḓé"/>
            <p:cNvSpPr/>
            <p:nvPr/>
          </p:nvSpPr>
          <p:spPr bwMode="auto">
            <a:xfrm>
              <a:off x="7192963" y="4403725"/>
              <a:ext cx="417512" cy="673100"/>
            </a:xfrm>
            <a:custGeom>
              <a:avLst/>
              <a:gdLst>
                <a:gd name="T0" fmla="*/ 156 w 160"/>
                <a:gd name="T1" fmla="*/ 237 h 257"/>
                <a:gd name="T2" fmla="*/ 150 w 160"/>
                <a:gd name="T3" fmla="*/ 243 h 257"/>
                <a:gd name="T4" fmla="*/ 10 w 160"/>
                <a:gd name="T5" fmla="*/ 238 h 257"/>
                <a:gd name="T6" fmla="*/ 3 w 160"/>
                <a:gd name="T7" fmla="*/ 233 h 257"/>
                <a:gd name="T8" fmla="*/ 1 w 160"/>
                <a:gd name="T9" fmla="*/ 134 h 257"/>
                <a:gd name="T10" fmla="*/ 16 w 160"/>
                <a:gd name="T11" fmla="*/ 37 h 257"/>
                <a:gd name="T12" fmla="*/ 45 w 160"/>
                <a:gd name="T13" fmla="*/ 5 h 257"/>
                <a:gd name="T14" fmla="*/ 78 w 160"/>
                <a:gd name="T15" fmla="*/ 2 h 257"/>
                <a:gd name="T16" fmla="*/ 104 w 160"/>
                <a:gd name="T17" fmla="*/ 15 h 257"/>
                <a:gd name="T18" fmla="*/ 131 w 160"/>
                <a:gd name="T19" fmla="*/ 11 h 257"/>
                <a:gd name="T20" fmla="*/ 157 w 160"/>
                <a:gd name="T21" fmla="*/ 109 h 257"/>
                <a:gd name="T22" fmla="*/ 158 w 160"/>
                <a:gd name="T23" fmla="*/ 179 h 257"/>
                <a:gd name="T24" fmla="*/ 158 w 160"/>
                <a:gd name="T25" fmla="*/ 216 h 257"/>
                <a:gd name="T26" fmla="*/ 156 w 160"/>
                <a:gd name="T27" fmla="*/ 2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257">
                  <a:moveTo>
                    <a:pt x="156" y="237"/>
                  </a:moveTo>
                  <a:cubicBezTo>
                    <a:pt x="154" y="240"/>
                    <a:pt x="153" y="242"/>
                    <a:pt x="150" y="243"/>
                  </a:cubicBezTo>
                  <a:cubicBezTo>
                    <a:pt x="106" y="257"/>
                    <a:pt x="53" y="255"/>
                    <a:pt x="10" y="238"/>
                  </a:cubicBezTo>
                  <a:cubicBezTo>
                    <a:pt x="7" y="237"/>
                    <a:pt x="5" y="236"/>
                    <a:pt x="3" y="233"/>
                  </a:cubicBezTo>
                  <a:cubicBezTo>
                    <a:pt x="6" y="200"/>
                    <a:pt x="2" y="167"/>
                    <a:pt x="1" y="134"/>
                  </a:cubicBezTo>
                  <a:cubicBezTo>
                    <a:pt x="0" y="101"/>
                    <a:pt x="2" y="67"/>
                    <a:pt x="16" y="37"/>
                  </a:cubicBezTo>
                  <a:cubicBezTo>
                    <a:pt x="22" y="24"/>
                    <a:pt x="32" y="11"/>
                    <a:pt x="45" y="5"/>
                  </a:cubicBezTo>
                  <a:cubicBezTo>
                    <a:pt x="56" y="0"/>
                    <a:pt x="67" y="0"/>
                    <a:pt x="78" y="2"/>
                  </a:cubicBezTo>
                  <a:cubicBezTo>
                    <a:pt x="88" y="3"/>
                    <a:pt x="99" y="6"/>
                    <a:pt x="104" y="15"/>
                  </a:cubicBezTo>
                  <a:cubicBezTo>
                    <a:pt x="109" y="6"/>
                    <a:pt x="123" y="6"/>
                    <a:pt x="131" y="11"/>
                  </a:cubicBezTo>
                  <a:cubicBezTo>
                    <a:pt x="160" y="30"/>
                    <a:pt x="157" y="80"/>
                    <a:pt x="157" y="109"/>
                  </a:cubicBezTo>
                  <a:cubicBezTo>
                    <a:pt x="158" y="133"/>
                    <a:pt x="158" y="156"/>
                    <a:pt x="158" y="179"/>
                  </a:cubicBezTo>
                  <a:cubicBezTo>
                    <a:pt x="159" y="191"/>
                    <a:pt x="159" y="203"/>
                    <a:pt x="158" y="216"/>
                  </a:cubicBezTo>
                  <a:cubicBezTo>
                    <a:pt x="158" y="221"/>
                    <a:pt x="158" y="231"/>
                    <a:pt x="156" y="237"/>
                  </a:cubicBezTo>
                  <a:close/>
                </a:path>
              </a:pathLst>
            </a:custGeom>
            <a:solidFill>
              <a:srgbClr val="4F3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ḻîḋe"/>
            <p:cNvSpPr/>
            <p:nvPr/>
          </p:nvSpPr>
          <p:spPr bwMode="auto">
            <a:xfrm>
              <a:off x="7121525" y="5162550"/>
              <a:ext cx="153987" cy="180975"/>
            </a:xfrm>
            <a:custGeom>
              <a:avLst/>
              <a:gdLst>
                <a:gd name="T0" fmla="*/ 56 w 59"/>
                <a:gd name="T1" fmla="*/ 45 h 69"/>
                <a:gd name="T2" fmla="*/ 52 w 59"/>
                <a:gd name="T3" fmla="*/ 40 h 69"/>
                <a:gd name="T4" fmla="*/ 52 w 59"/>
                <a:gd name="T5" fmla="*/ 39 h 69"/>
                <a:gd name="T6" fmla="*/ 41 w 59"/>
                <a:gd name="T7" fmla="*/ 0 h 69"/>
                <a:gd name="T8" fmla="*/ 33 w 59"/>
                <a:gd name="T9" fmla="*/ 9 h 69"/>
                <a:gd name="T10" fmla="*/ 0 w 59"/>
                <a:gd name="T11" fmla="*/ 47 h 69"/>
                <a:gd name="T12" fmla="*/ 59 w 59"/>
                <a:gd name="T13" fmla="*/ 69 h 69"/>
                <a:gd name="T14" fmla="*/ 57 w 59"/>
                <a:gd name="T15" fmla="*/ 51 h 69"/>
                <a:gd name="T16" fmla="*/ 56 w 59"/>
                <a:gd name="T17" fmla="*/ 4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9">
                  <a:moveTo>
                    <a:pt x="56" y="45"/>
                  </a:moveTo>
                  <a:cubicBezTo>
                    <a:pt x="55" y="43"/>
                    <a:pt x="53" y="42"/>
                    <a:pt x="52" y="40"/>
                  </a:cubicBezTo>
                  <a:cubicBezTo>
                    <a:pt x="52" y="40"/>
                    <a:pt x="52" y="39"/>
                    <a:pt x="52" y="39"/>
                  </a:cubicBezTo>
                  <a:cubicBezTo>
                    <a:pt x="45" y="29"/>
                    <a:pt x="39" y="14"/>
                    <a:pt x="41" y="0"/>
                  </a:cubicBezTo>
                  <a:cubicBezTo>
                    <a:pt x="39" y="3"/>
                    <a:pt x="36" y="6"/>
                    <a:pt x="33" y="9"/>
                  </a:cubicBezTo>
                  <a:cubicBezTo>
                    <a:pt x="26" y="18"/>
                    <a:pt x="12" y="33"/>
                    <a:pt x="0" y="47"/>
                  </a:cubicBezTo>
                  <a:cubicBezTo>
                    <a:pt x="18" y="57"/>
                    <a:pt x="38" y="65"/>
                    <a:pt x="59" y="69"/>
                  </a:cubicBezTo>
                  <a:cubicBezTo>
                    <a:pt x="58" y="63"/>
                    <a:pt x="58" y="56"/>
                    <a:pt x="57" y="51"/>
                  </a:cubicBezTo>
                  <a:cubicBezTo>
                    <a:pt x="57" y="49"/>
                    <a:pt x="56" y="47"/>
                    <a:pt x="56" y="45"/>
                  </a:cubicBezTo>
                  <a:close/>
                </a:path>
              </a:pathLst>
            </a:custGeom>
            <a:solidFill>
              <a:srgbClr val="F7F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ṣḻîde"/>
            <p:cNvSpPr/>
            <p:nvPr/>
          </p:nvSpPr>
          <p:spPr bwMode="auto">
            <a:xfrm>
              <a:off x="7516813" y="5172075"/>
              <a:ext cx="146050" cy="171450"/>
            </a:xfrm>
            <a:custGeom>
              <a:avLst/>
              <a:gdLst>
                <a:gd name="T0" fmla="*/ 16 w 56"/>
                <a:gd name="T1" fmla="*/ 0 h 65"/>
                <a:gd name="T2" fmla="*/ 5 w 56"/>
                <a:gd name="T3" fmla="*/ 36 h 65"/>
                <a:gd name="T4" fmla="*/ 1 w 56"/>
                <a:gd name="T5" fmla="*/ 65 h 65"/>
                <a:gd name="T6" fmla="*/ 56 w 56"/>
                <a:gd name="T7" fmla="*/ 46 h 65"/>
                <a:gd name="T8" fmla="*/ 21 w 56"/>
                <a:gd name="T9" fmla="*/ 5 h 65"/>
                <a:gd name="T10" fmla="*/ 16 w 56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5">
                  <a:moveTo>
                    <a:pt x="16" y="0"/>
                  </a:moveTo>
                  <a:cubicBezTo>
                    <a:pt x="16" y="14"/>
                    <a:pt x="10" y="25"/>
                    <a:pt x="5" y="36"/>
                  </a:cubicBezTo>
                  <a:cubicBezTo>
                    <a:pt x="0" y="46"/>
                    <a:pt x="2" y="55"/>
                    <a:pt x="1" y="65"/>
                  </a:cubicBezTo>
                  <a:cubicBezTo>
                    <a:pt x="21" y="61"/>
                    <a:pt x="39" y="54"/>
                    <a:pt x="56" y="46"/>
                  </a:cubicBezTo>
                  <a:cubicBezTo>
                    <a:pt x="43" y="31"/>
                    <a:pt x="28" y="14"/>
                    <a:pt x="21" y="5"/>
                  </a:cubicBezTo>
                  <a:cubicBezTo>
                    <a:pt x="19" y="4"/>
                    <a:pt x="18" y="2"/>
                    <a:pt x="16" y="0"/>
                  </a:cubicBezTo>
                  <a:close/>
                </a:path>
              </a:pathLst>
            </a:custGeom>
            <a:solidFill>
              <a:srgbClr val="F7F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sļíḍe"/>
            <p:cNvSpPr/>
            <p:nvPr/>
          </p:nvSpPr>
          <p:spPr bwMode="auto">
            <a:xfrm>
              <a:off x="7483475" y="4979988"/>
              <a:ext cx="271462" cy="312738"/>
            </a:xfrm>
            <a:custGeom>
              <a:avLst/>
              <a:gdLst>
                <a:gd name="T0" fmla="*/ 29 w 104"/>
                <a:gd name="T1" fmla="*/ 13 h 120"/>
                <a:gd name="T2" fmla="*/ 21 w 104"/>
                <a:gd name="T3" fmla="*/ 7 h 120"/>
                <a:gd name="T4" fmla="*/ 15 w 104"/>
                <a:gd name="T5" fmla="*/ 3 h 120"/>
                <a:gd name="T6" fmla="*/ 3 w 104"/>
                <a:gd name="T7" fmla="*/ 1 h 120"/>
                <a:gd name="T8" fmla="*/ 3 w 104"/>
                <a:gd name="T9" fmla="*/ 1 h 120"/>
                <a:gd name="T10" fmla="*/ 0 w 104"/>
                <a:gd name="T11" fmla="*/ 1 h 120"/>
                <a:gd name="T12" fmla="*/ 3 w 104"/>
                <a:gd name="T13" fmla="*/ 3 h 120"/>
                <a:gd name="T14" fmla="*/ 21 w 104"/>
                <a:gd name="T15" fmla="*/ 46 h 120"/>
                <a:gd name="T16" fmla="*/ 29 w 104"/>
                <a:gd name="T17" fmla="*/ 69 h 120"/>
                <a:gd name="T18" fmla="*/ 29 w 104"/>
                <a:gd name="T19" fmla="*/ 74 h 120"/>
                <a:gd name="T20" fmla="*/ 34 w 104"/>
                <a:gd name="T21" fmla="*/ 79 h 120"/>
                <a:gd name="T22" fmla="*/ 69 w 104"/>
                <a:gd name="T23" fmla="*/ 120 h 120"/>
                <a:gd name="T24" fmla="*/ 104 w 104"/>
                <a:gd name="T25" fmla="*/ 97 h 120"/>
                <a:gd name="T26" fmla="*/ 84 w 104"/>
                <a:gd name="T27" fmla="*/ 75 h 120"/>
                <a:gd name="T28" fmla="*/ 29 w 104"/>
                <a:gd name="T29" fmla="*/ 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20">
                  <a:moveTo>
                    <a:pt x="29" y="13"/>
                  </a:moveTo>
                  <a:cubicBezTo>
                    <a:pt x="26" y="10"/>
                    <a:pt x="24" y="8"/>
                    <a:pt x="21" y="7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1" y="1"/>
                    <a:pt x="7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4" y="15"/>
                    <a:pt x="15" y="32"/>
                    <a:pt x="21" y="46"/>
                  </a:cubicBezTo>
                  <a:cubicBezTo>
                    <a:pt x="24" y="54"/>
                    <a:pt x="28" y="61"/>
                    <a:pt x="29" y="69"/>
                  </a:cubicBezTo>
                  <a:cubicBezTo>
                    <a:pt x="29" y="71"/>
                    <a:pt x="29" y="73"/>
                    <a:pt x="29" y="74"/>
                  </a:cubicBezTo>
                  <a:cubicBezTo>
                    <a:pt x="31" y="76"/>
                    <a:pt x="32" y="78"/>
                    <a:pt x="34" y="79"/>
                  </a:cubicBezTo>
                  <a:cubicBezTo>
                    <a:pt x="41" y="88"/>
                    <a:pt x="56" y="105"/>
                    <a:pt x="69" y="120"/>
                  </a:cubicBezTo>
                  <a:cubicBezTo>
                    <a:pt x="82" y="113"/>
                    <a:pt x="93" y="105"/>
                    <a:pt x="104" y="97"/>
                  </a:cubicBezTo>
                  <a:cubicBezTo>
                    <a:pt x="96" y="87"/>
                    <a:pt x="88" y="78"/>
                    <a:pt x="84" y="75"/>
                  </a:cubicBezTo>
                  <a:cubicBezTo>
                    <a:pt x="67" y="54"/>
                    <a:pt x="50" y="30"/>
                    <a:pt x="29" y="13"/>
                  </a:cubicBezTo>
                  <a:close/>
                </a:path>
              </a:pathLst>
            </a:custGeom>
            <a:solidFill>
              <a:srgbClr val="41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ṣ1ïḑe"/>
            <p:cNvSpPr/>
            <p:nvPr/>
          </p:nvSpPr>
          <p:spPr bwMode="auto">
            <a:xfrm>
              <a:off x="7029450" y="4979988"/>
              <a:ext cx="273050" cy="304800"/>
            </a:xfrm>
            <a:custGeom>
              <a:avLst/>
              <a:gdLst>
                <a:gd name="T0" fmla="*/ 76 w 104"/>
                <a:gd name="T1" fmla="*/ 70 h 117"/>
                <a:gd name="T2" fmla="*/ 78 w 104"/>
                <a:gd name="T3" fmla="*/ 64 h 117"/>
                <a:gd name="T4" fmla="*/ 83 w 104"/>
                <a:gd name="T5" fmla="*/ 52 h 117"/>
                <a:gd name="T6" fmla="*/ 90 w 104"/>
                <a:gd name="T7" fmla="*/ 28 h 117"/>
                <a:gd name="T8" fmla="*/ 104 w 104"/>
                <a:gd name="T9" fmla="*/ 2 h 117"/>
                <a:gd name="T10" fmla="*/ 99 w 104"/>
                <a:gd name="T11" fmla="*/ 1 h 117"/>
                <a:gd name="T12" fmla="*/ 99 w 104"/>
                <a:gd name="T13" fmla="*/ 1 h 117"/>
                <a:gd name="T14" fmla="*/ 87 w 104"/>
                <a:gd name="T15" fmla="*/ 3 h 117"/>
                <a:gd name="T16" fmla="*/ 81 w 104"/>
                <a:gd name="T17" fmla="*/ 7 h 117"/>
                <a:gd name="T18" fmla="*/ 73 w 104"/>
                <a:gd name="T19" fmla="*/ 13 h 117"/>
                <a:gd name="T20" fmla="*/ 17 w 104"/>
                <a:gd name="T21" fmla="*/ 75 h 117"/>
                <a:gd name="T22" fmla="*/ 0 w 104"/>
                <a:gd name="T23" fmla="*/ 94 h 117"/>
                <a:gd name="T24" fmla="*/ 35 w 104"/>
                <a:gd name="T25" fmla="*/ 117 h 117"/>
                <a:gd name="T26" fmla="*/ 68 w 104"/>
                <a:gd name="T27" fmla="*/ 79 h 117"/>
                <a:gd name="T28" fmla="*/ 76 w 104"/>
                <a:gd name="T29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17">
                  <a:moveTo>
                    <a:pt x="76" y="70"/>
                  </a:moveTo>
                  <a:cubicBezTo>
                    <a:pt x="76" y="68"/>
                    <a:pt x="77" y="66"/>
                    <a:pt x="78" y="64"/>
                  </a:cubicBezTo>
                  <a:cubicBezTo>
                    <a:pt x="79" y="60"/>
                    <a:pt x="81" y="56"/>
                    <a:pt x="83" y="52"/>
                  </a:cubicBezTo>
                  <a:cubicBezTo>
                    <a:pt x="87" y="44"/>
                    <a:pt x="88" y="36"/>
                    <a:pt x="90" y="28"/>
                  </a:cubicBezTo>
                  <a:cubicBezTo>
                    <a:pt x="93" y="18"/>
                    <a:pt x="97" y="8"/>
                    <a:pt x="104" y="2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5" y="0"/>
                    <a:pt x="91" y="1"/>
                    <a:pt x="87" y="3"/>
                  </a:cubicBezTo>
                  <a:cubicBezTo>
                    <a:pt x="85" y="4"/>
                    <a:pt x="83" y="5"/>
                    <a:pt x="81" y="7"/>
                  </a:cubicBezTo>
                  <a:cubicBezTo>
                    <a:pt x="78" y="8"/>
                    <a:pt x="76" y="10"/>
                    <a:pt x="73" y="13"/>
                  </a:cubicBezTo>
                  <a:cubicBezTo>
                    <a:pt x="52" y="30"/>
                    <a:pt x="35" y="54"/>
                    <a:pt x="17" y="75"/>
                  </a:cubicBezTo>
                  <a:cubicBezTo>
                    <a:pt x="15" y="78"/>
                    <a:pt x="8" y="86"/>
                    <a:pt x="0" y="94"/>
                  </a:cubicBezTo>
                  <a:cubicBezTo>
                    <a:pt x="11" y="103"/>
                    <a:pt x="22" y="111"/>
                    <a:pt x="35" y="117"/>
                  </a:cubicBezTo>
                  <a:cubicBezTo>
                    <a:pt x="47" y="103"/>
                    <a:pt x="61" y="88"/>
                    <a:pt x="68" y="79"/>
                  </a:cubicBezTo>
                  <a:cubicBezTo>
                    <a:pt x="71" y="76"/>
                    <a:pt x="74" y="73"/>
                    <a:pt x="76" y="70"/>
                  </a:cubicBezTo>
                  <a:close/>
                </a:path>
              </a:pathLst>
            </a:custGeom>
            <a:solidFill>
              <a:srgbClr val="41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ļídé"/>
            <p:cNvSpPr/>
            <p:nvPr/>
          </p:nvSpPr>
          <p:spPr bwMode="auto">
            <a:xfrm>
              <a:off x="7223125" y="4953000"/>
              <a:ext cx="336550" cy="403225"/>
            </a:xfrm>
            <a:custGeom>
              <a:avLst/>
              <a:gdLst>
                <a:gd name="T0" fmla="*/ 128 w 128"/>
                <a:gd name="T1" fmla="*/ 84 h 154"/>
                <a:gd name="T2" fmla="*/ 128 w 128"/>
                <a:gd name="T3" fmla="*/ 79 h 154"/>
                <a:gd name="T4" fmla="*/ 120 w 128"/>
                <a:gd name="T5" fmla="*/ 56 h 154"/>
                <a:gd name="T6" fmla="*/ 102 w 128"/>
                <a:gd name="T7" fmla="*/ 13 h 154"/>
                <a:gd name="T8" fmla="*/ 99 w 128"/>
                <a:gd name="T9" fmla="*/ 11 h 154"/>
                <a:gd name="T10" fmla="*/ 67 w 128"/>
                <a:gd name="T11" fmla="*/ 0 h 154"/>
                <a:gd name="T12" fmla="*/ 37 w 128"/>
                <a:gd name="T13" fmla="*/ 6 h 154"/>
                <a:gd name="T14" fmla="*/ 30 w 128"/>
                <a:gd name="T15" fmla="*/ 12 h 154"/>
                <a:gd name="T16" fmla="*/ 16 w 128"/>
                <a:gd name="T17" fmla="*/ 38 h 154"/>
                <a:gd name="T18" fmla="*/ 9 w 128"/>
                <a:gd name="T19" fmla="*/ 62 h 154"/>
                <a:gd name="T20" fmla="*/ 4 w 128"/>
                <a:gd name="T21" fmla="*/ 74 h 154"/>
                <a:gd name="T22" fmla="*/ 2 w 128"/>
                <a:gd name="T23" fmla="*/ 80 h 154"/>
                <a:gd name="T24" fmla="*/ 13 w 128"/>
                <a:gd name="T25" fmla="*/ 119 h 154"/>
                <a:gd name="T26" fmla="*/ 13 w 128"/>
                <a:gd name="T27" fmla="*/ 120 h 154"/>
                <a:gd name="T28" fmla="*/ 17 w 128"/>
                <a:gd name="T29" fmla="*/ 125 h 154"/>
                <a:gd name="T30" fmla="*/ 18 w 128"/>
                <a:gd name="T31" fmla="*/ 131 h 154"/>
                <a:gd name="T32" fmla="*/ 20 w 128"/>
                <a:gd name="T33" fmla="*/ 149 h 154"/>
                <a:gd name="T34" fmla="*/ 67 w 128"/>
                <a:gd name="T35" fmla="*/ 154 h 154"/>
                <a:gd name="T36" fmla="*/ 113 w 128"/>
                <a:gd name="T37" fmla="*/ 149 h 154"/>
                <a:gd name="T38" fmla="*/ 117 w 128"/>
                <a:gd name="T39" fmla="*/ 120 h 154"/>
                <a:gd name="T40" fmla="*/ 128 w 128"/>
                <a:gd name="T4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54">
                  <a:moveTo>
                    <a:pt x="128" y="84"/>
                  </a:moveTo>
                  <a:cubicBezTo>
                    <a:pt x="128" y="83"/>
                    <a:pt x="128" y="81"/>
                    <a:pt x="128" y="79"/>
                  </a:cubicBezTo>
                  <a:cubicBezTo>
                    <a:pt x="127" y="71"/>
                    <a:pt x="123" y="64"/>
                    <a:pt x="120" y="56"/>
                  </a:cubicBezTo>
                  <a:cubicBezTo>
                    <a:pt x="114" y="42"/>
                    <a:pt x="113" y="25"/>
                    <a:pt x="102" y="13"/>
                  </a:cubicBezTo>
                  <a:cubicBezTo>
                    <a:pt x="101" y="12"/>
                    <a:pt x="100" y="12"/>
                    <a:pt x="99" y="11"/>
                  </a:cubicBezTo>
                  <a:cubicBezTo>
                    <a:pt x="90" y="3"/>
                    <a:pt x="78" y="0"/>
                    <a:pt x="67" y="0"/>
                  </a:cubicBezTo>
                  <a:cubicBezTo>
                    <a:pt x="57" y="0"/>
                    <a:pt x="47" y="1"/>
                    <a:pt x="37" y="6"/>
                  </a:cubicBezTo>
                  <a:cubicBezTo>
                    <a:pt x="35" y="7"/>
                    <a:pt x="32" y="9"/>
                    <a:pt x="30" y="12"/>
                  </a:cubicBezTo>
                  <a:cubicBezTo>
                    <a:pt x="23" y="18"/>
                    <a:pt x="19" y="28"/>
                    <a:pt x="16" y="38"/>
                  </a:cubicBezTo>
                  <a:cubicBezTo>
                    <a:pt x="14" y="46"/>
                    <a:pt x="13" y="54"/>
                    <a:pt x="9" y="62"/>
                  </a:cubicBezTo>
                  <a:cubicBezTo>
                    <a:pt x="7" y="66"/>
                    <a:pt x="5" y="70"/>
                    <a:pt x="4" y="74"/>
                  </a:cubicBezTo>
                  <a:cubicBezTo>
                    <a:pt x="3" y="76"/>
                    <a:pt x="2" y="78"/>
                    <a:pt x="2" y="80"/>
                  </a:cubicBezTo>
                  <a:cubicBezTo>
                    <a:pt x="0" y="94"/>
                    <a:pt x="6" y="109"/>
                    <a:pt x="13" y="119"/>
                  </a:cubicBezTo>
                  <a:cubicBezTo>
                    <a:pt x="13" y="119"/>
                    <a:pt x="13" y="120"/>
                    <a:pt x="13" y="120"/>
                  </a:cubicBezTo>
                  <a:cubicBezTo>
                    <a:pt x="14" y="122"/>
                    <a:pt x="16" y="123"/>
                    <a:pt x="17" y="125"/>
                  </a:cubicBezTo>
                  <a:cubicBezTo>
                    <a:pt x="17" y="127"/>
                    <a:pt x="18" y="129"/>
                    <a:pt x="18" y="131"/>
                  </a:cubicBezTo>
                  <a:cubicBezTo>
                    <a:pt x="19" y="136"/>
                    <a:pt x="19" y="143"/>
                    <a:pt x="20" y="149"/>
                  </a:cubicBezTo>
                  <a:cubicBezTo>
                    <a:pt x="35" y="153"/>
                    <a:pt x="51" y="154"/>
                    <a:pt x="67" y="154"/>
                  </a:cubicBezTo>
                  <a:cubicBezTo>
                    <a:pt x="83" y="154"/>
                    <a:pt x="98" y="153"/>
                    <a:pt x="113" y="149"/>
                  </a:cubicBezTo>
                  <a:cubicBezTo>
                    <a:pt x="114" y="139"/>
                    <a:pt x="112" y="130"/>
                    <a:pt x="117" y="120"/>
                  </a:cubicBezTo>
                  <a:cubicBezTo>
                    <a:pt x="122" y="109"/>
                    <a:pt x="128" y="98"/>
                    <a:pt x="128" y="84"/>
                  </a:cubicBezTo>
                  <a:close/>
                </a:path>
              </a:pathLst>
            </a:custGeom>
            <a:solidFill>
              <a:srgbClr val="4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ş1ídé"/>
            <p:cNvSpPr/>
            <p:nvPr/>
          </p:nvSpPr>
          <p:spPr bwMode="auto">
            <a:xfrm>
              <a:off x="7354888" y="4900613"/>
              <a:ext cx="88900" cy="123825"/>
            </a:xfrm>
            <a:custGeom>
              <a:avLst/>
              <a:gdLst>
                <a:gd name="T0" fmla="*/ 17 w 34"/>
                <a:gd name="T1" fmla="*/ 47 h 47"/>
                <a:gd name="T2" fmla="*/ 17 w 34"/>
                <a:gd name="T3" fmla="*/ 47 h 47"/>
                <a:gd name="T4" fmla="*/ 0 w 34"/>
                <a:gd name="T5" fmla="*/ 30 h 47"/>
                <a:gd name="T6" fmla="*/ 0 w 34"/>
                <a:gd name="T7" fmla="*/ 0 h 47"/>
                <a:gd name="T8" fmla="*/ 34 w 34"/>
                <a:gd name="T9" fmla="*/ 0 h 47"/>
                <a:gd name="T10" fmla="*/ 34 w 34"/>
                <a:gd name="T11" fmla="*/ 30 h 47"/>
                <a:gd name="T12" fmla="*/ 17 w 34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7">
                  <a:moveTo>
                    <a:pt x="17" y="47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7" y="47"/>
                    <a:pt x="0" y="40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40"/>
                    <a:pt x="26" y="47"/>
                    <a:pt x="17" y="47"/>
                  </a:cubicBezTo>
                  <a:close/>
                </a:path>
              </a:pathLst>
            </a:custGeom>
            <a:solidFill>
              <a:srgbClr val="E2A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lidé"/>
            <p:cNvSpPr/>
            <p:nvPr/>
          </p:nvSpPr>
          <p:spPr bwMode="auto">
            <a:xfrm>
              <a:off x="7250113" y="4545013"/>
              <a:ext cx="282575" cy="382588"/>
            </a:xfrm>
            <a:custGeom>
              <a:avLst/>
              <a:gdLst>
                <a:gd name="T0" fmla="*/ 46 w 108"/>
                <a:gd name="T1" fmla="*/ 23 h 146"/>
                <a:gd name="T2" fmla="*/ 2 w 108"/>
                <a:gd name="T3" fmla="*/ 29 h 146"/>
                <a:gd name="T4" fmla="*/ 1 w 108"/>
                <a:gd name="T5" fmla="*/ 46 h 146"/>
                <a:gd name="T6" fmla="*/ 4 w 108"/>
                <a:gd name="T7" fmla="*/ 94 h 146"/>
                <a:gd name="T8" fmla="*/ 28 w 108"/>
                <a:gd name="T9" fmla="*/ 132 h 146"/>
                <a:gd name="T10" fmla="*/ 72 w 108"/>
                <a:gd name="T11" fmla="*/ 139 h 146"/>
                <a:gd name="T12" fmla="*/ 87 w 108"/>
                <a:gd name="T13" fmla="*/ 127 h 146"/>
                <a:gd name="T14" fmla="*/ 100 w 108"/>
                <a:gd name="T15" fmla="*/ 107 h 146"/>
                <a:gd name="T16" fmla="*/ 108 w 108"/>
                <a:gd name="T17" fmla="*/ 62 h 146"/>
                <a:gd name="T18" fmla="*/ 108 w 108"/>
                <a:gd name="T19" fmla="*/ 38 h 146"/>
                <a:gd name="T20" fmla="*/ 102 w 108"/>
                <a:gd name="T21" fmla="*/ 23 h 146"/>
                <a:gd name="T22" fmla="*/ 90 w 108"/>
                <a:gd name="T23" fmla="*/ 13 h 146"/>
                <a:gd name="T24" fmla="*/ 82 w 108"/>
                <a:gd name="T25" fmla="*/ 0 h 146"/>
                <a:gd name="T26" fmla="*/ 46 w 108"/>
                <a:gd name="T27" fmla="*/ 2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46">
                  <a:moveTo>
                    <a:pt x="46" y="23"/>
                  </a:moveTo>
                  <a:cubicBezTo>
                    <a:pt x="32" y="27"/>
                    <a:pt x="17" y="28"/>
                    <a:pt x="2" y="29"/>
                  </a:cubicBezTo>
                  <a:cubicBezTo>
                    <a:pt x="2" y="35"/>
                    <a:pt x="1" y="40"/>
                    <a:pt x="1" y="46"/>
                  </a:cubicBezTo>
                  <a:cubicBezTo>
                    <a:pt x="0" y="62"/>
                    <a:pt x="0" y="79"/>
                    <a:pt x="4" y="94"/>
                  </a:cubicBezTo>
                  <a:cubicBezTo>
                    <a:pt x="8" y="110"/>
                    <a:pt x="16" y="123"/>
                    <a:pt x="28" y="132"/>
                  </a:cubicBezTo>
                  <a:cubicBezTo>
                    <a:pt x="40" y="142"/>
                    <a:pt x="58" y="146"/>
                    <a:pt x="72" y="139"/>
                  </a:cubicBezTo>
                  <a:cubicBezTo>
                    <a:pt x="78" y="137"/>
                    <a:pt x="83" y="132"/>
                    <a:pt x="87" y="127"/>
                  </a:cubicBezTo>
                  <a:cubicBezTo>
                    <a:pt x="93" y="121"/>
                    <a:pt x="97" y="115"/>
                    <a:pt x="100" y="107"/>
                  </a:cubicBezTo>
                  <a:cubicBezTo>
                    <a:pt x="105" y="93"/>
                    <a:pt x="107" y="77"/>
                    <a:pt x="108" y="62"/>
                  </a:cubicBezTo>
                  <a:cubicBezTo>
                    <a:pt x="108" y="54"/>
                    <a:pt x="108" y="46"/>
                    <a:pt x="108" y="38"/>
                  </a:cubicBezTo>
                  <a:cubicBezTo>
                    <a:pt x="107" y="32"/>
                    <a:pt x="107" y="27"/>
                    <a:pt x="102" y="23"/>
                  </a:cubicBezTo>
                  <a:cubicBezTo>
                    <a:pt x="98" y="20"/>
                    <a:pt x="94" y="16"/>
                    <a:pt x="90" y="13"/>
                  </a:cubicBezTo>
                  <a:cubicBezTo>
                    <a:pt x="89" y="11"/>
                    <a:pt x="80" y="2"/>
                    <a:pt x="82" y="0"/>
                  </a:cubicBezTo>
                  <a:cubicBezTo>
                    <a:pt x="73" y="11"/>
                    <a:pt x="59" y="19"/>
                    <a:pt x="46" y="23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lidè"/>
            <p:cNvSpPr/>
            <p:nvPr/>
          </p:nvSpPr>
          <p:spPr bwMode="auto">
            <a:xfrm>
              <a:off x="7423150" y="4657725"/>
              <a:ext cx="60325" cy="60325"/>
            </a:xfrm>
            <a:custGeom>
              <a:avLst/>
              <a:gdLst>
                <a:gd name="T0" fmla="*/ 0 w 23"/>
                <a:gd name="T1" fmla="*/ 14 h 23"/>
                <a:gd name="T2" fmla="*/ 13 w 23"/>
                <a:gd name="T3" fmla="*/ 22 h 23"/>
                <a:gd name="T4" fmla="*/ 22 w 23"/>
                <a:gd name="T5" fmla="*/ 10 h 23"/>
                <a:gd name="T6" fmla="*/ 10 w 23"/>
                <a:gd name="T7" fmla="*/ 1 h 23"/>
                <a:gd name="T8" fmla="*/ 0 w 23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0" y="14"/>
                  </a:moveTo>
                  <a:cubicBezTo>
                    <a:pt x="1" y="20"/>
                    <a:pt x="7" y="23"/>
                    <a:pt x="13" y="22"/>
                  </a:cubicBezTo>
                  <a:cubicBezTo>
                    <a:pt x="19" y="21"/>
                    <a:pt x="23" y="15"/>
                    <a:pt x="22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sļiďe"/>
            <p:cNvSpPr/>
            <p:nvPr/>
          </p:nvSpPr>
          <p:spPr bwMode="auto">
            <a:xfrm>
              <a:off x="7431088" y="4670425"/>
              <a:ext cx="33337" cy="34925"/>
            </a:xfrm>
            <a:custGeom>
              <a:avLst/>
              <a:gdLst>
                <a:gd name="T0" fmla="*/ 11 w 13"/>
                <a:gd name="T1" fmla="*/ 4 h 13"/>
                <a:gd name="T2" fmla="*/ 10 w 13"/>
                <a:gd name="T3" fmla="*/ 11 h 13"/>
                <a:gd name="T4" fmla="*/ 2 w 13"/>
                <a:gd name="T5" fmla="*/ 10 h 13"/>
                <a:gd name="T6" fmla="*/ 4 w 13"/>
                <a:gd name="T7" fmla="*/ 2 h 13"/>
                <a:gd name="T8" fmla="*/ 11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13" y="6"/>
                    <a:pt x="12" y="10"/>
                    <a:pt x="10" y="11"/>
                  </a:cubicBezTo>
                  <a:cubicBezTo>
                    <a:pt x="7" y="13"/>
                    <a:pt x="4" y="12"/>
                    <a:pt x="2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10" y="1"/>
                    <a:pt x="11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śľïḋê"/>
            <p:cNvSpPr/>
            <p:nvPr/>
          </p:nvSpPr>
          <p:spPr bwMode="auto">
            <a:xfrm>
              <a:off x="7440613" y="4654550"/>
              <a:ext cx="44450" cy="55563"/>
            </a:xfrm>
            <a:custGeom>
              <a:avLst/>
              <a:gdLst>
                <a:gd name="T0" fmla="*/ 4 w 17"/>
                <a:gd name="T1" fmla="*/ 1 h 21"/>
                <a:gd name="T2" fmla="*/ 0 w 17"/>
                <a:gd name="T3" fmla="*/ 3 h 21"/>
                <a:gd name="T4" fmla="*/ 3 w 17"/>
                <a:gd name="T5" fmla="*/ 2 h 21"/>
                <a:gd name="T6" fmla="*/ 15 w 17"/>
                <a:gd name="T7" fmla="*/ 11 h 21"/>
                <a:gd name="T8" fmla="*/ 10 w 17"/>
                <a:gd name="T9" fmla="*/ 21 h 21"/>
                <a:gd name="T10" fmla="*/ 16 w 17"/>
                <a:gd name="T11" fmla="*/ 10 h 21"/>
                <a:gd name="T12" fmla="*/ 4 w 17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1">
                  <a:moveTo>
                    <a:pt x="4" y="1"/>
                  </a:moveTo>
                  <a:cubicBezTo>
                    <a:pt x="2" y="2"/>
                    <a:pt x="1" y="2"/>
                    <a:pt x="0" y="3"/>
                  </a:cubicBezTo>
                  <a:cubicBezTo>
                    <a:pt x="1" y="3"/>
                    <a:pt x="1" y="3"/>
                    <a:pt x="3" y="2"/>
                  </a:cubicBezTo>
                  <a:cubicBezTo>
                    <a:pt x="8" y="1"/>
                    <a:pt x="14" y="5"/>
                    <a:pt x="15" y="11"/>
                  </a:cubicBezTo>
                  <a:cubicBezTo>
                    <a:pt x="16" y="15"/>
                    <a:pt x="14" y="19"/>
                    <a:pt x="10" y="21"/>
                  </a:cubicBezTo>
                  <a:cubicBezTo>
                    <a:pt x="15" y="19"/>
                    <a:pt x="17" y="15"/>
                    <a:pt x="16" y="10"/>
                  </a:cubicBezTo>
                  <a:cubicBezTo>
                    <a:pt x="16" y="4"/>
                    <a:pt x="10" y="0"/>
                    <a:pt x="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šļíḍe"/>
            <p:cNvSpPr/>
            <p:nvPr/>
          </p:nvSpPr>
          <p:spPr bwMode="auto">
            <a:xfrm>
              <a:off x="7294563" y="4657725"/>
              <a:ext cx="60325" cy="60325"/>
            </a:xfrm>
            <a:custGeom>
              <a:avLst/>
              <a:gdLst>
                <a:gd name="T0" fmla="*/ 22 w 23"/>
                <a:gd name="T1" fmla="*/ 14 h 23"/>
                <a:gd name="T2" fmla="*/ 10 w 23"/>
                <a:gd name="T3" fmla="*/ 22 h 23"/>
                <a:gd name="T4" fmla="*/ 1 w 23"/>
                <a:gd name="T5" fmla="*/ 10 h 23"/>
                <a:gd name="T6" fmla="*/ 13 w 23"/>
                <a:gd name="T7" fmla="*/ 1 h 23"/>
                <a:gd name="T8" fmla="*/ 22 w 23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2" y="14"/>
                  </a:moveTo>
                  <a:cubicBezTo>
                    <a:pt x="22" y="20"/>
                    <a:pt x="16" y="23"/>
                    <a:pt x="10" y="22"/>
                  </a:cubicBezTo>
                  <a:cubicBezTo>
                    <a:pt x="4" y="21"/>
                    <a:pt x="0" y="15"/>
                    <a:pt x="1" y="10"/>
                  </a:cubicBezTo>
                  <a:cubicBezTo>
                    <a:pt x="2" y="4"/>
                    <a:pt x="7" y="0"/>
                    <a:pt x="13" y="1"/>
                  </a:cubicBezTo>
                  <a:cubicBezTo>
                    <a:pt x="19" y="3"/>
                    <a:pt x="23" y="8"/>
                    <a:pt x="2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ṩḻïḓé"/>
            <p:cNvSpPr/>
            <p:nvPr/>
          </p:nvSpPr>
          <p:spPr bwMode="auto">
            <a:xfrm>
              <a:off x="7313613" y="4670425"/>
              <a:ext cx="33337" cy="34925"/>
            </a:xfrm>
            <a:custGeom>
              <a:avLst/>
              <a:gdLst>
                <a:gd name="T0" fmla="*/ 2 w 13"/>
                <a:gd name="T1" fmla="*/ 4 h 13"/>
                <a:gd name="T2" fmla="*/ 3 w 13"/>
                <a:gd name="T3" fmla="*/ 11 h 13"/>
                <a:gd name="T4" fmla="*/ 11 w 13"/>
                <a:gd name="T5" fmla="*/ 10 h 13"/>
                <a:gd name="T6" fmla="*/ 9 w 13"/>
                <a:gd name="T7" fmla="*/ 2 h 13"/>
                <a:gd name="T8" fmla="*/ 2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4"/>
                  </a:moveTo>
                  <a:cubicBezTo>
                    <a:pt x="0" y="6"/>
                    <a:pt x="1" y="10"/>
                    <a:pt x="3" y="11"/>
                  </a:cubicBezTo>
                  <a:cubicBezTo>
                    <a:pt x="6" y="13"/>
                    <a:pt x="9" y="12"/>
                    <a:pt x="11" y="10"/>
                  </a:cubicBezTo>
                  <a:cubicBezTo>
                    <a:pt x="13" y="7"/>
                    <a:pt x="12" y="4"/>
                    <a:pt x="9" y="2"/>
                  </a:cubicBezTo>
                  <a:cubicBezTo>
                    <a:pt x="7" y="0"/>
                    <a:pt x="3" y="1"/>
                    <a:pt x="2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sļíḑé"/>
            <p:cNvSpPr/>
            <p:nvPr/>
          </p:nvSpPr>
          <p:spPr bwMode="auto">
            <a:xfrm>
              <a:off x="7291388" y="4654550"/>
              <a:ext cx="44450" cy="55563"/>
            </a:xfrm>
            <a:custGeom>
              <a:avLst/>
              <a:gdLst>
                <a:gd name="T0" fmla="*/ 13 w 17"/>
                <a:gd name="T1" fmla="*/ 1 h 21"/>
                <a:gd name="T2" fmla="*/ 17 w 17"/>
                <a:gd name="T3" fmla="*/ 3 h 21"/>
                <a:gd name="T4" fmla="*/ 14 w 17"/>
                <a:gd name="T5" fmla="*/ 2 h 21"/>
                <a:gd name="T6" fmla="*/ 2 w 17"/>
                <a:gd name="T7" fmla="*/ 11 h 21"/>
                <a:gd name="T8" fmla="*/ 7 w 17"/>
                <a:gd name="T9" fmla="*/ 21 h 21"/>
                <a:gd name="T10" fmla="*/ 1 w 17"/>
                <a:gd name="T11" fmla="*/ 10 h 21"/>
                <a:gd name="T12" fmla="*/ 13 w 17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1">
                  <a:moveTo>
                    <a:pt x="13" y="1"/>
                  </a:moveTo>
                  <a:cubicBezTo>
                    <a:pt x="15" y="2"/>
                    <a:pt x="16" y="2"/>
                    <a:pt x="17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8" y="1"/>
                    <a:pt x="3" y="5"/>
                    <a:pt x="2" y="11"/>
                  </a:cubicBezTo>
                  <a:cubicBezTo>
                    <a:pt x="1" y="15"/>
                    <a:pt x="3" y="19"/>
                    <a:pt x="7" y="21"/>
                  </a:cubicBezTo>
                  <a:cubicBezTo>
                    <a:pt x="2" y="19"/>
                    <a:pt x="0" y="15"/>
                    <a:pt x="1" y="10"/>
                  </a:cubicBezTo>
                  <a:cubicBezTo>
                    <a:pt x="1" y="4"/>
                    <a:pt x="7" y="0"/>
                    <a:pt x="1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$ľiḍê"/>
            <p:cNvSpPr/>
            <p:nvPr/>
          </p:nvSpPr>
          <p:spPr bwMode="auto">
            <a:xfrm>
              <a:off x="7367588" y="4694238"/>
              <a:ext cx="42862" cy="112713"/>
            </a:xfrm>
            <a:custGeom>
              <a:avLst/>
              <a:gdLst>
                <a:gd name="T0" fmla="*/ 1 w 16"/>
                <a:gd name="T1" fmla="*/ 30 h 43"/>
                <a:gd name="T2" fmla="*/ 0 w 16"/>
                <a:gd name="T3" fmla="*/ 36 h 43"/>
                <a:gd name="T4" fmla="*/ 13 w 16"/>
                <a:gd name="T5" fmla="*/ 40 h 43"/>
                <a:gd name="T6" fmla="*/ 15 w 16"/>
                <a:gd name="T7" fmla="*/ 35 h 43"/>
                <a:gd name="T8" fmla="*/ 15 w 16"/>
                <a:gd name="T9" fmla="*/ 28 h 43"/>
                <a:gd name="T10" fmla="*/ 11 w 16"/>
                <a:gd name="T11" fmla="*/ 10 h 43"/>
                <a:gd name="T12" fmla="*/ 11 w 16"/>
                <a:gd name="T13" fmla="*/ 3 h 43"/>
                <a:gd name="T14" fmla="*/ 7 w 16"/>
                <a:gd name="T15" fmla="*/ 4 h 43"/>
                <a:gd name="T16" fmla="*/ 5 w 16"/>
                <a:gd name="T17" fmla="*/ 18 h 43"/>
                <a:gd name="T18" fmla="*/ 1 w 16"/>
                <a:gd name="T1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3">
                  <a:moveTo>
                    <a:pt x="1" y="30"/>
                  </a:moveTo>
                  <a:cubicBezTo>
                    <a:pt x="1" y="32"/>
                    <a:pt x="0" y="34"/>
                    <a:pt x="0" y="36"/>
                  </a:cubicBezTo>
                  <a:cubicBezTo>
                    <a:pt x="1" y="41"/>
                    <a:pt x="9" y="43"/>
                    <a:pt x="13" y="40"/>
                  </a:cubicBezTo>
                  <a:cubicBezTo>
                    <a:pt x="14" y="39"/>
                    <a:pt x="15" y="37"/>
                    <a:pt x="15" y="35"/>
                  </a:cubicBezTo>
                  <a:cubicBezTo>
                    <a:pt x="16" y="33"/>
                    <a:pt x="15" y="30"/>
                    <a:pt x="15" y="28"/>
                  </a:cubicBezTo>
                  <a:cubicBezTo>
                    <a:pt x="14" y="22"/>
                    <a:pt x="12" y="17"/>
                    <a:pt x="11" y="10"/>
                  </a:cubicBezTo>
                  <a:cubicBezTo>
                    <a:pt x="11" y="9"/>
                    <a:pt x="12" y="4"/>
                    <a:pt x="11" y="3"/>
                  </a:cubicBezTo>
                  <a:cubicBezTo>
                    <a:pt x="9" y="0"/>
                    <a:pt x="8" y="2"/>
                    <a:pt x="7" y="4"/>
                  </a:cubicBezTo>
                  <a:cubicBezTo>
                    <a:pt x="7" y="9"/>
                    <a:pt x="6" y="13"/>
                    <a:pt x="5" y="18"/>
                  </a:cubicBezTo>
                  <a:cubicBezTo>
                    <a:pt x="4" y="22"/>
                    <a:pt x="3" y="26"/>
                    <a:pt x="1" y="30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ş1ïḓê"/>
            <p:cNvSpPr/>
            <p:nvPr/>
          </p:nvSpPr>
          <p:spPr bwMode="auto">
            <a:xfrm>
              <a:off x="7239000" y="4646613"/>
              <a:ext cx="136525" cy="84138"/>
            </a:xfrm>
            <a:custGeom>
              <a:avLst/>
              <a:gdLst>
                <a:gd name="T0" fmla="*/ 37 w 52"/>
                <a:gd name="T1" fmla="*/ 32 h 32"/>
                <a:gd name="T2" fmla="*/ 28 w 52"/>
                <a:gd name="T3" fmla="*/ 32 h 32"/>
                <a:gd name="T4" fmla="*/ 1 w 52"/>
                <a:gd name="T5" fmla="*/ 10 h 32"/>
                <a:gd name="T6" fmla="*/ 0 w 52"/>
                <a:gd name="T7" fmla="*/ 0 h 32"/>
                <a:gd name="T8" fmla="*/ 47 w 52"/>
                <a:gd name="T9" fmla="*/ 0 h 32"/>
                <a:gd name="T10" fmla="*/ 52 w 52"/>
                <a:gd name="T11" fmla="*/ 5 h 32"/>
                <a:gd name="T12" fmla="*/ 52 w 52"/>
                <a:gd name="T13" fmla="*/ 17 h 32"/>
                <a:gd name="T14" fmla="*/ 37 w 5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2">
                  <a:moveTo>
                    <a:pt x="37" y="32"/>
                  </a:moveTo>
                  <a:cubicBezTo>
                    <a:pt x="28" y="32"/>
                    <a:pt x="28" y="32"/>
                    <a:pt x="28" y="32"/>
                  </a:cubicBezTo>
                  <a:cubicBezTo>
                    <a:pt x="15" y="32"/>
                    <a:pt x="4" y="22"/>
                    <a:pt x="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2" y="2"/>
                    <a:pt x="52" y="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5"/>
                    <a:pt x="45" y="32"/>
                    <a:pt x="37" y="32"/>
                  </a:cubicBezTo>
                  <a:close/>
                </a:path>
              </a:pathLst>
            </a:custGeom>
            <a:noFill/>
            <a:ln w="12700" cap="rnd">
              <a:solidFill>
                <a:srgbClr val="AF4F4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šļîḍè"/>
            <p:cNvSpPr/>
            <p:nvPr/>
          </p:nvSpPr>
          <p:spPr bwMode="auto">
            <a:xfrm>
              <a:off x="7412038" y="4646613"/>
              <a:ext cx="136525" cy="84138"/>
            </a:xfrm>
            <a:custGeom>
              <a:avLst/>
              <a:gdLst>
                <a:gd name="T0" fmla="*/ 15 w 52"/>
                <a:gd name="T1" fmla="*/ 32 h 32"/>
                <a:gd name="T2" fmla="*/ 24 w 52"/>
                <a:gd name="T3" fmla="*/ 32 h 32"/>
                <a:gd name="T4" fmla="*/ 50 w 52"/>
                <a:gd name="T5" fmla="*/ 10 h 32"/>
                <a:gd name="T6" fmla="*/ 52 w 52"/>
                <a:gd name="T7" fmla="*/ 0 h 32"/>
                <a:gd name="T8" fmla="*/ 5 w 52"/>
                <a:gd name="T9" fmla="*/ 0 h 32"/>
                <a:gd name="T10" fmla="*/ 0 w 52"/>
                <a:gd name="T11" fmla="*/ 5 h 32"/>
                <a:gd name="T12" fmla="*/ 0 w 52"/>
                <a:gd name="T13" fmla="*/ 17 h 32"/>
                <a:gd name="T14" fmla="*/ 15 w 5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2">
                  <a:moveTo>
                    <a:pt x="15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37" y="32"/>
                    <a:pt x="48" y="22"/>
                    <a:pt x="50" y="1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5"/>
                    <a:pt x="7" y="32"/>
                    <a:pt x="15" y="32"/>
                  </a:cubicBezTo>
                  <a:close/>
                </a:path>
              </a:pathLst>
            </a:custGeom>
            <a:noFill/>
            <a:ln w="12700" cap="rnd">
              <a:solidFill>
                <a:srgbClr val="AF4F4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ḷídé"/>
            <p:cNvSpPr/>
            <p:nvPr/>
          </p:nvSpPr>
          <p:spPr bwMode="auto">
            <a:xfrm>
              <a:off x="7375525" y="4673600"/>
              <a:ext cx="36512" cy="0"/>
            </a:xfrm>
            <a:prstGeom prst="line">
              <a:avLst/>
            </a:prstGeom>
            <a:noFill/>
            <a:ln w="12700" cap="rnd">
              <a:solidFill>
                <a:srgbClr val="AF4F4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şľiḍê"/>
            <p:cNvSpPr/>
            <p:nvPr/>
          </p:nvSpPr>
          <p:spPr bwMode="auto">
            <a:xfrm>
              <a:off x="7202488" y="4691063"/>
              <a:ext cx="76200" cy="96838"/>
            </a:xfrm>
            <a:custGeom>
              <a:avLst/>
              <a:gdLst>
                <a:gd name="T0" fmla="*/ 13 w 29"/>
                <a:gd name="T1" fmla="*/ 34 h 37"/>
                <a:gd name="T2" fmla="*/ 11 w 29"/>
                <a:gd name="T3" fmla="*/ 3 h 37"/>
                <a:gd name="T4" fmla="*/ 4 w 29"/>
                <a:gd name="T5" fmla="*/ 9 h 37"/>
                <a:gd name="T6" fmla="*/ 5 w 29"/>
                <a:gd name="T7" fmla="*/ 29 h 37"/>
                <a:gd name="T8" fmla="*/ 13 w 29"/>
                <a:gd name="T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7">
                  <a:moveTo>
                    <a:pt x="13" y="34"/>
                  </a:moveTo>
                  <a:cubicBezTo>
                    <a:pt x="29" y="37"/>
                    <a:pt x="27" y="0"/>
                    <a:pt x="11" y="3"/>
                  </a:cubicBezTo>
                  <a:cubicBezTo>
                    <a:pt x="8" y="4"/>
                    <a:pt x="6" y="6"/>
                    <a:pt x="4" y="9"/>
                  </a:cubicBezTo>
                  <a:cubicBezTo>
                    <a:pt x="0" y="15"/>
                    <a:pt x="1" y="23"/>
                    <a:pt x="5" y="29"/>
                  </a:cubicBezTo>
                  <a:cubicBezTo>
                    <a:pt x="7" y="31"/>
                    <a:pt x="9" y="34"/>
                    <a:pt x="13" y="34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sḷïḋe"/>
            <p:cNvSpPr/>
            <p:nvPr/>
          </p:nvSpPr>
          <p:spPr bwMode="auto">
            <a:xfrm>
              <a:off x="7512050" y="4697413"/>
              <a:ext cx="65087" cy="85725"/>
            </a:xfrm>
            <a:custGeom>
              <a:avLst/>
              <a:gdLst>
                <a:gd name="T0" fmla="*/ 4 w 25"/>
                <a:gd name="T1" fmla="*/ 8 h 33"/>
                <a:gd name="T2" fmla="*/ 14 w 25"/>
                <a:gd name="T3" fmla="*/ 1 h 33"/>
                <a:gd name="T4" fmla="*/ 21 w 25"/>
                <a:gd name="T5" fmla="*/ 7 h 33"/>
                <a:gd name="T6" fmla="*/ 21 w 25"/>
                <a:gd name="T7" fmla="*/ 27 h 33"/>
                <a:gd name="T8" fmla="*/ 13 w 25"/>
                <a:gd name="T9" fmla="*/ 32 h 33"/>
                <a:gd name="T10" fmla="*/ 4 w 25"/>
                <a:gd name="T11" fmla="*/ 28 h 33"/>
                <a:gd name="T12" fmla="*/ 4 w 25"/>
                <a:gd name="T13" fmla="*/ 29 h 33"/>
                <a:gd name="T14" fmla="*/ 4 w 25"/>
                <a:gd name="T15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33">
                  <a:moveTo>
                    <a:pt x="4" y="8"/>
                  </a:moveTo>
                  <a:cubicBezTo>
                    <a:pt x="4" y="4"/>
                    <a:pt x="9" y="0"/>
                    <a:pt x="14" y="1"/>
                  </a:cubicBezTo>
                  <a:cubicBezTo>
                    <a:pt x="17" y="2"/>
                    <a:pt x="20" y="4"/>
                    <a:pt x="21" y="7"/>
                  </a:cubicBezTo>
                  <a:cubicBezTo>
                    <a:pt x="25" y="13"/>
                    <a:pt x="25" y="21"/>
                    <a:pt x="21" y="27"/>
                  </a:cubicBezTo>
                  <a:cubicBezTo>
                    <a:pt x="19" y="29"/>
                    <a:pt x="16" y="32"/>
                    <a:pt x="13" y="32"/>
                  </a:cubicBezTo>
                  <a:cubicBezTo>
                    <a:pt x="9" y="33"/>
                    <a:pt x="5" y="31"/>
                    <a:pt x="4" y="28"/>
                  </a:cubicBezTo>
                  <a:cubicBezTo>
                    <a:pt x="3" y="28"/>
                    <a:pt x="4" y="29"/>
                    <a:pt x="4" y="29"/>
                  </a:cubicBezTo>
                  <a:cubicBezTo>
                    <a:pt x="0" y="22"/>
                    <a:pt x="2" y="16"/>
                    <a:pt x="4" y="8"/>
                  </a:cubicBezTo>
                  <a:close/>
                </a:path>
              </a:pathLst>
            </a:custGeom>
            <a:solidFill>
              <a:srgbClr val="EAB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ṥľîḋè"/>
            <p:cNvSpPr/>
            <p:nvPr/>
          </p:nvSpPr>
          <p:spPr bwMode="auto">
            <a:xfrm>
              <a:off x="7370763" y="4819650"/>
              <a:ext cx="49212" cy="39688"/>
            </a:xfrm>
            <a:custGeom>
              <a:avLst/>
              <a:gdLst>
                <a:gd name="T0" fmla="*/ 5 w 19"/>
                <a:gd name="T1" fmla="*/ 2 h 15"/>
                <a:gd name="T2" fmla="*/ 10 w 19"/>
                <a:gd name="T3" fmla="*/ 4 h 15"/>
                <a:gd name="T4" fmla="*/ 15 w 19"/>
                <a:gd name="T5" fmla="*/ 2 h 15"/>
                <a:gd name="T6" fmla="*/ 18 w 19"/>
                <a:gd name="T7" fmla="*/ 8 h 15"/>
                <a:gd name="T8" fmla="*/ 7 w 19"/>
                <a:gd name="T9" fmla="*/ 14 h 15"/>
                <a:gd name="T10" fmla="*/ 1 w 19"/>
                <a:gd name="T11" fmla="*/ 8 h 15"/>
                <a:gd name="T12" fmla="*/ 5 w 19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5" y="2"/>
                  </a:moveTo>
                  <a:cubicBezTo>
                    <a:pt x="7" y="2"/>
                    <a:pt x="9" y="2"/>
                    <a:pt x="10" y="4"/>
                  </a:cubicBezTo>
                  <a:cubicBezTo>
                    <a:pt x="11" y="1"/>
                    <a:pt x="13" y="0"/>
                    <a:pt x="15" y="2"/>
                  </a:cubicBezTo>
                  <a:cubicBezTo>
                    <a:pt x="18" y="3"/>
                    <a:pt x="19" y="5"/>
                    <a:pt x="18" y="8"/>
                  </a:cubicBezTo>
                  <a:cubicBezTo>
                    <a:pt x="17" y="12"/>
                    <a:pt x="11" y="15"/>
                    <a:pt x="7" y="14"/>
                  </a:cubicBezTo>
                  <a:cubicBezTo>
                    <a:pt x="4" y="13"/>
                    <a:pt x="1" y="11"/>
                    <a:pt x="1" y="8"/>
                  </a:cubicBezTo>
                  <a:cubicBezTo>
                    <a:pt x="0" y="6"/>
                    <a:pt x="3" y="3"/>
                    <a:pt x="5" y="2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ḷiḓê"/>
            <p:cNvSpPr/>
            <p:nvPr/>
          </p:nvSpPr>
          <p:spPr bwMode="auto">
            <a:xfrm>
              <a:off x="7354888" y="4816475"/>
              <a:ext cx="85725" cy="26988"/>
            </a:xfrm>
            <a:custGeom>
              <a:avLst/>
              <a:gdLst>
                <a:gd name="T0" fmla="*/ 1 w 33"/>
                <a:gd name="T1" fmla="*/ 5 h 10"/>
                <a:gd name="T2" fmla="*/ 4 w 33"/>
                <a:gd name="T3" fmla="*/ 7 h 10"/>
                <a:gd name="T4" fmla="*/ 9 w 33"/>
                <a:gd name="T5" fmla="*/ 7 h 10"/>
                <a:gd name="T6" fmla="*/ 17 w 33"/>
                <a:gd name="T7" fmla="*/ 7 h 10"/>
                <a:gd name="T8" fmla="*/ 32 w 33"/>
                <a:gd name="T9" fmla="*/ 0 h 10"/>
                <a:gd name="T10" fmla="*/ 33 w 33"/>
                <a:gd name="T11" fmla="*/ 1 h 10"/>
                <a:gd name="T12" fmla="*/ 17 w 33"/>
                <a:gd name="T13" fmla="*/ 10 h 10"/>
                <a:gd name="T14" fmla="*/ 8 w 33"/>
                <a:gd name="T15" fmla="*/ 10 h 10"/>
                <a:gd name="T16" fmla="*/ 4 w 33"/>
                <a:gd name="T17" fmla="*/ 8 h 10"/>
                <a:gd name="T18" fmla="*/ 0 w 33"/>
                <a:gd name="T19" fmla="*/ 5 h 10"/>
                <a:gd name="T20" fmla="*/ 1 w 33"/>
                <a:gd name="T2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0">
                  <a:moveTo>
                    <a:pt x="1" y="5"/>
                  </a:moveTo>
                  <a:cubicBezTo>
                    <a:pt x="2" y="6"/>
                    <a:pt x="3" y="6"/>
                    <a:pt x="4" y="7"/>
                  </a:cubicBezTo>
                  <a:cubicBezTo>
                    <a:pt x="6" y="7"/>
                    <a:pt x="7" y="7"/>
                    <a:pt x="9" y="7"/>
                  </a:cubicBezTo>
                  <a:cubicBezTo>
                    <a:pt x="11" y="8"/>
                    <a:pt x="14" y="8"/>
                    <a:pt x="17" y="7"/>
                  </a:cubicBezTo>
                  <a:cubicBezTo>
                    <a:pt x="22" y="6"/>
                    <a:pt x="28" y="4"/>
                    <a:pt x="32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9" y="6"/>
                    <a:pt x="23" y="9"/>
                    <a:pt x="17" y="10"/>
                  </a:cubicBezTo>
                  <a:cubicBezTo>
                    <a:pt x="14" y="10"/>
                    <a:pt x="11" y="10"/>
                    <a:pt x="8" y="10"/>
                  </a:cubicBezTo>
                  <a:cubicBezTo>
                    <a:pt x="7" y="9"/>
                    <a:pt x="5" y="9"/>
                    <a:pt x="4" y="8"/>
                  </a:cubicBezTo>
                  <a:cubicBezTo>
                    <a:pt x="3" y="8"/>
                    <a:pt x="1" y="7"/>
                    <a:pt x="0" y="5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BF6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śḷíḍè"/>
            <p:cNvSpPr/>
            <p:nvPr/>
          </p:nvSpPr>
          <p:spPr bwMode="auto">
            <a:xfrm>
              <a:off x="7535863" y="4718050"/>
              <a:ext cx="23812" cy="44450"/>
            </a:xfrm>
            <a:custGeom>
              <a:avLst/>
              <a:gdLst>
                <a:gd name="T0" fmla="*/ 1 w 9"/>
                <a:gd name="T1" fmla="*/ 10 h 17"/>
                <a:gd name="T2" fmla="*/ 1 w 9"/>
                <a:gd name="T3" fmla="*/ 9 h 17"/>
                <a:gd name="T4" fmla="*/ 1 w 9"/>
                <a:gd name="T5" fmla="*/ 9 h 17"/>
                <a:gd name="T6" fmla="*/ 6 w 9"/>
                <a:gd name="T7" fmla="*/ 7 h 17"/>
                <a:gd name="T8" fmla="*/ 5 w 9"/>
                <a:gd name="T9" fmla="*/ 4 h 17"/>
                <a:gd name="T10" fmla="*/ 1 w 9"/>
                <a:gd name="T11" fmla="*/ 2 h 17"/>
                <a:gd name="T12" fmla="*/ 1 w 9"/>
                <a:gd name="T13" fmla="*/ 2 h 17"/>
                <a:gd name="T14" fmla="*/ 0 w 9"/>
                <a:gd name="T15" fmla="*/ 1 h 17"/>
                <a:gd name="T16" fmla="*/ 1 w 9"/>
                <a:gd name="T17" fmla="*/ 1 h 17"/>
                <a:gd name="T18" fmla="*/ 7 w 9"/>
                <a:gd name="T19" fmla="*/ 2 h 17"/>
                <a:gd name="T20" fmla="*/ 9 w 9"/>
                <a:gd name="T21" fmla="*/ 8 h 17"/>
                <a:gd name="T22" fmla="*/ 8 w 9"/>
                <a:gd name="T23" fmla="*/ 14 h 17"/>
                <a:gd name="T24" fmla="*/ 2 w 9"/>
                <a:gd name="T25" fmla="*/ 17 h 17"/>
                <a:gd name="T26" fmla="*/ 2 w 9"/>
                <a:gd name="T27" fmla="*/ 17 h 17"/>
                <a:gd name="T28" fmla="*/ 2 w 9"/>
                <a:gd name="T29" fmla="*/ 17 h 17"/>
                <a:gd name="T30" fmla="*/ 6 w 9"/>
                <a:gd name="T31" fmla="*/ 13 h 17"/>
                <a:gd name="T32" fmla="*/ 7 w 9"/>
                <a:gd name="T33" fmla="*/ 9 h 17"/>
                <a:gd name="T34" fmla="*/ 1 w 9"/>
                <a:gd name="T3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1" y="10"/>
                  </a:moveTo>
                  <a:cubicBezTo>
                    <a:pt x="1" y="10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9"/>
                    <a:pt x="5" y="9"/>
                    <a:pt x="6" y="7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3" y="0"/>
                    <a:pt x="5" y="1"/>
                    <a:pt x="7" y="2"/>
                  </a:cubicBezTo>
                  <a:cubicBezTo>
                    <a:pt x="8" y="4"/>
                    <a:pt x="9" y="6"/>
                    <a:pt x="9" y="8"/>
                  </a:cubicBezTo>
                  <a:cubicBezTo>
                    <a:pt x="9" y="10"/>
                    <a:pt x="9" y="13"/>
                    <a:pt x="8" y="14"/>
                  </a:cubicBezTo>
                  <a:cubicBezTo>
                    <a:pt x="6" y="16"/>
                    <a:pt x="4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6"/>
                    <a:pt x="5" y="15"/>
                    <a:pt x="6" y="13"/>
                  </a:cubicBezTo>
                  <a:cubicBezTo>
                    <a:pt x="6" y="12"/>
                    <a:pt x="7" y="11"/>
                    <a:pt x="7" y="9"/>
                  </a:cubicBezTo>
                  <a:cubicBezTo>
                    <a:pt x="5" y="10"/>
                    <a:pt x="3" y="10"/>
                    <a:pt x="1" y="10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ṩ1îḓè"/>
            <p:cNvSpPr/>
            <p:nvPr/>
          </p:nvSpPr>
          <p:spPr bwMode="auto">
            <a:xfrm>
              <a:off x="7221538" y="4718050"/>
              <a:ext cx="23812" cy="44450"/>
            </a:xfrm>
            <a:custGeom>
              <a:avLst/>
              <a:gdLst>
                <a:gd name="T0" fmla="*/ 8 w 9"/>
                <a:gd name="T1" fmla="*/ 10 h 17"/>
                <a:gd name="T2" fmla="*/ 8 w 9"/>
                <a:gd name="T3" fmla="*/ 9 h 17"/>
                <a:gd name="T4" fmla="*/ 8 w 9"/>
                <a:gd name="T5" fmla="*/ 9 h 17"/>
                <a:gd name="T6" fmla="*/ 3 w 9"/>
                <a:gd name="T7" fmla="*/ 7 h 17"/>
                <a:gd name="T8" fmla="*/ 4 w 9"/>
                <a:gd name="T9" fmla="*/ 4 h 17"/>
                <a:gd name="T10" fmla="*/ 8 w 9"/>
                <a:gd name="T11" fmla="*/ 2 h 17"/>
                <a:gd name="T12" fmla="*/ 8 w 9"/>
                <a:gd name="T13" fmla="*/ 2 h 17"/>
                <a:gd name="T14" fmla="*/ 9 w 9"/>
                <a:gd name="T15" fmla="*/ 1 h 17"/>
                <a:gd name="T16" fmla="*/ 8 w 9"/>
                <a:gd name="T17" fmla="*/ 1 h 17"/>
                <a:gd name="T18" fmla="*/ 2 w 9"/>
                <a:gd name="T19" fmla="*/ 2 h 17"/>
                <a:gd name="T20" fmla="*/ 0 w 9"/>
                <a:gd name="T21" fmla="*/ 8 h 17"/>
                <a:gd name="T22" fmla="*/ 1 w 9"/>
                <a:gd name="T23" fmla="*/ 14 h 17"/>
                <a:gd name="T24" fmla="*/ 7 w 9"/>
                <a:gd name="T25" fmla="*/ 17 h 17"/>
                <a:gd name="T26" fmla="*/ 7 w 9"/>
                <a:gd name="T27" fmla="*/ 17 h 17"/>
                <a:gd name="T28" fmla="*/ 7 w 9"/>
                <a:gd name="T29" fmla="*/ 17 h 17"/>
                <a:gd name="T30" fmla="*/ 3 w 9"/>
                <a:gd name="T31" fmla="*/ 13 h 17"/>
                <a:gd name="T32" fmla="*/ 2 w 9"/>
                <a:gd name="T33" fmla="*/ 9 h 17"/>
                <a:gd name="T34" fmla="*/ 8 w 9"/>
                <a:gd name="T3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8" y="10"/>
                  </a:move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4" y="9"/>
                    <a:pt x="3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0" y="13"/>
                    <a:pt x="1" y="14"/>
                  </a:cubicBezTo>
                  <a:cubicBezTo>
                    <a:pt x="3" y="16"/>
                    <a:pt x="5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6"/>
                    <a:pt x="4" y="15"/>
                    <a:pt x="3" y="13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4" y="10"/>
                    <a:pt x="6" y="10"/>
                    <a:pt x="8" y="10"/>
                  </a:cubicBezTo>
                  <a:close/>
                </a:path>
              </a:pathLst>
            </a:custGeom>
            <a:solidFill>
              <a:srgbClr val="E28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šļiḍé"/>
            <p:cNvSpPr/>
            <p:nvPr/>
          </p:nvSpPr>
          <p:spPr bwMode="auto">
            <a:xfrm>
              <a:off x="7439025" y="4621213"/>
              <a:ext cx="53975" cy="25400"/>
            </a:xfrm>
            <a:custGeom>
              <a:avLst/>
              <a:gdLst>
                <a:gd name="T0" fmla="*/ 18 w 21"/>
                <a:gd name="T1" fmla="*/ 9 h 10"/>
                <a:gd name="T2" fmla="*/ 15 w 21"/>
                <a:gd name="T3" fmla="*/ 7 h 10"/>
                <a:gd name="T4" fmla="*/ 11 w 21"/>
                <a:gd name="T5" fmla="*/ 5 h 10"/>
                <a:gd name="T6" fmla="*/ 3 w 21"/>
                <a:gd name="T7" fmla="*/ 5 h 10"/>
                <a:gd name="T8" fmla="*/ 3 w 21"/>
                <a:gd name="T9" fmla="*/ 5 h 10"/>
                <a:gd name="T10" fmla="*/ 0 w 21"/>
                <a:gd name="T11" fmla="*/ 3 h 10"/>
                <a:gd name="T12" fmla="*/ 2 w 21"/>
                <a:gd name="T13" fmla="*/ 0 h 10"/>
                <a:gd name="T14" fmla="*/ 2 w 21"/>
                <a:gd name="T15" fmla="*/ 0 h 10"/>
                <a:gd name="T16" fmla="*/ 13 w 21"/>
                <a:gd name="T17" fmla="*/ 1 h 10"/>
                <a:gd name="T18" fmla="*/ 17 w 21"/>
                <a:gd name="T19" fmla="*/ 4 h 10"/>
                <a:gd name="T20" fmla="*/ 21 w 21"/>
                <a:gd name="T21" fmla="*/ 7 h 10"/>
                <a:gd name="T22" fmla="*/ 21 w 21"/>
                <a:gd name="T23" fmla="*/ 10 h 10"/>
                <a:gd name="T24" fmla="*/ 18 w 21"/>
                <a:gd name="T25" fmla="*/ 10 h 10"/>
                <a:gd name="T26" fmla="*/ 18 w 21"/>
                <a:gd name="T2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0">
                  <a:moveTo>
                    <a:pt x="18" y="9"/>
                  </a:moveTo>
                  <a:cubicBezTo>
                    <a:pt x="17" y="9"/>
                    <a:pt x="16" y="8"/>
                    <a:pt x="15" y="7"/>
                  </a:cubicBezTo>
                  <a:cubicBezTo>
                    <a:pt x="14" y="6"/>
                    <a:pt x="13" y="6"/>
                    <a:pt x="11" y="5"/>
                  </a:cubicBezTo>
                  <a:cubicBezTo>
                    <a:pt x="9" y="4"/>
                    <a:pt x="6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3" y="1"/>
                  </a:cubicBezTo>
                  <a:cubicBezTo>
                    <a:pt x="14" y="2"/>
                    <a:pt x="16" y="3"/>
                    <a:pt x="17" y="4"/>
                  </a:cubicBezTo>
                  <a:cubicBezTo>
                    <a:pt x="18" y="5"/>
                    <a:pt x="20" y="6"/>
                    <a:pt x="21" y="7"/>
                  </a:cubicBezTo>
                  <a:cubicBezTo>
                    <a:pt x="21" y="8"/>
                    <a:pt x="21" y="9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rgbClr val="5B3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$ļîdê"/>
            <p:cNvSpPr/>
            <p:nvPr/>
          </p:nvSpPr>
          <p:spPr bwMode="auto">
            <a:xfrm>
              <a:off x="7289800" y="4621213"/>
              <a:ext cx="53975" cy="25400"/>
            </a:xfrm>
            <a:custGeom>
              <a:avLst/>
              <a:gdLst>
                <a:gd name="T0" fmla="*/ 0 w 21"/>
                <a:gd name="T1" fmla="*/ 7 h 10"/>
                <a:gd name="T2" fmla="*/ 4 w 21"/>
                <a:gd name="T3" fmla="*/ 4 h 10"/>
                <a:gd name="T4" fmla="*/ 8 w 21"/>
                <a:gd name="T5" fmla="*/ 1 h 10"/>
                <a:gd name="T6" fmla="*/ 19 w 21"/>
                <a:gd name="T7" fmla="*/ 0 h 10"/>
                <a:gd name="T8" fmla="*/ 21 w 21"/>
                <a:gd name="T9" fmla="*/ 3 h 10"/>
                <a:gd name="T10" fmla="*/ 18 w 21"/>
                <a:gd name="T11" fmla="*/ 5 h 10"/>
                <a:gd name="T12" fmla="*/ 18 w 21"/>
                <a:gd name="T13" fmla="*/ 5 h 10"/>
                <a:gd name="T14" fmla="*/ 18 w 21"/>
                <a:gd name="T15" fmla="*/ 5 h 10"/>
                <a:gd name="T16" fmla="*/ 10 w 21"/>
                <a:gd name="T17" fmla="*/ 5 h 10"/>
                <a:gd name="T18" fmla="*/ 6 w 21"/>
                <a:gd name="T19" fmla="*/ 7 h 10"/>
                <a:gd name="T20" fmla="*/ 3 w 21"/>
                <a:gd name="T21" fmla="*/ 9 h 10"/>
                <a:gd name="T22" fmla="*/ 3 w 21"/>
                <a:gd name="T23" fmla="*/ 10 h 10"/>
                <a:gd name="T24" fmla="*/ 0 w 21"/>
                <a:gd name="T25" fmla="*/ 10 h 10"/>
                <a:gd name="T26" fmla="*/ 0 w 21"/>
                <a:gd name="T2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0">
                  <a:moveTo>
                    <a:pt x="0" y="7"/>
                  </a:moveTo>
                  <a:cubicBezTo>
                    <a:pt x="1" y="6"/>
                    <a:pt x="3" y="5"/>
                    <a:pt x="4" y="4"/>
                  </a:cubicBezTo>
                  <a:cubicBezTo>
                    <a:pt x="5" y="3"/>
                    <a:pt x="7" y="2"/>
                    <a:pt x="8" y="1"/>
                  </a:cubicBezTo>
                  <a:cubicBezTo>
                    <a:pt x="12" y="0"/>
                    <a:pt x="15" y="0"/>
                    <a:pt x="19" y="0"/>
                  </a:cubicBezTo>
                  <a:cubicBezTo>
                    <a:pt x="20" y="0"/>
                    <a:pt x="21" y="2"/>
                    <a:pt x="21" y="3"/>
                  </a:cubicBezTo>
                  <a:cubicBezTo>
                    <a:pt x="21" y="4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4"/>
                    <a:pt x="12" y="4"/>
                    <a:pt x="10" y="5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9"/>
                    <a:pt x="0" y="8"/>
                    <a:pt x="0" y="7"/>
                  </a:cubicBezTo>
                  <a:close/>
                </a:path>
              </a:pathLst>
            </a:custGeom>
            <a:solidFill>
              <a:srgbClr val="5B3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ṡḷíḋe"/>
            <p:cNvSpPr/>
            <p:nvPr/>
          </p:nvSpPr>
          <p:spPr bwMode="auto">
            <a:xfrm>
              <a:off x="7323138" y="4948238"/>
              <a:ext cx="146050" cy="104775"/>
            </a:xfrm>
            <a:prstGeom prst="ellipse">
              <a:avLst/>
            </a:prstGeom>
            <a:solidFill>
              <a:srgbClr val="E2A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ś1îḋe"/>
            <p:cNvSpPr/>
            <p:nvPr/>
          </p:nvSpPr>
          <p:spPr bwMode="auto">
            <a:xfrm>
              <a:off x="7346950" y="4953000"/>
              <a:ext cx="15875" cy="19050"/>
            </a:xfrm>
            <a:prstGeom prst="ellipse">
              <a:avLst/>
            </a:prstGeom>
            <a:solidFill>
              <a:srgbClr val="DDC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$ļídé"/>
            <p:cNvSpPr/>
            <p:nvPr/>
          </p:nvSpPr>
          <p:spPr bwMode="auto">
            <a:xfrm>
              <a:off x="7358063" y="4965700"/>
              <a:ext cx="17462" cy="19050"/>
            </a:xfrm>
            <a:prstGeom prst="ellipse">
              <a:avLst/>
            </a:prstGeom>
            <a:solidFill>
              <a:srgbClr val="DDC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ṧḷïḋè"/>
            <p:cNvSpPr/>
            <p:nvPr/>
          </p:nvSpPr>
          <p:spPr bwMode="auto">
            <a:xfrm>
              <a:off x="7391400" y="4973638"/>
              <a:ext cx="19050" cy="19050"/>
            </a:xfrm>
            <a:prstGeom prst="ellipse">
              <a:avLst/>
            </a:prstGeom>
            <a:solidFill>
              <a:srgbClr val="DDC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ṧļidé"/>
            <p:cNvSpPr/>
            <p:nvPr/>
          </p:nvSpPr>
          <p:spPr bwMode="auto">
            <a:xfrm>
              <a:off x="7375525" y="4972050"/>
              <a:ext cx="19050" cy="17463"/>
            </a:xfrm>
            <a:prstGeom prst="ellipse">
              <a:avLst/>
            </a:prstGeom>
            <a:solidFill>
              <a:srgbClr val="DDC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ślïḍe"/>
            <p:cNvSpPr/>
            <p:nvPr/>
          </p:nvSpPr>
          <p:spPr bwMode="auto">
            <a:xfrm>
              <a:off x="7439025" y="4953000"/>
              <a:ext cx="17462" cy="19050"/>
            </a:xfrm>
            <a:prstGeom prst="ellipse">
              <a:avLst/>
            </a:prstGeom>
            <a:solidFill>
              <a:srgbClr val="DDC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ṩliḑè"/>
            <p:cNvSpPr/>
            <p:nvPr/>
          </p:nvSpPr>
          <p:spPr bwMode="auto">
            <a:xfrm>
              <a:off x="7424738" y="4965700"/>
              <a:ext cx="19050" cy="19050"/>
            </a:xfrm>
            <a:prstGeom prst="ellipse">
              <a:avLst/>
            </a:prstGeom>
            <a:solidFill>
              <a:srgbClr val="DDC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ṧļíde"/>
            <p:cNvSpPr/>
            <p:nvPr/>
          </p:nvSpPr>
          <p:spPr bwMode="auto">
            <a:xfrm>
              <a:off x="7410450" y="4972050"/>
              <a:ext cx="17462" cy="17463"/>
            </a:xfrm>
            <a:prstGeom prst="ellipse">
              <a:avLst/>
            </a:prstGeom>
            <a:solidFill>
              <a:srgbClr val="DDC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ṧ1ïḑè"/>
            <p:cNvSpPr/>
            <p:nvPr/>
          </p:nvSpPr>
          <p:spPr bwMode="auto">
            <a:xfrm>
              <a:off x="5607050" y="4832350"/>
              <a:ext cx="677862" cy="560388"/>
            </a:xfrm>
            <a:custGeom>
              <a:avLst/>
              <a:gdLst>
                <a:gd name="T0" fmla="*/ 23 w 427"/>
                <a:gd name="T1" fmla="*/ 0 h 353"/>
                <a:gd name="T2" fmla="*/ 23 w 427"/>
                <a:gd name="T3" fmla="*/ 328 h 353"/>
                <a:gd name="T4" fmla="*/ 427 w 427"/>
                <a:gd name="T5" fmla="*/ 328 h 353"/>
                <a:gd name="T6" fmla="*/ 427 w 427"/>
                <a:gd name="T7" fmla="*/ 353 h 353"/>
                <a:gd name="T8" fmla="*/ 0 w 427"/>
                <a:gd name="T9" fmla="*/ 353 h 353"/>
                <a:gd name="T10" fmla="*/ 0 w 427"/>
                <a:gd name="T11" fmla="*/ 328 h 353"/>
                <a:gd name="T12" fmla="*/ 0 w 427"/>
                <a:gd name="T13" fmla="*/ 0 h 353"/>
                <a:gd name="T14" fmla="*/ 23 w 42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353">
                  <a:moveTo>
                    <a:pt x="23" y="0"/>
                  </a:moveTo>
                  <a:lnTo>
                    <a:pt x="23" y="328"/>
                  </a:lnTo>
                  <a:lnTo>
                    <a:pt x="427" y="328"/>
                  </a:lnTo>
                  <a:lnTo>
                    <a:pt x="427" y="353"/>
                  </a:lnTo>
                  <a:lnTo>
                    <a:pt x="0" y="353"/>
                  </a:lnTo>
                  <a:lnTo>
                    <a:pt x="0" y="328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š1íḍè"/>
            <p:cNvSpPr/>
            <p:nvPr/>
          </p:nvSpPr>
          <p:spPr bwMode="auto">
            <a:xfrm>
              <a:off x="6127750" y="5122863"/>
              <a:ext cx="85725" cy="196850"/>
            </a:xfrm>
            <a:prstGeom prst="rect">
              <a:avLst/>
            </a:prstGeom>
            <a:solidFill>
              <a:srgbClr val="75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şlîḍê"/>
            <p:cNvSpPr/>
            <p:nvPr/>
          </p:nvSpPr>
          <p:spPr bwMode="auto">
            <a:xfrm>
              <a:off x="5994400" y="5029200"/>
              <a:ext cx="85725" cy="290513"/>
            </a:xfrm>
            <a:prstGeom prst="rect">
              <a:avLst/>
            </a:prstGeom>
            <a:solidFill>
              <a:srgbClr val="A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$ḷîḑé"/>
            <p:cNvSpPr/>
            <p:nvPr/>
          </p:nvSpPr>
          <p:spPr bwMode="auto">
            <a:xfrm>
              <a:off x="5854700" y="4953000"/>
              <a:ext cx="87312" cy="366713"/>
            </a:xfrm>
            <a:prstGeom prst="rect">
              <a:avLst/>
            </a:prstGeom>
            <a:solidFill>
              <a:srgbClr val="EA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S1íḑé"/>
            <p:cNvSpPr/>
            <p:nvPr/>
          </p:nvSpPr>
          <p:spPr bwMode="auto">
            <a:xfrm>
              <a:off x="5703888" y="4879975"/>
              <a:ext cx="85725" cy="439738"/>
            </a:xfrm>
            <a:prstGeom prst="rect">
              <a:avLst/>
            </a:prstGeom>
            <a:solidFill>
              <a:srgbClr val="F2D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ṥļíde"/>
            <p:cNvSpPr/>
            <p:nvPr/>
          </p:nvSpPr>
          <p:spPr bwMode="auto">
            <a:xfrm>
              <a:off x="6261100" y="5319713"/>
              <a:ext cx="90487" cy="106363"/>
            </a:xfrm>
            <a:custGeom>
              <a:avLst/>
              <a:gdLst>
                <a:gd name="T0" fmla="*/ 57 w 57"/>
                <a:gd name="T1" fmla="*/ 33 h 67"/>
                <a:gd name="T2" fmla="*/ 0 w 57"/>
                <a:gd name="T3" fmla="*/ 0 h 67"/>
                <a:gd name="T4" fmla="*/ 0 w 57"/>
                <a:gd name="T5" fmla="*/ 67 h 67"/>
                <a:gd name="T6" fmla="*/ 57 w 57"/>
                <a:gd name="T7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7">
                  <a:moveTo>
                    <a:pt x="57" y="33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śḷïḓé"/>
            <p:cNvSpPr/>
            <p:nvPr/>
          </p:nvSpPr>
          <p:spPr bwMode="auto">
            <a:xfrm>
              <a:off x="5568950" y="4759325"/>
              <a:ext cx="107950" cy="92075"/>
            </a:xfrm>
            <a:custGeom>
              <a:avLst/>
              <a:gdLst>
                <a:gd name="T0" fmla="*/ 33 w 68"/>
                <a:gd name="T1" fmla="*/ 0 h 58"/>
                <a:gd name="T2" fmla="*/ 0 w 68"/>
                <a:gd name="T3" fmla="*/ 58 h 58"/>
                <a:gd name="T4" fmla="*/ 68 w 68"/>
                <a:gd name="T5" fmla="*/ 58 h 58"/>
                <a:gd name="T6" fmla="*/ 33 w 6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8">
                  <a:moveTo>
                    <a:pt x="33" y="0"/>
                  </a:moveTo>
                  <a:lnTo>
                    <a:pt x="0" y="58"/>
                  </a:lnTo>
                  <a:lnTo>
                    <a:pt x="68" y="5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ṥ1îḑé"/>
            <p:cNvSpPr/>
            <p:nvPr/>
          </p:nvSpPr>
          <p:spPr bwMode="auto">
            <a:xfrm>
              <a:off x="6645275" y="1582738"/>
              <a:ext cx="1081087" cy="795338"/>
            </a:xfrm>
            <a:custGeom>
              <a:avLst/>
              <a:gdLst>
                <a:gd name="T0" fmla="*/ 386 w 413"/>
                <a:gd name="T1" fmla="*/ 153 h 304"/>
                <a:gd name="T2" fmla="*/ 393 w 413"/>
                <a:gd name="T3" fmla="*/ 113 h 304"/>
                <a:gd name="T4" fmla="*/ 23 w 413"/>
                <a:gd name="T5" fmla="*/ 0 h 304"/>
                <a:gd name="T6" fmla="*/ 0 w 413"/>
                <a:gd name="T7" fmla="*/ 213 h 304"/>
                <a:gd name="T8" fmla="*/ 287 w 413"/>
                <a:gd name="T9" fmla="*/ 295 h 304"/>
                <a:gd name="T10" fmla="*/ 324 w 413"/>
                <a:gd name="T11" fmla="*/ 267 h 304"/>
                <a:gd name="T12" fmla="*/ 276 w 413"/>
                <a:gd name="T13" fmla="*/ 177 h 304"/>
                <a:gd name="T14" fmla="*/ 386 w 413"/>
                <a:gd name="T15" fmla="*/ 1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304">
                  <a:moveTo>
                    <a:pt x="386" y="153"/>
                  </a:moveTo>
                  <a:cubicBezTo>
                    <a:pt x="409" y="147"/>
                    <a:pt x="413" y="123"/>
                    <a:pt x="393" y="113"/>
                  </a:cubicBezTo>
                  <a:cubicBezTo>
                    <a:pt x="319" y="74"/>
                    <a:pt x="170" y="8"/>
                    <a:pt x="23" y="0"/>
                  </a:cubicBezTo>
                  <a:cubicBezTo>
                    <a:pt x="20" y="0"/>
                    <a:pt x="0" y="213"/>
                    <a:pt x="0" y="213"/>
                  </a:cubicBezTo>
                  <a:cubicBezTo>
                    <a:pt x="0" y="213"/>
                    <a:pt x="173" y="255"/>
                    <a:pt x="287" y="295"/>
                  </a:cubicBezTo>
                  <a:cubicBezTo>
                    <a:pt x="310" y="304"/>
                    <a:pt x="334" y="285"/>
                    <a:pt x="324" y="267"/>
                  </a:cubicBezTo>
                  <a:cubicBezTo>
                    <a:pt x="276" y="177"/>
                    <a:pt x="276" y="177"/>
                    <a:pt x="276" y="177"/>
                  </a:cubicBezTo>
                  <a:lnTo>
                    <a:pt x="386" y="153"/>
                  </a:lnTo>
                  <a:close/>
                </a:path>
              </a:pathLst>
            </a:custGeom>
            <a:solidFill>
              <a:srgbClr val="688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lîḋê"/>
            <p:cNvSpPr/>
            <p:nvPr/>
          </p:nvSpPr>
          <p:spPr bwMode="auto">
            <a:xfrm>
              <a:off x="4127500" y="1582738"/>
              <a:ext cx="1081087" cy="795338"/>
            </a:xfrm>
            <a:custGeom>
              <a:avLst/>
              <a:gdLst>
                <a:gd name="T0" fmla="*/ 28 w 413"/>
                <a:gd name="T1" fmla="*/ 153 h 304"/>
                <a:gd name="T2" fmla="*/ 20 w 413"/>
                <a:gd name="T3" fmla="*/ 113 h 304"/>
                <a:gd name="T4" fmla="*/ 391 w 413"/>
                <a:gd name="T5" fmla="*/ 0 h 304"/>
                <a:gd name="T6" fmla="*/ 413 w 413"/>
                <a:gd name="T7" fmla="*/ 213 h 304"/>
                <a:gd name="T8" fmla="*/ 126 w 413"/>
                <a:gd name="T9" fmla="*/ 296 h 304"/>
                <a:gd name="T10" fmla="*/ 90 w 413"/>
                <a:gd name="T11" fmla="*/ 267 h 304"/>
                <a:gd name="T12" fmla="*/ 137 w 413"/>
                <a:gd name="T13" fmla="*/ 177 h 304"/>
                <a:gd name="T14" fmla="*/ 28 w 413"/>
                <a:gd name="T15" fmla="*/ 1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304">
                  <a:moveTo>
                    <a:pt x="28" y="153"/>
                  </a:moveTo>
                  <a:cubicBezTo>
                    <a:pt x="5" y="148"/>
                    <a:pt x="0" y="123"/>
                    <a:pt x="20" y="113"/>
                  </a:cubicBezTo>
                  <a:cubicBezTo>
                    <a:pt x="95" y="75"/>
                    <a:pt x="243" y="9"/>
                    <a:pt x="391" y="0"/>
                  </a:cubicBezTo>
                  <a:cubicBezTo>
                    <a:pt x="394" y="0"/>
                    <a:pt x="413" y="213"/>
                    <a:pt x="413" y="213"/>
                  </a:cubicBezTo>
                  <a:cubicBezTo>
                    <a:pt x="413" y="213"/>
                    <a:pt x="240" y="255"/>
                    <a:pt x="126" y="296"/>
                  </a:cubicBezTo>
                  <a:cubicBezTo>
                    <a:pt x="104" y="304"/>
                    <a:pt x="80" y="286"/>
                    <a:pt x="90" y="267"/>
                  </a:cubicBezTo>
                  <a:cubicBezTo>
                    <a:pt x="137" y="177"/>
                    <a:pt x="137" y="177"/>
                    <a:pt x="137" y="177"/>
                  </a:cubicBezTo>
                  <a:lnTo>
                    <a:pt x="28" y="153"/>
                  </a:lnTo>
                  <a:close/>
                </a:path>
              </a:pathLst>
            </a:custGeom>
            <a:solidFill>
              <a:srgbClr val="688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ṩlíḍé"/>
            <p:cNvSpPr/>
            <p:nvPr/>
          </p:nvSpPr>
          <p:spPr bwMode="auto">
            <a:xfrm>
              <a:off x="6645275" y="1925638"/>
              <a:ext cx="382587" cy="214313"/>
            </a:xfrm>
            <a:custGeom>
              <a:avLst/>
              <a:gdLst>
                <a:gd name="T0" fmla="*/ 0 w 146"/>
                <a:gd name="T1" fmla="*/ 82 h 82"/>
                <a:gd name="T2" fmla="*/ 146 w 146"/>
                <a:gd name="T3" fmla="*/ 34 h 82"/>
                <a:gd name="T4" fmla="*/ 2 w 146"/>
                <a:gd name="T5" fmla="*/ 0 h 82"/>
                <a:gd name="T6" fmla="*/ 0 w 146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82">
                  <a:moveTo>
                    <a:pt x="0" y="82"/>
                  </a:moveTo>
                  <a:cubicBezTo>
                    <a:pt x="146" y="34"/>
                    <a:pt x="146" y="34"/>
                    <a:pt x="146" y="34"/>
                  </a:cubicBezTo>
                  <a:cubicBezTo>
                    <a:pt x="98" y="20"/>
                    <a:pt x="50" y="9"/>
                    <a:pt x="2" y="0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547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ṧlîḍê"/>
            <p:cNvSpPr/>
            <p:nvPr/>
          </p:nvSpPr>
          <p:spPr bwMode="auto">
            <a:xfrm>
              <a:off x="4826000" y="1925638"/>
              <a:ext cx="382587" cy="214313"/>
            </a:xfrm>
            <a:custGeom>
              <a:avLst/>
              <a:gdLst>
                <a:gd name="T0" fmla="*/ 146 w 146"/>
                <a:gd name="T1" fmla="*/ 82 h 82"/>
                <a:gd name="T2" fmla="*/ 0 w 146"/>
                <a:gd name="T3" fmla="*/ 34 h 82"/>
                <a:gd name="T4" fmla="*/ 144 w 146"/>
                <a:gd name="T5" fmla="*/ 0 h 82"/>
                <a:gd name="T6" fmla="*/ 146 w 146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82">
                  <a:moveTo>
                    <a:pt x="146" y="8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49" y="20"/>
                    <a:pt x="97" y="9"/>
                    <a:pt x="144" y="0"/>
                  </a:cubicBezTo>
                  <a:lnTo>
                    <a:pt x="146" y="82"/>
                  </a:lnTo>
                  <a:close/>
                </a:path>
              </a:pathLst>
            </a:custGeom>
            <a:solidFill>
              <a:srgbClr val="547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ḻiďe"/>
            <p:cNvSpPr/>
            <p:nvPr/>
          </p:nvSpPr>
          <p:spPr bwMode="auto">
            <a:xfrm>
              <a:off x="4708525" y="1323975"/>
              <a:ext cx="2439987" cy="690563"/>
            </a:xfrm>
            <a:custGeom>
              <a:avLst/>
              <a:gdLst>
                <a:gd name="T0" fmla="*/ 0 w 932"/>
                <a:gd name="T1" fmla="*/ 91 h 264"/>
                <a:gd name="T2" fmla="*/ 45 w 932"/>
                <a:gd name="T3" fmla="*/ 264 h 264"/>
                <a:gd name="T4" fmla="*/ 742 w 932"/>
                <a:gd name="T5" fmla="*/ 230 h 264"/>
                <a:gd name="T6" fmla="*/ 886 w 932"/>
                <a:gd name="T7" fmla="*/ 264 h 264"/>
                <a:gd name="T8" fmla="*/ 932 w 932"/>
                <a:gd name="T9" fmla="*/ 91 h 264"/>
                <a:gd name="T10" fmla="*/ 0 w 932"/>
                <a:gd name="T11" fmla="*/ 9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2" h="264">
                  <a:moveTo>
                    <a:pt x="0" y="91"/>
                  </a:moveTo>
                  <a:cubicBezTo>
                    <a:pt x="15" y="149"/>
                    <a:pt x="30" y="206"/>
                    <a:pt x="45" y="264"/>
                  </a:cubicBezTo>
                  <a:cubicBezTo>
                    <a:pt x="282" y="197"/>
                    <a:pt x="509" y="185"/>
                    <a:pt x="742" y="230"/>
                  </a:cubicBezTo>
                  <a:cubicBezTo>
                    <a:pt x="790" y="239"/>
                    <a:pt x="838" y="250"/>
                    <a:pt x="886" y="264"/>
                  </a:cubicBezTo>
                  <a:cubicBezTo>
                    <a:pt x="901" y="206"/>
                    <a:pt x="917" y="149"/>
                    <a:pt x="932" y="91"/>
                  </a:cubicBezTo>
                  <a:cubicBezTo>
                    <a:pt x="618" y="0"/>
                    <a:pt x="314" y="0"/>
                    <a:pt x="0" y="91"/>
                  </a:cubicBezTo>
                  <a:close/>
                </a:path>
              </a:pathLst>
            </a:custGeom>
            <a:solidFill>
              <a:srgbClr val="82A4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sļiḑê"/>
            <p:cNvSpPr/>
            <p:nvPr/>
          </p:nvSpPr>
          <p:spPr bwMode="auto">
            <a:xfrm>
              <a:off x="5106855" y="1587500"/>
              <a:ext cx="144462" cy="204788"/>
            </a:xfrm>
            <a:custGeom>
              <a:avLst/>
              <a:gdLst>
                <a:gd name="T0" fmla="*/ 40 w 91"/>
                <a:gd name="T1" fmla="*/ 25 h 129"/>
                <a:gd name="T2" fmla="*/ 4 w 91"/>
                <a:gd name="T3" fmla="*/ 33 h 129"/>
                <a:gd name="T4" fmla="*/ 0 w 91"/>
                <a:gd name="T5" fmla="*/ 20 h 129"/>
                <a:gd name="T6" fmla="*/ 88 w 91"/>
                <a:gd name="T7" fmla="*/ 0 h 129"/>
                <a:gd name="T8" fmla="*/ 91 w 91"/>
                <a:gd name="T9" fmla="*/ 13 h 129"/>
                <a:gd name="T10" fmla="*/ 55 w 91"/>
                <a:gd name="T11" fmla="*/ 22 h 129"/>
                <a:gd name="T12" fmla="*/ 78 w 91"/>
                <a:gd name="T13" fmla="*/ 125 h 129"/>
                <a:gd name="T14" fmla="*/ 63 w 91"/>
                <a:gd name="T15" fmla="*/ 129 h 129"/>
                <a:gd name="T16" fmla="*/ 40 w 91"/>
                <a:gd name="T17" fmla="*/ 2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0" y="25"/>
                  </a:moveTo>
                  <a:lnTo>
                    <a:pt x="4" y="33"/>
                  </a:lnTo>
                  <a:lnTo>
                    <a:pt x="0" y="20"/>
                  </a:lnTo>
                  <a:lnTo>
                    <a:pt x="88" y="0"/>
                  </a:lnTo>
                  <a:lnTo>
                    <a:pt x="91" y="13"/>
                  </a:lnTo>
                  <a:lnTo>
                    <a:pt x="55" y="22"/>
                  </a:lnTo>
                  <a:lnTo>
                    <a:pt x="78" y="125"/>
                  </a:lnTo>
                  <a:lnTo>
                    <a:pt x="63" y="129"/>
                  </a:lnTo>
                  <a:lnTo>
                    <a:pt x="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ṧļídê"/>
            <p:cNvSpPr/>
            <p:nvPr/>
          </p:nvSpPr>
          <p:spPr bwMode="auto">
            <a:xfrm>
              <a:off x="5276718" y="1570038"/>
              <a:ext cx="134937" cy="203200"/>
            </a:xfrm>
            <a:custGeom>
              <a:avLst/>
              <a:gdLst>
                <a:gd name="T0" fmla="*/ 71 w 85"/>
                <a:gd name="T1" fmla="*/ 62 h 128"/>
                <a:gd name="T2" fmla="*/ 25 w 85"/>
                <a:gd name="T3" fmla="*/ 69 h 128"/>
                <a:gd name="T4" fmla="*/ 30 w 85"/>
                <a:gd name="T5" fmla="*/ 112 h 128"/>
                <a:gd name="T6" fmla="*/ 83 w 85"/>
                <a:gd name="T7" fmla="*/ 105 h 128"/>
                <a:gd name="T8" fmla="*/ 85 w 85"/>
                <a:gd name="T9" fmla="*/ 117 h 128"/>
                <a:gd name="T10" fmla="*/ 17 w 85"/>
                <a:gd name="T11" fmla="*/ 128 h 128"/>
                <a:gd name="T12" fmla="*/ 0 w 85"/>
                <a:gd name="T13" fmla="*/ 10 h 128"/>
                <a:gd name="T14" fmla="*/ 63 w 85"/>
                <a:gd name="T15" fmla="*/ 0 h 128"/>
                <a:gd name="T16" fmla="*/ 66 w 85"/>
                <a:gd name="T17" fmla="*/ 13 h 128"/>
                <a:gd name="T18" fmla="*/ 17 w 85"/>
                <a:gd name="T19" fmla="*/ 19 h 128"/>
                <a:gd name="T20" fmla="*/ 22 w 85"/>
                <a:gd name="T21" fmla="*/ 57 h 128"/>
                <a:gd name="T22" fmla="*/ 68 w 85"/>
                <a:gd name="T23" fmla="*/ 49 h 128"/>
                <a:gd name="T24" fmla="*/ 71 w 85"/>
                <a:gd name="T2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28">
                  <a:moveTo>
                    <a:pt x="71" y="62"/>
                  </a:moveTo>
                  <a:lnTo>
                    <a:pt x="25" y="69"/>
                  </a:lnTo>
                  <a:lnTo>
                    <a:pt x="30" y="112"/>
                  </a:lnTo>
                  <a:lnTo>
                    <a:pt x="83" y="105"/>
                  </a:lnTo>
                  <a:lnTo>
                    <a:pt x="85" y="117"/>
                  </a:lnTo>
                  <a:lnTo>
                    <a:pt x="17" y="128"/>
                  </a:lnTo>
                  <a:lnTo>
                    <a:pt x="0" y="10"/>
                  </a:lnTo>
                  <a:lnTo>
                    <a:pt x="63" y="0"/>
                  </a:lnTo>
                  <a:lnTo>
                    <a:pt x="66" y="13"/>
                  </a:lnTo>
                  <a:lnTo>
                    <a:pt x="17" y="19"/>
                  </a:lnTo>
                  <a:lnTo>
                    <a:pt x="22" y="57"/>
                  </a:lnTo>
                  <a:lnTo>
                    <a:pt x="68" y="49"/>
                  </a:lnTo>
                  <a:lnTo>
                    <a:pt x="71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$lïďé"/>
            <p:cNvSpPr/>
            <p:nvPr/>
          </p:nvSpPr>
          <p:spPr bwMode="auto">
            <a:xfrm>
              <a:off x="5425943" y="1555750"/>
              <a:ext cx="157162" cy="200025"/>
            </a:xfrm>
            <a:custGeom>
              <a:avLst/>
              <a:gdLst>
                <a:gd name="T0" fmla="*/ 15 w 60"/>
                <a:gd name="T1" fmla="*/ 51 h 76"/>
                <a:gd name="T2" fmla="*/ 9 w 60"/>
                <a:gd name="T3" fmla="*/ 75 h 76"/>
                <a:gd name="T4" fmla="*/ 0 w 60"/>
                <a:gd name="T5" fmla="*/ 76 h 76"/>
                <a:gd name="T6" fmla="*/ 17 w 60"/>
                <a:gd name="T7" fmla="*/ 1 h 76"/>
                <a:gd name="T8" fmla="*/ 29 w 60"/>
                <a:gd name="T9" fmla="*/ 0 h 76"/>
                <a:gd name="T10" fmla="*/ 60 w 60"/>
                <a:gd name="T11" fmla="*/ 70 h 76"/>
                <a:gd name="T12" fmla="*/ 50 w 60"/>
                <a:gd name="T13" fmla="*/ 71 h 76"/>
                <a:gd name="T14" fmla="*/ 40 w 60"/>
                <a:gd name="T15" fmla="*/ 49 h 76"/>
                <a:gd name="T16" fmla="*/ 15 w 60"/>
                <a:gd name="T17" fmla="*/ 51 h 76"/>
                <a:gd name="T18" fmla="*/ 38 w 60"/>
                <a:gd name="T19" fmla="*/ 42 h 76"/>
                <a:gd name="T20" fmla="*/ 29 w 60"/>
                <a:gd name="T21" fmla="*/ 22 h 76"/>
                <a:gd name="T22" fmla="*/ 24 w 60"/>
                <a:gd name="T23" fmla="*/ 9 h 76"/>
                <a:gd name="T24" fmla="*/ 23 w 60"/>
                <a:gd name="T25" fmla="*/ 9 h 76"/>
                <a:gd name="T26" fmla="*/ 21 w 60"/>
                <a:gd name="T27" fmla="*/ 22 h 76"/>
                <a:gd name="T28" fmla="*/ 16 w 60"/>
                <a:gd name="T29" fmla="*/ 44 h 76"/>
                <a:gd name="T30" fmla="*/ 38 w 60"/>
                <a:gd name="T31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76">
                  <a:moveTo>
                    <a:pt x="15" y="51"/>
                  </a:moveTo>
                  <a:cubicBezTo>
                    <a:pt x="9" y="75"/>
                    <a:pt x="9" y="75"/>
                    <a:pt x="9" y="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0" y="49"/>
                    <a:pt x="40" y="49"/>
                    <a:pt x="40" y="49"/>
                  </a:cubicBezTo>
                  <a:lnTo>
                    <a:pt x="15" y="51"/>
                  </a:lnTo>
                  <a:close/>
                  <a:moveTo>
                    <a:pt x="38" y="4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7" y="17"/>
                    <a:pt x="25" y="13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3"/>
                    <a:pt x="22" y="18"/>
                    <a:pt x="21" y="22"/>
                  </a:cubicBezTo>
                  <a:cubicBezTo>
                    <a:pt x="16" y="44"/>
                    <a:pt x="16" y="44"/>
                    <a:pt x="16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$ḻiḓê"/>
            <p:cNvSpPr/>
            <p:nvPr/>
          </p:nvSpPr>
          <p:spPr bwMode="auto">
            <a:xfrm>
              <a:off x="5605330" y="1541463"/>
              <a:ext cx="193675" cy="195263"/>
            </a:xfrm>
            <a:custGeom>
              <a:avLst/>
              <a:gdLst>
                <a:gd name="T0" fmla="*/ 61 w 74"/>
                <a:gd name="T1" fmla="*/ 41 h 75"/>
                <a:gd name="T2" fmla="*/ 59 w 74"/>
                <a:gd name="T3" fmla="*/ 10 h 75"/>
                <a:gd name="T4" fmla="*/ 59 w 74"/>
                <a:gd name="T5" fmla="*/ 10 h 75"/>
                <a:gd name="T6" fmla="*/ 51 w 74"/>
                <a:gd name="T7" fmla="*/ 38 h 75"/>
                <a:gd name="T8" fmla="*/ 39 w 74"/>
                <a:gd name="T9" fmla="*/ 73 h 75"/>
                <a:gd name="T10" fmla="*/ 32 w 74"/>
                <a:gd name="T11" fmla="*/ 74 h 75"/>
                <a:gd name="T12" fmla="*/ 19 w 74"/>
                <a:gd name="T13" fmla="*/ 40 h 75"/>
                <a:gd name="T14" fmla="*/ 9 w 74"/>
                <a:gd name="T15" fmla="*/ 12 h 75"/>
                <a:gd name="T16" fmla="*/ 9 w 74"/>
                <a:gd name="T17" fmla="*/ 12 h 75"/>
                <a:gd name="T18" fmla="*/ 9 w 74"/>
                <a:gd name="T19" fmla="*/ 44 h 75"/>
                <a:gd name="T20" fmla="*/ 8 w 74"/>
                <a:gd name="T21" fmla="*/ 75 h 75"/>
                <a:gd name="T22" fmla="*/ 0 w 74"/>
                <a:gd name="T23" fmla="*/ 75 h 75"/>
                <a:gd name="T24" fmla="*/ 2 w 74"/>
                <a:gd name="T25" fmla="*/ 3 h 75"/>
                <a:gd name="T26" fmla="*/ 14 w 74"/>
                <a:gd name="T27" fmla="*/ 2 h 75"/>
                <a:gd name="T28" fmla="*/ 27 w 74"/>
                <a:gd name="T29" fmla="*/ 37 h 75"/>
                <a:gd name="T30" fmla="*/ 36 w 74"/>
                <a:gd name="T31" fmla="*/ 61 h 75"/>
                <a:gd name="T32" fmla="*/ 36 w 74"/>
                <a:gd name="T33" fmla="*/ 61 h 75"/>
                <a:gd name="T34" fmla="*/ 43 w 74"/>
                <a:gd name="T35" fmla="*/ 36 h 75"/>
                <a:gd name="T36" fmla="*/ 54 w 74"/>
                <a:gd name="T37" fmla="*/ 0 h 75"/>
                <a:gd name="T38" fmla="*/ 66 w 74"/>
                <a:gd name="T39" fmla="*/ 0 h 75"/>
                <a:gd name="T40" fmla="*/ 74 w 74"/>
                <a:gd name="T41" fmla="*/ 72 h 75"/>
                <a:gd name="T42" fmla="*/ 65 w 74"/>
                <a:gd name="T43" fmla="*/ 73 h 75"/>
                <a:gd name="T44" fmla="*/ 61 w 74"/>
                <a:gd name="T45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5">
                  <a:moveTo>
                    <a:pt x="61" y="41"/>
                  </a:moveTo>
                  <a:cubicBezTo>
                    <a:pt x="61" y="31"/>
                    <a:pt x="59" y="19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7" y="18"/>
                    <a:pt x="54" y="27"/>
                    <a:pt x="51" y="38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5" y="29"/>
                    <a:pt x="12" y="20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21"/>
                    <a:pt x="9" y="33"/>
                    <a:pt x="9" y="44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1" y="46"/>
                    <a:pt x="34" y="53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8" y="53"/>
                    <a:pt x="40" y="45"/>
                    <a:pt x="43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ṥ1iďè"/>
            <p:cNvSpPr/>
            <p:nvPr/>
          </p:nvSpPr>
          <p:spPr bwMode="auto">
            <a:xfrm>
              <a:off x="5868855" y="1538288"/>
              <a:ext cx="233362" cy="193675"/>
            </a:xfrm>
            <a:custGeom>
              <a:avLst/>
              <a:gdLst>
                <a:gd name="T0" fmla="*/ 17 w 89"/>
                <a:gd name="T1" fmla="*/ 73 h 74"/>
                <a:gd name="T2" fmla="*/ 0 w 89"/>
                <a:gd name="T3" fmla="*/ 0 h 74"/>
                <a:gd name="T4" fmla="*/ 10 w 89"/>
                <a:gd name="T5" fmla="*/ 0 h 74"/>
                <a:gd name="T6" fmla="*/ 18 w 89"/>
                <a:gd name="T7" fmla="*/ 37 h 74"/>
                <a:gd name="T8" fmla="*/ 23 w 89"/>
                <a:gd name="T9" fmla="*/ 63 h 74"/>
                <a:gd name="T10" fmla="*/ 23 w 89"/>
                <a:gd name="T11" fmla="*/ 63 h 74"/>
                <a:gd name="T12" fmla="*/ 29 w 89"/>
                <a:gd name="T13" fmla="*/ 37 h 74"/>
                <a:gd name="T14" fmla="*/ 40 w 89"/>
                <a:gd name="T15" fmla="*/ 1 h 74"/>
                <a:gd name="T16" fmla="*/ 49 w 89"/>
                <a:gd name="T17" fmla="*/ 1 h 74"/>
                <a:gd name="T18" fmla="*/ 58 w 89"/>
                <a:gd name="T19" fmla="*/ 38 h 74"/>
                <a:gd name="T20" fmla="*/ 62 w 89"/>
                <a:gd name="T21" fmla="*/ 63 h 74"/>
                <a:gd name="T22" fmla="*/ 63 w 89"/>
                <a:gd name="T23" fmla="*/ 63 h 74"/>
                <a:gd name="T24" fmla="*/ 69 w 89"/>
                <a:gd name="T25" fmla="*/ 38 h 74"/>
                <a:gd name="T26" fmla="*/ 79 w 89"/>
                <a:gd name="T27" fmla="*/ 1 h 74"/>
                <a:gd name="T28" fmla="*/ 89 w 89"/>
                <a:gd name="T29" fmla="*/ 2 h 74"/>
                <a:gd name="T30" fmla="*/ 67 w 89"/>
                <a:gd name="T31" fmla="*/ 74 h 74"/>
                <a:gd name="T32" fmla="*/ 57 w 89"/>
                <a:gd name="T33" fmla="*/ 74 h 74"/>
                <a:gd name="T34" fmla="*/ 48 w 89"/>
                <a:gd name="T35" fmla="*/ 36 h 74"/>
                <a:gd name="T36" fmla="*/ 44 w 89"/>
                <a:gd name="T37" fmla="*/ 12 h 74"/>
                <a:gd name="T38" fmla="*/ 44 w 89"/>
                <a:gd name="T39" fmla="*/ 12 h 74"/>
                <a:gd name="T40" fmla="*/ 38 w 89"/>
                <a:gd name="T41" fmla="*/ 36 h 74"/>
                <a:gd name="T42" fmla="*/ 27 w 89"/>
                <a:gd name="T43" fmla="*/ 73 h 74"/>
                <a:gd name="T44" fmla="*/ 17 w 89"/>
                <a:gd name="T4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" h="74">
                  <a:moveTo>
                    <a:pt x="17" y="7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0" y="46"/>
                    <a:pt x="22" y="55"/>
                    <a:pt x="2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4" y="55"/>
                    <a:pt x="27" y="47"/>
                    <a:pt x="29" y="3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60" y="47"/>
                    <a:pt x="61" y="55"/>
                    <a:pt x="6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4" y="55"/>
                    <a:pt x="66" y="47"/>
                    <a:pt x="69" y="3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6" y="26"/>
                    <a:pt x="45" y="19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2" y="19"/>
                    <a:pt x="41" y="26"/>
                    <a:pt x="38" y="36"/>
                  </a:cubicBezTo>
                  <a:cubicBezTo>
                    <a:pt x="27" y="73"/>
                    <a:pt x="27" y="73"/>
                    <a:pt x="27" y="73"/>
                  </a:cubicBezTo>
                  <a:lnTo>
                    <a:pt x="1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$ḻiḍe"/>
            <p:cNvSpPr/>
            <p:nvPr/>
          </p:nvSpPr>
          <p:spPr bwMode="auto">
            <a:xfrm>
              <a:off x="6110155" y="1543050"/>
              <a:ext cx="182562" cy="201613"/>
            </a:xfrm>
            <a:custGeom>
              <a:avLst/>
              <a:gdLst>
                <a:gd name="T0" fmla="*/ 68 w 70"/>
                <a:gd name="T1" fmla="*/ 40 h 77"/>
                <a:gd name="T2" fmla="*/ 32 w 70"/>
                <a:gd name="T3" fmla="*/ 76 h 77"/>
                <a:gd name="T4" fmla="*/ 2 w 70"/>
                <a:gd name="T5" fmla="*/ 37 h 77"/>
                <a:gd name="T6" fmla="*/ 38 w 70"/>
                <a:gd name="T7" fmla="*/ 1 h 77"/>
                <a:gd name="T8" fmla="*/ 68 w 70"/>
                <a:gd name="T9" fmla="*/ 40 h 77"/>
                <a:gd name="T10" fmla="*/ 12 w 70"/>
                <a:gd name="T11" fmla="*/ 37 h 77"/>
                <a:gd name="T12" fmla="*/ 33 w 70"/>
                <a:gd name="T13" fmla="*/ 68 h 77"/>
                <a:gd name="T14" fmla="*/ 58 w 70"/>
                <a:gd name="T15" fmla="*/ 40 h 77"/>
                <a:gd name="T16" fmla="*/ 37 w 70"/>
                <a:gd name="T17" fmla="*/ 9 h 77"/>
                <a:gd name="T18" fmla="*/ 12 w 70"/>
                <a:gd name="T19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7">
                  <a:moveTo>
                    <a:pt x="68" y="40"/>
                  </a:moveTo>
                  <a:cubicBezTo>
                    <a:pt x="67" y="65"/>
                    <a:pt x="51" y="77"/>
                    <a:pt x="32" y="76"/>
                  </a:cubicBezTo>
                  <a:cubicBezTo>
                    <a:pt x="13" y="75"/>
                    <a:pt x="0" y="59"/>
                    <a:pt x="2" y="37"/>
                  </a:cubicBezTo>
                  <a:cubicBezTo>
                    <a:pt x="3" y="14"/>
                    <a:pt x="19" y="0"/>
                    <a:pt x="38" y="1"/>
                  </a:cubicBezTo>
                  <a:cubicBezTo>
                    <a:pt x="58" y="2"/>
                    <a:pt x="70" y="18"/>
                    <a:pt x="68" y="40"/>
                  </a:cubicBezTo>
                  <a:close/>
                  <a:moveTo>
                    <a:pt x="12" y="37"/>
                  </a:moveTo>
                  <a:cubicBezTo>
                    <a:pt x="11" y="53"/>
                    <a:pt x="18" y="67"/>
                    <a:pt x="33" y="68"/>
                  </a:cubicBezTo>
                  <a:cubicBezTo>
                    <a:pt x="48" y="69"/>
                    <a:pt x="57" y="56"/>
                    <a:pt x="58" y="40"/>
                  </a:cubicBezTo>
                  <a:cubicBezTo>
                    <a:pt x="59" y="25"/>
                    <a:pt x="53" y="10"/>
                    <a:pt x="37" y="9"/>
                  </a:cubicBezTo>
                  <a:cubicBezTo>
                    <a:pt x="21" y="8"/>
                    <a:pt x="13" y="22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$ḻíḓé"/>
            <p:cNvSpPr/>
            <p:nvPr/>
          </p:nvSpPr>
          <p:spPr bwMode="auto">
            <a:xfrm>
              <a:off x="6311768" y="1558925"/>
              <a:ext cx="133350" cy="201613"/>
            </a:xfrm>
            <a:custGeom>
              <a:avLst/>
              <a:gdLst>
                <a:gd name="T0" fmla="*/ 8 w 51"/>
                <a:gd name="T1" fmla="*/ 1 h 77"/>
                <a:gd name="T2" fmla="*/ 26 w 51"/>
                <a:gd name="T3" fmla="*/ 1 h 77"/>
                <a:gd name="T4" fmla="*/ 46 w 51"/>
                <a:gd name="T5" fmla="*/ 9 h 77"/>
                <a:gd name="T6" fmla="*/ 50 w 51"/>
                <a:gd name="T7" fmla="*/ 24 h 77"/>
                <a:gd name="T8" fmla="*/ 35 w 51"/>
                <a:gd name="T9" fmla="*/ 41 h 77"/>
                <a:gd name="T10" fmla="*/ 35 w 51"/>
                <a:gd name="T11" fmla="*/ 41 h 77"/>
                <a:gd name="T12" fmla="*/ 44 w 51"/>
                <a:gd name="T13" fmla="*/ 57 h 77"/>
                <a:gd name="T14" fmla="*/ 47 w 51"/>
                <a:gd name="T15" fmla="*/ 77 h 77"/>
                <a:gd name="T16" fmla="*/ 38 w 51"/>
                <a:gd name="T17" fmla="*/ 76 h 77"/>
                <a:gd name="T18" fmla="*/ 35 w 51"/>
                <a:gd name="T19" fmla="*/ 58 h 77"/>
                <a:gd name="T20" fmla="*/ 22 w 51"/>
                <a:gd name="T21" fmla="*/ 43 h 77"/>
                <a:gd name="T22" fmla="*/ 13 w 51"/>
                <a:gd name="T23" fmla="*/ 42 h 77"/>
                <a:gd name="T24" fmla="*/ 9 w 51"/>
                <a:gd name="T25" fmla="*/ 73 h 77"/>
                <a:gd name="T26" fmla="*/ 0 w 51"/>
                <a:gd name="T27" fmla="*/ 72 h 77"/>
                <a:gd name="T28" fmla="*/ 8 w 51"/>
                <a:gd name="T29" fmla="*/ 1 h 77"/>
                <a:gd name="T30" fmla="*/ 14 w 51"/>
                <a:gd name="T31" fmla="*/ 35 h 77"/>
                <a:gd name="T32" fmla="*/ 23 w 51"/>
                <a:gd name="T33" fmla="*/ 36 h 77"/>
                <a:gd name="T34" fmla="*/ 41 w 51"/>
                <a:gd name="T35" fmla="*/ 24 h 77"/>
                <a:gd name="T36" fmla="*/ 26 w 51"/>
                <a:gd name="T37" fmla="*/ 9 h 77"/>
                <a:gd name="T38" fmla="*/ 17 w 51"/>
                <a:gd name="T39" fmla="*/ 8 h 77"/>
                <a:gd name="T40" fmla="*/ 14 w 51"/>
                <a:gd name="T41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77">
                  <a:moveTo>
                    <a:pt x="8" y="1"/>
                  </a:moveTo>
                  <a:cubicBezTo>
                    <a:pt x="13" y="0"/>
                    <a:pt x="20" y="1"/>
                    <a:pt x="26" y="1"/>
                  </a:cubicBezTo>
                  <a:cubicBezTo>
                    <a:pt x="36" y="2"/>
                    <a:pt x="42" y="5"/>
                    <a:pt x="46" y="9"/>
                  </a:cubicBezTo>
                  <a:cubicBezTo>
                    <a:pt x="50" y="13"/>
                    <a:pt x="51" y="18"/>
                    <a:pt x="50" y="24"/>
                  </a:cubicBezTo>
                  <a:cubicBezTo>
                    <a:pt x="49" y="33"/>
                    <a:pt x="43" y="39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44"/>
                    <a:pt x="43" y="49"/>
                    <a:pt x="44" y="57"/>
                  </a:cubicBezTo>
                  <a:cubicBezTo>
                    <a:pt x="45" y="67"/>
                    <a:pt x="46" y="74"/>
                    <a:pt x="47" y="7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4"/>
                    <a:pt x="36" y="68"/>
                    <a:pt x="35" y="58"/>
                  </a:cubicBezTo>
                  <a:cubicBezTo>
                    <a:pt x="34" y="48"/>
                    <a:pt x="30" y="44"/>
                    <a:pt x="22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8" y="1"/>
                  </a:lnTo>
                  <a:close/>
                  <a:moveTo>
                    <a:pt x="14" y="35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33" y="37"/>
                    <a:pt x="40" y="32"/>
                    <a:pt x="41" y="24"/>
                  </a:cubicBezTo>
                  <a:cubicBezTo>
                    <a:pt x="42" y="15"/>
                    <a:pt x="36" y="10"/>
                    <a:pt x="26" y="9"/>
                  </a:cubicBezTo>
                  <a:cubicBezTo>
                    <a:pt x="21" y="8"/>
                    <a:pt x="18" y="8"/>
                    <a:pt x="17" y="8"/>
                  </a:cubicBezTo>
                  <a:lnTo>
                    <a:pt x="1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ŝḷíḋe"/>
            <p:cNvSpPr/>
            <p:nvPr/>
          </p:nvSpPr>
          <p:spPr bwMode="auto">
            <a:xfrm>
              <a:off x="6460993" y="1577975"/>
              <a:ext cx="157162" cy="207963"/>
            </a:xfrm>
            <a:custGeom>
              <a:avLst/>
              <a:gdLst>
                <a:gd name="T0" fmla="*/ 11 w 60"/>
                <a:gd name="T1" fmla="*/ 0 h 80"/>
                <a:gd name="T2" fmla="*/ 21 w 60"/>
                <a:gd name="T3" fmla="*/ 1 h 80"/>
                <a:gd name="T4" fmla="*/ 15 w 60"/>
                <a:gd name="T5" fmla="*/ 36 h 80"/>
                <a:gd name="T6" fmla="*/ 16 w 60"/>
                <a:gd name="T7" fmla="*/ 36 h 80"/>
                <a:gd name="T8" fmla="*/ 22 w 60"/>
                <a:gd name="T9" fmla="*/ 29 h 80"/>
                <a:gd name="T10" fmla="*/ 49 w 60"/>
                <a:gd name="T11" fmla="*/ 6 h 80"/>
                <a:gd name="T12" fmla="*/ 60 w 60"/>
                <a:gd name="T13" fmla="*/ 8 h 80"/>
                <a:gd name="T14" fmla="*/ 29 w 60"/>
                <a:gd name="T15" fmla="*/ 34 h 80"/>
                <a:gd name="T16" fmla="*/ 51 w 60"/>
                <a:gd name="T17" fmla="*/ 80 h 80"/>
                <a:gd name="T18" fmla="*/ 40 w 60"/>
                <a:gd name="T19" fmla="*/ 78 h 80"/>
                <a:gd name="T20" fmla="*/ 22 w 60"/>
                <a:gd name="T21" fmla="*/ 39 h 80"/>
                <a:gd name="T22" fmla="*/ 14 w 60"/>
                <a:gd name="T23" fmla="*/ 46 h 80"/>
                <a:gd name="T24" fmla="*/ 9 w 60"/>
                <a:gd name="T25" fmla="*/ 73 h 80"/>
                <a:gd name="T26" fmla="*/ 0 w 60"/>
                <a:gd name="T27" fmla="*/ 72 h 80"/>
                <a:gd name="T28" fmla="*/ 11 w 60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80">
                  <a:moveTo>
                    <a:pt x="11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8" y="34"/>
                    <a:pt x="20" y="31"/>
                    <a:pt x="22" y="29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Slídé"/>
            <p:cNvSpPr/>
            <p:nvPr/>
          </p:nvSpPr>
          <p:spPr bwMode="auto">
            <a:xfrm>
              <a:off x="7185025" y="2924175"/>
              <a:ext cx="590550" cy="412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şľîḓê"/>
            <p:cNvSpPr/>
            <p:nvPr/>
          </p:nvSpPr>
          <p:spPr bwMode="auto">
            <a:xfrm>
              <a:off x="7153275" y="2847975"/>
              <a:ext cx="657225" cy="76200"/>
            </a:xfrm>
            <a:custGeom>
              <a:avLst/>
              <a:gdLst>
                <a:gd name="T0" fmla="*/ 241 w 251"/>
                <a:gd name="T1" fmla="*/ 0 h 29"/>
                <a:gd name="T2" fmla="*/ 9 w 251"/>
                <a:gd name="T3" fmla="*/ 0 h 29"/>
                <a:gd name="T4" fmla="*/ 0 w 251"/>
                <a:gd name="T5" fmla="*/ 10 h 29"/>
                <a:gd name="T6" fmla="*/ 0 w 251"/>
                <a:gd name="T7" fmla="*/ 19 h 29"/>
                <a:gd name="T8" fmla="*/ 9 w 251"/>
                <a:gd name="T9" fmla="*/ 29 h 29"/>
                <a:gd name="T10" fmla="*/ 241 w 251"/>
                <a:gd name="T11" fmla="*/ 29 h 29"/>
                <a:gd name="T12" fmla="*/ 251 w 251"/>
                <a:gd name="T13" fmla="*/ 19 h 29"/>
                <a:gd name="T14" fmla="*/ 251 w 251"/>
                <a:gd name="T15" fmla="*/ 10 h 29"/>
                <a:gd name="T16" fmla="*/ 241 w 25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9">
                  <a:moveTo>
                    <a:pt x="24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5"/>
                    <a:pt x="4" y="29"/>
                    <a:pt x="9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6" y="29"/>
                    <a:pt x="251" y="25"/>
                    <a:pt x="251" y="19"/>
                  </a:cubicBezTo>
                  <a:cubicBezTo>
                    <a:pt x="251" y="10"/>
                    <a:pt x="251" y="10"/>
                    <a:pt x="251" y="10"/>
                  </a:cubicBezTo>
                  <a:cubicBezTo>
                    <a:pt x="251" y="5"/>
                    <a:pt x="246" y="0"/>
                    <a:pt x="241" y="0"/>
                  </a:cubicBezTo>
                  <a:close/>
                </a:path>
              </a:pathLst>
            </a:cu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ṥḻiḓê"/>
            <p:cNvSpPr/>
            <p:nvPr/>
          </p:nvSpPr>
          <p:spPr bwMode="auto">
            <a:xfrm>
              <a:off x="7153275" y="3319463"/>
              <a:ext cx="657225" cy="73025"/>
            </a:xfrm>
            <a:custGeom>
              <a:avLst/>
              <a:gdLst>
                <a:gd name="T0" fmla="*/ 241 w 251"/>
                <a:gd name="T1" fmla="*/ 0 h 28"/>
                <a:gd name="T2" fmla="*/ 9 w 251"/>
                <a:gd name="T3" fmla="*/ 0 h 28"/>
                <a:gd name="T4" fmla="*/ 0 w 251"/>
                <a:gd name="T5" fmla="*/ 9 h 28"/>
                <a:gd name="T6" fmla="*/ 0 w 251"/>
                <a:gd name="T7" fmla="*/ 19 h 28"/>
                <a:gd name="T8" fmla="*/ 9 w 251"/>
                <a:gd name="T9" fmla="*/ 28 h 28"/>
                <a:gd name="T10" fmla="*/ 241 w 251"/>
                <a:gd name="T11" fmla="*/ 28 h 28"/>
                <a:gd name="T12" fmla="*/ 251 w 251"/>
                <a:gd name="T13" fmla="*/ 19 h 28"/>
                <a:gd name="T14" fmla="*/ 251 w 251"/>
                <a:gd name="T15" fmla="*/ 9 h 28"/>
                <a:gd name="T16" fmla="*/ 241 w 251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8">
                  <a:moveTo>
                    <a:pt x="24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4" y="28"/>
                    <a:pt x="9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6" y="28"/>
                    <a:pt x="251" y="24"/>
                    <a:pt x="251" y="19"/>
                  </a:cubicBezTo>
                  <a:cubicBezTo>
                    <a:pt x="251" y="9"/>
                    <a:pt x="251" y="9"/>
                    <a:pt x="251" y="9"/>
                  </a:cubicBezTo>
                  <a:cubicBezTo>
                    <a:pt x="251" y="4"/>
                    <a:pt x="246" y="0"/>
                    <a:pt x="241" y="0"/>
                  </a:cubicBezTo>
                  <a:close/>
                </a:path>
              </a:pathLst>
            </a:cu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sḷiḍé"/>
            <p:cNvSpPr/>
            <p:nvPr/>
          </p:nvSpPr>
          <p:spPr bwMode="auto">
            <a:xfrm>
              <a:off x="7446963" y="3379788"/>
              <a:ext cx="60325" cy="258763"/>
            </a:xfrm>
            <a:prstGeom prst="rect">
              <a:avLst/>
            </a:pr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ṣļíḋê"/>
            <p:cNvSpPr/>
            <p:nvPr/>
          </p:nvSpPr>
          <p:spPr bwMode="auto">
            <a:xfrm>
              <a:off x="7593013" y="3379788"/>
              <a:ext cx="146050" cy="258763"/>
            </a:xfrm>
            <a:custGeom>
              <a:avLst/>
              <a:gdLst>
                <a:gd name="T0" fmla="*/ 92 w 92"/>
                <a:gd name="T1" fmla="*/ 163 h 163"/>
                <a:gd name="T2" fmla="*/ 38 w 92"/>
                <a:gd name="T3" fmla="*/ 0 h 163"/>
                <a:gd name="T4" fmla="*/ 0 w 92"/>
                <a:gd name="T5" fmla="*/ 0 h 163"/>
                <a:gd name="T6" fmla="*/ 54 w 92"/>
                <a:gd name="T7" fmla="*/ 163 h 163"/>
                <a:gd name="T8" fmla="*/ 92 w 92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63">
                  <a:moveTo>
                    <a:pt x="92" y="163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54" y="163"/>
                  </a:lnTo>
                  <a:lnTo>
                    <a:pt x="92" y="163"/>
                  </a:lnTo>
                  <a:close/>
                </a:path>
              </a:pathLst>
            </a:cu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Slïḍê"/>
            <p:cNvSpPr/>
            <p:nvPr/>
          </p:nvSpPr>
          <p:spPr bwMode="auto">
            <a:xfrm>
              <a:off x="7229475" y="3379788"/>
              <a:ext cx="149225" cy="258763"/>
            </a:xfrm>
            <a:custGeom>
              <a:avLst/>
              <a:gdLst>
                <a:gd name="T0" fmla="*/ 0 w 94"/>
                <a:gd name="T1" fmla="*/ 163 h 163"/>
                <a:gd name="T2" fmla="*/ 54 w 94"/>
                <a:gd name="T3" fmla="*/ 0 h 163"/>
                <a:gd name="T4" fmla="*/ 94 w 94"/>
                <a:gd name="T5" fmla="*/ 0 h 163"/>
                <a:gd name="T6" fmla="*/ 39 w 94"/>
                <a:gd name="T7" fmla="*/ 163 h 163"/>
                <a:gd name="T8" fmla="*/ 0 w 94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3">
                  <a:moveTo>
                    <a:pt x="0" y="163"/>
                  </a:moveTo>
                  <a:lnTo>
                    <a:pt x="54" y="0"/>
                  </a:lnTo>
                  <a:lnTo>
                    <a:pt x="94" y="0"/>
                  </a:lnTo>
                  <a:lnTo>
                    <a:pt x="39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434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ṩ1iďè"/>
            <p:cNvSpPr/>
            <p:nvPr/>
          </p:nvSpPr>
          <p:spPr bwMode="auto">
            <a:xfrm>
              <a:off x="7566025" y="2997200"/>
              <a:ext cx="96837" cy="76200"/>
            </a:xfrm>
            <a:custGeom>
              <a:avLst/>
              <a:gdLst>
                <a:gd name="T0" fmla="*/ 25 w 37"/>
                <a:gd name="T1" fmla="*/ 29 h 29"/>
                <a:gd name="T2" fmla="*/ 37 w 37"/>
                <a:gd name="T3" fmla="*/ 20 h 29"/>
                <a:gd name="T4" fmla="*/ 2 w 37"/>
                <a:gd name="T5" fmla="*/ 0 h 29"/>
                <a:gd name="T6" fmla="*/ 0 w 37"/>
                <a:gd name="T7" fmla="*/ 15 h 29"/>
                <a:gd name="T8" fmla="*/ 25 w 3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25" y="29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29" y="9"/>
                    <a:pt x="16" y="2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6"/>
                    <a:pt x="19" y="22"/>
                    <a:pt x="25" y="29"/>
                  </a:cubicBezTo>
                  <a:close/>
                </a:path>
              </a:pathLst>
            </a:custGeom>
            <a:solidFill>
              <a:srgbClr val="65A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ŝľïḍe"/>
            <p:cNvSpPr/>
            <p:nvPr/>
          </p:nvSpPr>
          <p:spPr bwMode="auto">
            <a:xfrm>
              <a:off x="7629525" y="3049588"/>
              <a:ext cx="63500" cy="173038"/>
            </a:xfrm>
            <a:custGeom>
              <a:avLst/>
              <a:gdLst>
                <a:gd name="T0" fmla="*/ 9 w 24"/>
                <a:gd name="T1" fmla="*/ 32 h 66"/>
                <a:gd name="T2" fmla="*/ 0 w 24"/>
                <a:gd name="T3" fmla="*/ 56 h 66"/>
                <a:gd name="T4" fmla="*/ 11 w 24"/>
                <a:gd name="T5" fmla="*/ 66 h 66"/>
                <a:gd name="T6" fmla="*/ 24 w 24"/>
                <a:gd name="T7" fmla="*/ 32 h 66"/>
                <a:gd name="T8" fmla="*/ 13 w 24"/>
                <a:gd name="T9" fmla="*/ 0 h 66"/>
                <a:gd name="T10" fmla="*/ 1 w 24"/>
                <a:gd name="T11" fmla="*/ 9 h 66"/>
                <a:gd name="T12" fmla="*/ 9 w 24"/>
                <a:gd name="T13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9" y="32"/>
                  </a:moveTo>
                  <a:cubicBezTo>
                    <a:pt x="9" y="41"/>
                    <a:pt x="6" y="50"/>
                    <a:pt x="0" y="5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9" y="57"/>
                    <a:pt x="24" y="45"/>
                    <a:pt x="24" y="32"/>
                  </a:cubicBezTo>
                  <a:cubicBezTo>
                    <a:pt x="24" y="20"/>
                    <a:pt x="20" y="8"/>
                    <a:pt x="13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6" y="15"/>
                    <a:pt x="9" y="23"/>
                    <a:pt x="9" y="32"/>
                  </a:cubicBezTo>
                  <a:close/>
                </a:path>
              </a:pathLst>
            </a:custGeom>
            <a:solidFill>
              <a:srgbClr val="EA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š1îḍe"/>
            <p:cNvSpPr/>
            <p:nvPr/>
          </p:nvSpPr>
          <p:spPr bwMode="auto">
            <a:xfrm>
              <a:off x="7577138" y="3195638"/>
              <a:ext cx="80962" cy="68263"/>
            </a:xfrm>
            <a:custGeom>
              <a:avLst/>
              <a:gdLst>
                <a:gd name="T0" fmla="*/ 0 w 31"/>
                <a:gd name="T1" fmla="*/ 12 h 26"/>
                <a:gd name="T2" fmla="*/ 3 w 31"/>
                <a:gd name="T3" fmla="*/ 26 h 26"/>
                <a:gd name="T4" fmla="*/ 31 w 31"/>
                <a:gd name="T5" fmla="*/ 10 h 26"/>
                <a:gd name="T6" fmla="*/ 20 w 31"/>
                <a:gd name="T7" fmla="*/ 0 h 26"/>
                <a:gd name="T8" fmla="*/ 0 w 3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0" y="12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4" y="24"/>
                    <a:pt x="24" y="18"/>
                    <a:pt x="31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6"/>
                    <a:pt x="8" y="10"/>
                    <a:pt x="0" y="12"/>
                  </a:cubicBezTo>
                  <a:close/>
                </a:path>
              </a:pathLst>
            </a:custGeom>
            <a:solidFill>
              <a:srgbClr val="75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ṥļîḑè"/>
            <p:cNvSpPr/>
            <p:nvPr/>
          </p:nvSpPr>
          <p:spPr bwMode="auto">
            <a:xfrm>
              <a:off x="7564438" y="2997200"/>
              <a:ext cx="98425" cy="92075"/>
            </a:xfrm>
            <a:custGeom>
              <a:avLst/>
              <a:gdLst>
                <a:gd name="T0" fmla="*/ 3 w 38"/>
                <a:gd name="T1" fmla="*/ 0 h 35"/>
                <a:gd name="T2" fmla="*/ 0 w 38"/>
                <a:gd name="T3" fmla="*/ 25 h 35"/>
                <a:gd name="T4" fmla="*/ 19 w 38"/>
                <a:gd name="T5" fmla="*/ 35 h 35"/>
                <a:gd name="T6" fmla="*/ 38 w 38"/>
                <a:gd name="T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5">
                  <a:moveTo>
                    <a:pt x="3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8" y="25"/>
                    <a:pt x="15" y="29"/>
                    <a:pt x="19" y="35"/>
                  </a:cubicBezTo>
                  <a:cubicBezTo>
                    <a:pt x="38" y="20"/>
                    <a:pt x="38" y="20"/>
                    <a:pt x="38" y="20"/>
                  </a:cubicBezTo>
                </a:path>
              </a:pathLst>
            </a:custGeom>
            <a:solidFill>
              <a:srgbClr val="65A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Sḷîḍê"/>
            <p:cNvSpPr/>
            <p:nvPr/>
          </p:nvSpPr>
          <p:spPr bwMode="auto">
            <a:xfrm>
              <a:off x="7610475" y="3049588"/>
              <a:ext cx="52387" cy="173038"/>
            </a:xfrm>
            <a:custGeom>
              <a:avLst/>
              <a:gdLst>
                <a:gd name="T0" fmla="*/ 20 w 20"/>
                <a:gd name="T1" fmla="*/ 0 h 66"/>
                <a:gd name="T2" fmla="*/ 1 w 20"/>
                <a:gd name="T3" fmla="*/ 15 h 66"/>
                <a:gd name="T4" fmla="*/ 7 w 20"/>
                <a:gd name="T5" fmla="*/ 32 h 66"/>
                <a:gd name="T6" fmla="*/ 0 w 20"/>
                <a:gd name="T7" fmla="*/ 50 h 66"/>
                <a:gd name="T8" fmla="*/ 18 w 2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6">
                  <a:moveTo>
                    <a:pt x="20" y="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5" y="19"/>
                    <a:pt x="7" y="25"/>
                    <a:pt x="7" y="32"/>
                  </a:cubicBezTo>
                  <a:cubicBezTo>
                    <a:pt x="7" y="39"/>
                    <a:pt x="4" y="45"/>
                    <a:pt x="0" y="50"/>
                  </a:cubicBezTo>
                  <a:cubicBezTo>
                    <a:pt x="18" y="66"/>
                    <a:pt x="18" y="66"/>
                    <a:pt x="18" y="66"/>
                  </a:cubicBezTo>
                </a:path>
              </a:pathLst>
            </a:custGeom>
            <a:solidFill>
              <a:srgbClr val="EA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1idè"/>
            <p:cNvSpPr/>
            <p:nvPr/>
          </p:nvSpPr>
          <p:spPr bwMode="auto">
            <a:xfrm>
              <a:off x="7572375" y="3179763"/>
              <a:ext cx="85725" cy="84138"/>
            </a:xfrm>
            <a:custGeom>
              <a:avLst/>
              <a:gdLst>
                <a:gd name="T0" fmla="*/ 33 w 33"/>
                <a:gd name="T1" fmla="*/ 16 h 32"/>
                <a:gd name="T2" fmla="*/ 15 w 33"/>
                <a:gd name="T3" fmla="*/ 0 h 32"/>
                <a:gd name="T4" fmla="*/ 0 w 33"/>
                <a:gd name="T5" fmla="*/ 9 h 32"/>
                <a:gd name="T6" fmla="*/ 5 w 3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2">
                  <a:moveTo>
                    <a:pt x="33" y="16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6" y="7"/>
                    <a:pt x="0" y="9"/>
                  </a:cubicBezTo>
                  <a:cubicBezTo>
                    <a:pt x="5" y="32"/>
                    <a:pt x="5" y="32"/>
                    <a:pt x="5" y="32"/>
                  </a:cubicBezTo>
                </a:path>
              </a:pathLst>
            </a:custGeom>
            <a:solidFill>
              <a:srgbClr val="75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ṧlíḍé"/>
            <p:cNvSpPr/>
            <p:nvPr/>
          </p:nvSpPr>
          <p:spPr bwMode="auto">
            <a:xfrm>
              <a:off x="7261225" y="2997200"/>
              <a:ext cx="77787" cy="33338"/>
            </a:xfrm>
            <a:prstGeom prst="rect">
              <a:avLst/>
            </a:prstGeom>
            <a:solidFill>
              <a:srgbClr val="65A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ṧlíḑè"/>
            <p:cNvSpPr/>
            <p:nvPr/>
          </p:nvSpPr>
          <p:spPr bwMode="auto">
            <a:xfrm>
              <a:off x="7261225" y="3060700"/>
              <a:ext cx="77787" cy="33338"/>
            </a:xfrm>
            <a:prstGeom prst="rect">
              <a:avLst/>
            </a:prstGeom>
            <a:solidFill>
              <a:srgbClr val="F2D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ṥļiḍê"/>
            <p:cNvSpPr/>
            <p:nvPr/>
          </p:nvSpPr>
          <p:spPr bwMode="auto">
            <a:xfrm>
              <a:off x="7261225" y="3119438"/>
              <a:ext cx="77787" cy="34925"/>
            </a:xfrm>
            <a:prstGeom prst="rect">
              <a:avLst/>
            </a:prstGeom>
            <a:solidFill>
              <a:srgbClr val="A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ṥḷîďê"/>
            <p:cNvSpPr/>
            <p:nvPr/>
          </p:nvSpPr>
          <p:spPr bwMode="auto">
            <a:xfrm>
              <a:off x="7261225" y="3179763"/>
              <a:ext cx="77787" cy="36513"/>
            </a:xfrm>
            <a:prstGeom prst="rect">
              <a:avLst/>
            </a:prstGeom>
            <a:solidFill>
              <a:srgbClr val="75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$lîḋè"/>
            <p:cNvSpPr/>
            <p:nvPr/>
          </p:nvSpPr>
          <p:spPr bwMode="auto">
            <a:xfrm>
              <a:off x="7261225" y="3243263"/>
              <a:ext cx="77787" cy="33338"/>
            </a:xfrm>
            <a:prstGeom prst="rect">
              <a:avLst/>
            </a:prstGeom>
            <a:solidFill>
              <a:srgbClr val="EA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ṥḷïďé"/>
            <p:cNvSpPr/>
            <p:nvPr/>
          </p:nvSpPr>
          <p:spPr bwMode="auto">
            <a:xfrm>
              <a:off x="7423150" y="3125788"/>
              <a:ext cx="161925" cy="141288"/>
            </a:xfrm>
            <a:custGeom>
              <a:avLst/>
              <a:gdLst>
                <a:gd name="T0" fmla="*/ 57 w 62"/>
                <a:gd name="T1" fmla="*/ 30 h 54"/>
                <a:gd name="T2" fmla="*/ 52 w 62"/>
                <a:gd name="T3" fmla="*/ 30 h 54"/>
                <a:gd name="T4" fmla="*/ 24 w 62"/>
                <a:gd name="T5" fmla="*/ 3 h 54"/>
                <a:gd name="T6" fmla="*/ 24 w 62"/>
                <a:gd name="T7" fmla="*/ 1 h 54"/>
                <a:gd name="T8" fmla="*/ 15 w 62"/>
                <a:gd name="T9" fmla="*/ 1 h 54"/>
                <a:gd name="T10" fmla="*/ 15 w 62"/>
                <a:gd name="T11" fmla="*/ 1 h 54"/>
                <a:gd name="T12" fmla="*/ 0 w 62"/>
                <a:gd name="T13" fmla="*/ 0 h 54"/>
                <a:gd name="T14" fmla="*/ 0 w 62"/>
                <a:gd name="T15" fmla="*/ 3 h 54"/>
                <a:gd name="T16" fmla="*/ 52 w 62"/>
                <a:gd name="T17" fmla="*/ 54 h 54"/>
                <a:gd name="T18" fmla="*/ 62 w 62"/>
                <a:gd name="T19" fmla="*/ 53 h 54"/>
                <a:gd name="T20" fmla="*/ 57 w 62"/>
                <a:gd name="T21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4">
                  <a:moveTo>
                    <a:pt x="57" y="30"/>
                  </a:moveTo>
                  <a:cubicBezTo>
                    <a:pt x="56" y="30"/>
                    <a:pt x="54" y="30"/>
                    <a:pt x="52" y="30"/>
                  </a:cubicBezTo>
                  <a:cubicBezTo>
                    <a:pt x="37" y="30"/>
                    <a:pt x="24" y="18"/>
                    <a:pt x="24" y="3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1"/>
                    <a:pt x="23" y="54"/>
                    <a:pt x="52" y="54"/>
                  </a:cubicBezTo>
                  <a:cubicBezTo>
                    <a:pt x="55" y="54"/>
                    <a:pt x="59" y="54"/>
                    <a:pt x="62" y="53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A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s1ïḋê"/>
            <p:cNvSpPr/>
            <p:nvPr/>
          </p:nvSpPr>
          <p:spPr bwMode="auto">
            <a:xfrm>
              <a:off x="7423150" y="2997200"/>
              <a:ext cx="149225" cy="130175"/>
            </a:xfrm>
            <a:custGeom>
              <a:avLst/>
              <a:gdLst>
                <a:gd name="T0" fmla="*/ 57 w 57"/>
                <a:gd name="T1" fmla="*/ 0 h 50"/>
                <a:gd name="T2" fmla="*/ 52 w 57"/>
                <a:gd name="T3" fmla="*/ 0 h 50"/>
                <a:gd name="T4" fmla="*/ 0 w 57"/>
                <a:gd name="T5" fmla="*/ 49 h 50"/>
                <a:gd name="T6" fmla="*/ 24 w 57"/>
                <a:gd name="T7" fmla="*/ 50 h 50"/>
                <a:gd name="T8" fmla="*/ 52 w 57"/>
                <a:gd name="T9" fmla="*/ 24 h 50"/>
                <a:gd name="T10" fmla="*/ 54 w 57"/>
                <a:gd name="T11" fmla="*/ 25 h 50"/>
                <a:gd name="T12" fmla="*/ 55 w 57"/>
                <a:gd name="T13" fmla="*/ 15 h 50"/>
                <a:gd name="T14" fmla="*/ 55 w 57"/>
                <a:gd name="T15" fmla="*/ 15 h 50"/>
                <a:gd name="T16" fmla="*/ 57 w 57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0">
                  <a:moveTo>
                    <a:pt x="57" y="0"/>
                  </a:moveTo>
                  <a:cubicBezTo>
                    <a:pt x="55" y="0"/>
                    <a:pt x="53" y="0"/>
                    <a:pt x="52" y="0"/>
                  </a:cubicBezTo>
                  <a:cubicBezTo>
                    <a:pt x="24" y="0"/>
                    <a:pt x="1" y="22"/>
                    <a:pt x="0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36"/>
                    <a:pt x="37" y="24"/>
                    <a:pt x="52" y="24"/>
                  </a:cubicBezTo>
                  <a:cubicBezTo>
                    <a:pt x="53" y="24"/>
                    <a:pt x="54" y="25"/>
                    <a:pt x="54" y="2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2D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346511" y="690563"/>
            <a:ext cx="11517084" cy="515803"/>
          </a:xfrm>
        </p:spPr>
        <p:txBody>
          <a:bodyPr/>
          <a:lstStyle/>
          <a:p>
            <a:r>
              <a:rPr lang="zh-CN" altLang="en-US"/>
              <a:t>鸭子类型</a:t>
            </a:r>
            <a:r>
              <a:rPr lang="en-US" altLang="zh-CN"/>
              <a:t>(duck typing)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346511" y="1344673"/>
            <a:ext cx="11517084" cy="4941827"/>
          </a:xfrm>
        </p:spPr>
        <p:txBody>
          <a:bodyPr/>
          <a:lstStyle/>
          <a:p>
            <a:r>
              <a:rPr lang="zh-CN" altLang="en-US"/>
              <a:t>在程序设计中，鸭子类型（英语：</a:t>
            </a:r>
            <a:r>
              <a:rPr lang="en-US" altLang="zh-CN"/>
              <a:t>duck typing</a:t>
            </a:r>
            <a:r>
              <a:rPr lang="zh-CN" altLang="en-US"/>
              <a:t>）是动态类型的一种风格。在这种风格中，一个对象有效的语义，不是由继承自特定的类或实现特定的接口，而是由当前方法和属性的集合决定。 “鸭子测试”可以这样表述：</a:t>
            </a:r>
          </a:p>
          <a:p>
            <a:r>
              <a:rPr lang="zh-CN" altLang="en-US"/>
              <a:t>“当看到一只鸟走起来像鸭子、游泳起来像鸭子、叫起来也像鸭子，那么这只鸟就可以被称为鸭子。”</a:t>
            </a:r>
          </a:p>
          <a:p>
            <a:r>
              <a:rPr lang="zh-CN" altLang="en-US"/>
              <a:t>在鸭子类型中，关注的不是对象的类型本身，而是它是如何使用的。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145581" y="894819"/>
            <a:ext cx="1638808" cy="515803"/>
          </a:xfrm>
        </p:spPr>
        <p:txBody>
          <a:bodyPr/>
          <a:lstStyle/>
          <a:p>
            <a:r>
              <a:rPr lang="zh-CN" altLang="en-US" dirty="0"/>
              <a:t>多态案例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sp>
        <p:nvSpPr>
          <p:cNvPr id="7" name="矩形 6"/>
          <p:cNvSpPr/>
          <p:nvPr/>
        </p:nvSpPr>
        <p:spPr>
          <a:xfrm>
            <a:off x="1145581" y="1301368"/>
            <a:ext cx="937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天生就是支持多态，因为他是弱类型语言，不需要指定类型。 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鸭子类型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18" y="1798976"/>
            <a:ext cx="4652963" cy="43867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类属性和实例属性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21932" y="1907078"/>
            <a:ext cx="5543544" cy="515803"/>
          </a:xfrm>
        </p:spPr>
        <p:txBody>
          <a:bodyPr/>
          <a:lstStyle/>
          <a:p>
            <a:r>
              <a:rPr lang="zh-CN" altLang="en-US" dirty="0"/>
              <a:t>类属性的概念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1221932" y="2422880"/>
            <a:ext cx="5543543" cy="989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类属性：就是类对象所拥有的属性，它被所有类对象的实例对象所共有，类对象和实例对象可以访问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类属性和实例属性</a:t>
            </a:r>
          </a:p>
        </p:txBody>
      </p:sp>
      <p:sp>
        <p:nvSpPr>
          <p:cNvPr id="7" name="文本占位符 3"/>
          <p:cNvSpPr txBox="1"/>
          <p:nvPr/>
        </p:nvSpPr>
        <p:spPr>
          <a:xfrm>
            <a:off x="1223540" y="3671517"/>
            <a:ext cx="5541936" cy="5158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实例属性的概念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1221932" y="4360101"/>
            <a:ext cx="5543543" cy="1041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实例属性：实例对象所拥有的属性，只能通过实例对象访问</a:t>
            </a:r>
          </a:p>
        </p:txBody>
      </p:sp>
      <p:grpSp>
        <p:nvGrpSpPr>
          <p:cNvPr id="9" name="677de9a3-176c-4d00-9635-72d59a774d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94907" y="1907078"/>
            <a:ext cx="3729738" cy="2960472"/>
            <a:chOff x="3497263" y="1336675"/>
            <a:chExt cx="5180013" cy="4111626"/>
          </a:xfrm>
        </p:grpSpPr>
        <p:sp>
          <p:nvSpPr>
            <p:cNvPr id="10" name="î$lidê"/>
            <p:cNvSpPr/>
            <p:nvPr/>
          </p:nvSpPr>
          <p:spPr bwMode="auto">
            <a:xfrm>
              <a:off x="6229351" y="1657350"/>
              <a:ext cx="1947863" cy="2557463"/>
            </a:xfrm>
            <a:custGeom>
              <a:avLst/>
              <a:gdLst>
                <a:gd name="T0" fmla="*/ 109 w 109"/>
                <a:gd name="T1" fmla="*/ 137 h 143"/>
                <a:gd name="T2" fmla="*/ 0 w 109"/>
                <a:gd name="T3" fmla="*/ 143 h 143"/>
                <a:gd name="T4" fmla="*/ 0 w 109"/>
                <a:gd name="T5" fmla="*/ 0 h 143"/>
                <a:gd name="T6" fmla="*/ 109 w 109"/>
                <a:gd name="T7" fmla="*/ 0 h 143"/>
                <a:gd name="T8" fmla="*/ 109 w 109"/>
                <a:gd name="T9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43">
                  <a:moveTo>
                    <a:pt x="109" y="137"/>
                  </a:moveTo>
                  <a:cubicBezTo>
                    <a:pt x="109" y="137"/>
                    <a:pt x="24" y="135"/>
                    <a:pt x="0" y="1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7"/>
                    <a:pt x="109" y="137"/>
                    <a:pt x="109" y="137"/>
                  </a:cubicBezTo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Sľîďe"/>
            <p:cNvSpPr/>
            <p:nvPr/>
          </p:nvSpPr>
          <p:spPr bwMode="auto">
            <a:xfrm>
              <a:off x="5962651" y="1676400"/>
              <a:ext cx="266700" cy="2574925"/>
            </a:xfrm>
            <a:custGeom>
              <a:avLst/>
              <a:gdLst>
                <a:gd name="T0" fmla="*/ 15 w 15"/>
                <a:gd name="T1" fmla="*/ 142 h 144"/>
                <a:gd name="T2" fmla="*/ 0 w 15"/>
                <a:gd name="T3" fmla="*/ 142 h 144"/>
                <a:gd name="T4" fmla="*/ 0 w 15"/>
                <a:gd name="T5" fmla="*/ 0 h 144"/>
                <a:gd name="T6" fmla="*/ 15 w 15"/>
                <a:gd name="T7" fmla="*/ 0 h 144"/>
                <a:gd name="T8" fmla="*/ 15 w 15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142"/>
                  </a:moveTo>
                  <a:cubicBezTo>
                    <a:pt x="9" y="144"/>
                    <a:pt x="5" y="144"/>
                    <a:pt x="0" y="142"/>
                  </a:cubicBezTo>
                  <a:cubicBezTo>
                    <a:pt x="0" y="95"/>
                    <a:pt x="0" y="47"/>
                    <a:pt x="0" y="0"/>
                  </a:cubicBezTo>
                  <a:cubicBezTo>
                    <a:pt x="5" y="2"/>
                    <a:pt x="9" y="2"/>
                    <a:pt x="15" y="0"/>
                  </a:cubicBezTo>
                  <a:cubicBezTo>
                    <a:pt x="15" y="47"/>
                    <a:pt x="15" y="95"/>
                    <a:pt x="15" y="142"/>
                  </a:cubicBez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ṥľîḓé"/>
            <p:cNvSpPr/>
            <p:nvPr/>
          </p:nvSpPr>
          <p:spPr bwMode="auto">
            <a:xfrm>
              <a:off x="6086476" y="1336675"/>
              <a:ext cx="1839913" cy="2735263"/>
            </a:xfrm>
            <a:custGeom>
              <a:avLst/>
              <a:gdLst>
                <a:gd name="T0" fmla="*/ 0 w 103"/>
                <a:gd name="T1" fmla="*/ 153 h 153"/>
                <a:gd name="T2" fmla="*/ 103 w 103"/>
                <a:gd name="T3" fmla="*/ 139 h 153"/>
                <a:gd name="T4" fmla="*/ 103 w 103"/>
                <a:gd name="T5" fmla="*/ 139 h 153"/>
                <a:gd name="T6" fmla="*/ 103 w 103"/>
                <a:gd name="T7" fmla="*/ 4 h 153"/>
                <a:gd name="T8" fmla="*/ 0 w 103"/>
                <a:gd name="T9" fmla="*/ 18 h 153"/>
                <a:gd name="T10" fmla="*/ 0 w 103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53">
                  <a:moveTo>
                    <a:pt x="0" y="153"/>
                  </a:moveTo>
                  <a:cubicBezTo>
                    <a:pt x="20" y="135"/>
                    <a:pt x="65" y="139"/>
                    <a:pt x="103" y="139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65" y="4"/>
                    <a:pt x="20" y="0"/>
                    <a:pt x="0" y="18"/>
                  </a:cubicBezTo>
                  <a:cubicBezTo>
                    <a:pt x="0" y="153"/>
                    <a:pt x="0" y="153"/>
                    <a:pt x="0" y="153"/>
                  </a:cubicBezTo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ľíḍè"/>
            <p:cNvSpPr/>
            <p:nvPr/>
          </p:nvSpPr>
          <p:spPr bwMode="auto">
            <a:xfrm>
              <a:off x="7926388" y="1408113"/>
              <a:ext cx="125413" cy="2592388"/>
            </a:xfrm>
            <a:custGeom>
              <a:avLst/>
              <a:gdLst>
                <a:gd name="T0" fmla="*/ 0 w 7"/>
                <a:gd name="T1" fmla="*/ 0 h 145"/>
                <a:gd name="T2" fmla="*/ 7 w 7"/>
                <a:gd name="T3" fmla="*/ 21 h 145"/>
                <a:gd name="T4" fmla="*/ 7 w 7"/>
                <a:gd name="T5" fmla="*/ 145 h 145"/>
                <a:gd name="T6" fmla="*/ 0 w 7"/>
                <a:gd name="T7" fmla="*/ 135 h 145"/>
                <a:gd name="T8" fmla="*/ 0 w 7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5">
                  <a:moveTo>
                    <a:pt x="0" y="0"/>
                  </a:moveTo>
                  <a:cubicBezTo>
                    <a:pt x="0" y="0"/>
                    <a:pt x="2" y="14"/>
                    <a:pt x="7" y="21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slîḍé"/>
            <p:cNvSpPr/>
            <p:nvPr/>
          </p:nvSpPr>
          <p:spPr bwMode="auto">
            <a:xfrm>
              <a:off x="6086476" y="3678238"/>
              <a:ext cx="1965325" cy="465138"/>
            </a:xfrm>
            <a:custGeom>
              <a:avLst/>
              <a:gdLst>
                <a:gd name="T0" fmla="*/ 0 w 110"/>
                <a:gd name="T1" fmla="*/ 22 h 26"/>
                <a:gd name="T2" fmla="*/ 8 w 110"/>
                <a:gd name="T3" fmla="*/ 26 h 26"/>
                <a:gd name="T4" fmla="*/ 110 w 110"/>
                <a:gd name="T5" fmla="*/ 18 h 26"/>
                <a:gd name="T6" fmla="*/ 103 w 110"/>
                <a:gd name="T7" fmla="*/ 8 h 26"/>
                <a:gd name="T8" fmla="*/ 0 w 110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6">
                  <a:moveTo>
                    <a:pt x="0" y="22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38" y="13"/>
                    <a:pt x="110" y="18"/>
                    <a:pt x="110" y="1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ṡľïďè"/>
            <p:cNvSpPr/>
            <p:nvPr/>
          </p:nvSpPr>
          <p:spPr bwMode="auto">
            <a:xfrm>
              <a:off x="5962651" y="4054475"/>
              <a:ext cx="266700" cy="125413"/>
            </a:xfrm>
            <a:custGeom>
              <a:avLst/>
              <a:gdLst>
                <a:gd name="T0" fmla="*/ 7 w 15"/>
                <a:gd name="T1" fmla="*/ 0 h 7"/>
                <a:gd name="T2" fmla="*/ 0 w 15"/>
                <a:gd name="T3" fmla="*/ 5 h 7"/>
                <a:gd name="T4" fmla="*/ 15 w 15"/>
                <a:gd name="T5" fmla="*/ 5 h 7"/>
                <a:gd name="T6" fmla="*/ 7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5" y="7"/>
                    <a:pt x="15" y="5"/>
                  </a:cubicBezTo>
                  <a:cubicBezTo>
                    <a:pt x="15" y="2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ṧ1iḑé"/>
            <p:cNvSpPr/>
            <p:nvPr/>
          </p:nvSpPr>
          <p:spPr bwMode="auto">
            <a:xfrm>
              <a:off x="3997326" y="1657350"/>
              <a:ext cx="1965325" cy="2557463"/>
            </a:xfrm>
            <a:custGeom>
              <a:avLst/>
              <a:gdLst>
                <a:gd name="T0" fmla="*/ 0 w 110"/>
                <a:gd name="T1" fmla="*/ 137 h 143"/>
                <a:gd name="T2" fmla="*/ 110 w 110"/>
                <a:gd name="T3" fmla="*/ 143 h 143"/>
                <a:gd name="T4" fmla="*/ 110 w 110"/>
                <a:gd name="T5" fmla="*/ 0 h 143"/>
                <a:gd name="T6" fmla="*/ 0 w 110"/>
                <a:gd name="T7" fmla="*/ 0 h 143"/>
                <a:gd name="T8" fmla="*/ 0 w 110"/>
                <a:gd name="T9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43">
                  <a:moveTo>
                    <a:pt x="0" y="137"/>
                  </a:moveTo>
                  <a:cubicBezTo>
                    <a:pt x="0" y="137"/>
                    <a:pt x="85" y="135"/>
                    <a:pt x="110" y="143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šḷídé"/>
            <p:cNvSpPr/>
            <p:nvPr/>
          </p:nvSpPr>
          <p:spPr bwMode="auto">
            <a:xfrm>
              <a:off x="4246563" y="1336675"/>
              <a:ext cx="1839913" cy="2735263"/>
            </a:xfrm>
            <a:custGeom>
              <a:avLst/>
              <a:gdLst>
                <a:gd name="T0" fmla="*/ 103 w 103"/>
                <a:gd name="T1" fmla="*/ 153 h 153"/>
                <a:gd name="T2" fmla="*/ 0 w 103"/>
                <a:gd name="T3" fmla="*/ 139 h 153"/>
                <a:gd name="T4" fmla="*/ 0 w 103"/>
                <a:gd name="T5" fmla="*/ 139 h 153"/>
                <a:gd name="T6" fmla="*/ 0 w 103"/>
                <a:gd name="T7" fmla="*/ 4 h 153"/>
                <a:gd name="T8" fmla="*/ 103 w 103"/>
                <a:gd name="T9" fmla="*/ 18 h 153"/>
                <a:gd name="T10" fmla="*/ 103 w 103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53">
                  <a:moveTo>
                    <a:pt x="103" y="153"/>
                  </a:moveTo>
                  <a:cubicBezTo>
                    <a:pt x="83" y="135"/>
                    <a:pt x="38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8" y="4"/>
                    <a:pt x="83" y="0"/>
                    <a:pt x="103" y="18"/>
                  </a:cubicBezTo>
                  <a:cubicBezTo>
                    <a:pt x="103" y="153"/>
                    <a:pt x="103" y="153"/>
                    <a:pt x="103" y="153"/>
                  </a:cubicBezTo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ṥlíḋé"/>
            <p:cNvSpPr/>
            <p:nvPr/>
          </p:nvSpPr>
          <p:spPr bwMode="auto">
            <a:xfrm>
              <a:off x="4122738" y="1408113"/>
              <a:ext cx="123825" cy="2592388"/>
            </a:xfrm>
            <a:custGeom>
              <a:avLst/>
              <a:gdLst>
                <a:gd name="T0" fmla="*/ 7 w 7"/>
                <a:gd name="T1" fmla="*/ 0 h 145"/>
                <a:gd name="T2" fmla="*/ 0 w 7"/>
                <a:gd name="T3" fmla="*/ 21 h 145"/>
                <a:gd name="T4" fmla="*/ 0 w 7"/>
                <a:gd name="T5" fmla="*/ 145 h 145"/>
                <a:gd name="T6" fmla="*/ 7 w 7"/>
                <a:gd name="T7" fmla="*/ 135 h 145"/>
                <a:gd name="T8" fmla="*/ 7 w 7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5">
                  <a:moveTo>
                    <a:pt x="7" y="0"/>
                  </a:moveTo>
                  <a:cubicBezTo>
                    <a:pt x="7" y="0"/>
                    <a:pt x="5" y="14"/>
                    <a:pt x="0" y="2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7" y="135"/>
                    <a:pt x="7" y="135"/>
                    <a:pt x="7" y="13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śḷïdê"/>
            <p:cNvSpPr/>
            <p:nvPr/>
          </p:nvSpPr>
          <p:spPr bwMode="auto">
            <a:xfrm>
              <a:off x="4122738" y="3678238"/>
              <a:ext cx="1963738" cy="465138"/>
            </a:xfrm>
            <a:custGeom>
              <a:avLst/>
              <a:gdLst>
                <a:gd name="T0" fmla="*/ 110 w 110"/>
                <a:gd name="T1" fmla="*/ 22 h 26"/>
                <a:gd name="T2" fmla="*/ 103 w 110"/>
                <a:gd name="T3" fmla="*/ 26 h 26"/>
                <a:gd name="T4" fmla="*/ 0 w 110"/>
                <a:gd name="T5" fmla="*/ 18 h 26"/>
                <a:gd name="T6" fmla="*/ 7 w 110"/>
                <a:gd name="T7" fmla="*/ 8 h 26"/>
                <a:gd name="T8" fmla="*/ 110 w 110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6">
                  <a:moveTo>
                    <a:pt x="110" y="22"/>
                  </a:moveTo>
                  <a:cubicBezTo>
                    <a:pt x="103" y="26"/>
                    <a:pt x="103" y="26"/>
                    <a:pt x="103" y="26"/>
                  </a:cubicBezTo>
                  <a:cubicBezTo>
                    <a:pt x="73" y="13"/>
                    <a:pt x="0" y="18"/>
                    <a:pt x="0" y="1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95" y="0"/>
                    <a:pt x="110" y="22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şļîdé"/>
            <p:cNvSpPr/>
            <p:nvPr/>
          </p:nvSpPr>
          <p:spPr bwMode="auto">
            <a:xfrm>
              <a:off x="6069013" y="1639888"/>
              <a:ext cx="36513" cy="2449513"/>
            </a:xfrm>
            <a:custGeom>
              <a:avLst/>
              <a:gdLst>
                <a:gd name="T0" fmla="*/ 1 w 2"/>
                <a:gd name="T1" fmla="*/ 137 h 137"/>
                <a:gd name="T2" fmla="*/ 0 w 2"/>
                <a:gd name="T3" fmla="*/ 136 h 137"/>
                <a:gd name="T4" fmla="*/ 0 w 2"/>
                <a:gd name="T5" fmla="*/ 1 h 137"/>
                <a:gd name="T6" fmla="*/ 1 w 2"/>
                <a:gd name="T7" fmla="*/ 0 h 137"/>
                <a:gd name="T8" fmla="*/ 2 w 2"/>
                <a:gd name="T9" fmla="*/ 1 h 137"/>
                <a:gd name="T10" fmla="*/ 2 w 2"/>
                <a:gd name="T11" fmla="*/ 136 h 137"/>
                <a:gd name="T12" fmla="*/ 1 w 2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37">
                  <a:moveTo>
                    <a:pt x="1" y="137"/>
                  </a:moveTo>
                  <a:cubicBezTo>
                    <a:pt x="0" y="137"/>
                    <a:pt x="0" y="137"/>
                    <a:pt x="0" y="1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7"/>
                    <a:pt x="2" y="137"/>
                    <a:pt x="1" y="137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$ḷiḓê"/>
            <p:cNvSpPr/>
            <p:nvPr/>
          </p:nvSpPr>
          <p:spPr bwMode="auto">
            <a:xfrm>
              <a:off x="6229351" y="1533525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5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ṩlïḋé"/>
            <p:cNvSpPr/>
            <p:nvPr/>
          </p:nvSpPr>
          <p:spPr bwMode="auto">
            <a:xfrm>
              <a:off x="6229351" y="1711325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ṥ1íḑê"/>
            <p:cNvSpPr/>
            <p:nvPr/>
          </p:nvSpPr>
          <p:spPr bwMode="auto">
            <a:xfrm>
              <a:off x="6229351" y="1890713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6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1ïḋé"/>
            <p:cNvSpPr/>
            <p:nvPr/>
          </p:nvSpPr>
          <p:spPr bwMode="auto">
            <a:xfrm>
              <a:off x="6229351" y="2087563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4"/>
                    <a:pt x="47" y="5"/>
                    <a:pt x="76" y="5"/>
                  </a:cubicBezTo>
                  <a:cubicBezTo>
                    <a:pt x="79" y="5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Sļíḍé"/>
            <p:cNvSpPr/>
            <p:nvPr/>
          </p:nvSpPr>
          <p:spPr bwMode="auto">
            <a:xfrm>
              <a:off x="6229351" y="2265363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ṡḷiḑê"/>
            <p:cNvSpPr/>
            <p:nvPr/>
          </p:nvSpPr>
          <p:spPr bwMode="auto">
            <a:xfrm>
              <a:off x="6229351" y="2444750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6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šḷidê"/>
            <p:cNvSpPr/>
            <p:nvPr/>
          </p:nvSpPr>
          <p:spPr bwMode="auto">
            <a:xfrm>
              <a:off x="6229351" y="2641600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5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4"/>
                    <a:pt x="47" y="5"/>
                    <a:pt x="76" y="5"/>
                  </a:cubicBezTo>
                  <a:cubicBezTo>
                    <a:pt x="79" y="5"/>
                    <a:pt x="82" y="5"/>
                    <a:pt x="85" y="5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1idé"/>
            <p:cNvSpPr/>
            <p:nvPr/>
          </p:nvSpPr>
          <p:spPr bwMode="auto">
            <a:xfrm>
              <a:off x="6229351" y="2820988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śľîḋe"/>
            <p:cNvSpPr/>
            <p:nvPr/>
          </p:nvSpPr>
          <p:spPr bwMode="auto">
            <a:xfrm>
              <a:off x="6229351" y="2998788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cubicBezTo>
                    <a:pt x="85" y="1"/>
                    <a:pt x="85" y="1"/>
                    <a:pt x="85" y="1"/>
                  </a:cubicBezTo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ḻiḑê"/>
            <p:cNvSpPr/>
            <p:nvPr/>
          </p:nvSpPr>
          <p:spPr bwMode="auto">
            <a:xfrm>
              <a:off x="6229351" y="3195638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5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4"/>
                    <a:pt x="47" y="5"/>
                    <a:pt x="76" y="5"/>
                  </a:cubicBezTo>
                  <a:cubicBezTo>
                    <a:pt x="79" y="5"/>
                    <a:pt x="82" y="5"/>
                    <a:pt x="85" y="5"/>
                  </a:cubicBezTo>
                  <a:cubicBezTo>
                    <a:pt x="85" y="1"/>
                    <a:pt x="85" y="1"/>
                    <a:pt x="85" y="1"/>
                  </a:cubicBezTo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1íďê"/>
            <p:cNvSpPr/>
            <p:nvPr/>
          </p:nvSpPr>
          <p:spPr bwMode="auto">
            <a:xfrm>
              <a:off x="6229351" y="3375025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ḻiḍé"/>
            <p:cNvSpPr/>
            <p:nvPr/>
          </p:nvSpPr>
          <p:spPr bwMode="auto">
            <a:xfrm>
              <a:off x="6229351" y="3552825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śḻiḍê"/>
            <p:cNvSpPr/>
            <p:nvPr/>
          </p:nvSpPr>
          <p:spPr bwMode="auto">
            <a:xfrm>
              <a:off x="4425951" y="2659063"/>
              <a:ext cx="625475" cy="1001713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ś1iḍe"/>
            <p:cNvSpPr/>
            <p:nvPr/>
          </p:nvSpPr>
          <p:spPr bwMode="auto">
            <a:xfrm>
              <a:off x="4425951" y="2659063"/>
              <a:ext cx="625475" cy="100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$1îḓé"/>
            <p:cNvSpPr/>
            <p:nvPr/>
          </p:nvSpPr>
          <p:spPr bwMode="auto">
            <a:xfrm>
              <a:off x="4425951" y="1533525"/>
              <a:ext cx="1517650" cy="249238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5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5"/>
                  </a:cubicBezTo>
                  <a:cubicBezTo>
                    <a:pt x="38" y="5"/>
                    <a:pt x="68" y="5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0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lïďe"/>
            <p:cNvSpPr/>
            <p:nvPr/>
          </p:nvSpPr>
          <p:spPr bwMode="auto">
            <a:xfrm>
              <a:off x="4425951" y="1711325"/>
              <a:ext cx="1517650" cy="250825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6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5"/>
                    <a:pt x="68" y="5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1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ļíḍé"/>
            <p:cNvSpPr/>
            <p:nvPr/>
          </p:nvSpPr>
          <p:spPr bwMode="auto">
            <a:xfrm>
              <a:off x="4425951" y="1890713"/>
              <a:ext cx="1517650" cy="268288"/>
            </a:xfrm>
            <a:custGeom>
              <a:avLst/>
              <a:gdLst>
                <a:gd name="T0" fmla="*/ 9 w 85"/>
                <a:gd name="T1" fmla="*/ 1 h 15"/>
                <a:gd name="T2" fmla="*/ 0 w 85"/>
                <a:gd name="T3" fmla="*/ 1 h 15"/>
                <a:gd name="T4" fmla="*/ 0 w 85"/>
                <a:gd name="T5" fmla="*/ 6 h 15"/>
                <a:gd name="T6" fmla="*/ 9 w 85"/>
                <a:gd name="T7" fmla="*/ 6 h 15"/>
                <a:gd name="T8" fmla="*/ 85 w 85"/>
                <a:gd name="T9" fmla="*/ 15 h 15"/>
                <a:gd name="T10" fmla="*/ 85 w 85"/>
                <a:gd name="T11" fmla="*/ 9 h 15"/>
                <a:gd name="T12" fmla="*/ 9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6"/>
                    <a:pt x="68" y="5"/>
                    <a:pt x="85" y="15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1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ṧḻîḑê"/>
            <p:cNvSpPr/>
            <p:nvPr/>
          </p:nvSpPr>
          <p:spPr bwMode="auto">
            <a:xfrm>
              <a:off x="4425951" y="2087563"/>
              <a:ext cx="1517650" cy="249238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5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5"/>
                    <a:pt x="9" y="5"/>
                  </a:cubicBezTo>
                  <a:cubicBezTo>
                    <a:pt x="38" y="5"/>
                    <a:pt x="68" y="4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0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ṡľiḑè"/>
            <p:cNvSpPr/>
            <p:nvPr/>
          </p:nvSpPr>
          <p:spPr bwMode="auto">
            <a:xfrm>
              <a:off x="4425951" y="2265363"/>
              <a:ext cx="1517650" cy="250825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6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5"/>
                    <a:pt x="68" y="5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0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śļiḋê"/>
            <p:cNvSpPr/>
            <p:nvPr/>
          </p:nvSpPr>
          <p:spPr bwMode="auto">
            <a:xfrm>
              <a:off x="4425951" y="2444750"/>
              <a:ext cx="1517650" cy="268288"/>
            </a:xfrm>
            <a:custGeom>
              <a:avLst/>
              <a:gdLst>
                <a:gd name="T0" fmla="*/ 9 w 85"/>
                <a:gd name="T1" fmla="*/ 1 h 15"/>
                <a:gd name="T2" fmla="*/ 0 w 85"/>
                <a:gd name="T3" fmla="*/ 1 h 15"/>
                <a:gd name="T4" fmla="*/ 0 w 85"/>
                <a:gd name="T5" fmla="*/ 6 h 15"/>
                <a:gd name="T6" fmla="*/ 9 w 85"/>
                <a:gd name="T7" fmla="*/ 6 h 15"/>
                <a:gd name="T8" fmla="*/ 85 w 85"/>
                <a:gd name="T9" fmla="*/ 15 h 15"/>
                <a:gd name="T10" fmla="*/ 85 w 85"/>
                <a:gd name="T11" fmla="*/ 9 h 15"/>
                <a:gd name="T12" fmla="*/ 9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6"/>
                    <a:pt x="68" y="5"/>
                    <a:pt x="85" y="15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1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Sḻídè"/>
            <p:cNvSpPr/>
            <p:nvPr/>
          </p:nvSpPr>
          <p:spPr bwMode="auto">
            <a:xfrm>
              <a:off x="5157788" y="2659063"/>
              <a:ext cx="785813" cy="233363"/>
            </a:xfrm>
            <a:custGeom>
              <a:avLst/>
              <a:gdLst>
                <a:gd name="T0" fmla="*/ 0 w 44"/>
                <a:gd name="T1" fmla="*/ 4 h 13"/>
                <a:gd name="T2" fmla="*/ 44 w 44"/>
                <a:gd name="T3" fmla="*/ 13 h 13"/>
                <a:gd name="T4" fmla="*/ 44 w 44"/>
                <a:gd name="T5" fmla="*/ 8 h 13"/>
                <a:gd name="T6" fmla="*/ 0 w 44"/>
                <a:gd name="T7" fmla="*/ 0 h 13"/>
                <a:gd name="T8" fmla="*/ 0 w 4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0" y="4"/>
                  </a:moveTo>
                  <a:cubicBezTo>
                    <a:pt x="18" y="5"/>
                    <a:pt x="33" y="7"/>
                    <a:pt x="44" y="1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ïḋé"/>
            <p:cNvSpPr/>
            <p:nvPr/>
          </p:nvSpPr>
          <p:spPr bwMode="auto">
            <a:xfrm>
              <a:off x="5157788" y="2838450"/>
              <a:ext cx="785813" cy="231775"/>
            </a:xfrm>
            <a:custGeom>
              <a:avLst/>
              <a:gdLst>
                <a:gd name="T0" fmla="*/ 44 w 44"/>
                <a:gd name="T1" fmla="*/ 13 h 13"/>
                <a:gd name="T2" fmla="*/ 44 w 44"/>
                <a:gd name="T3" fmla="*/ 8 h 13"/>
                <a:gd name="T4" fmla="*/ 0 w 44"/>
                <a:gd name="T5" fmla="*/ 0 h 13"/>
                <a:gd name="T6" fmla="*/ 0 w 44"/>
                <a:gd name="T7" fmla="*/ 5 h 13"/>
                <a:gd name="T8" fmla="*/ 44 w 4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44" y="13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5"/>
                    <a:pt x="33" y="7"/>
                    <a:pt x="44" y="13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śḻíḍé"/>
            <p:cNvSpPr/>
            <p:nvPr/>
          </p:nvSpPr>
          <p:spPr bwMode="auto">
            <a:xfrm>
              <a:off x="5157788" y="3016250"/>
              <a:ext cx="785813" cy="250825"/>
            </a:xfrm>
            <a:custGeom>
              <a:avLst/>
              <a:gdLst>
                <a:gd name="T0" fmla="*/ 44 w 44"/>
                <a:gd name="T1" fmla="*/ 14 h 14"/>
                <a:gd name="T2" fmla="*/ 44 w 44"/>
                <a:gd name="T3" fmla="*/ 8 h 14"/>
                <a:gd name="T4" fmla="*/ 0 w 44"/>
                <a:gd name="T5" fmla="*/ 0 h 14"/>
                <a:gd name="T6" fmla="*/ 0 w 44"/>
                <a:gd name="T7" fmla="*/ 5 h 14"/>
                <a:gd name="T8" fmla="*/ 44 w 4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">
                  <a:moveTo>
                    <a:pt x="44" y="14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3"/>
                    <a:pt x="17" y="1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6"/>
                    <a:pt x="33" y="8"/>
                    <a:pt x="44" y="14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ṣļiḑè"/>
            <p:cNvSpPr/>
            <p:nvPr/>
          </p:nvSpPr>
          <p:spPr bwMode="auto">
            <a:xfrm>
              <a:off x="5157788" y="3213100"/>
              <a:ext cx="785813" cy="233363"/>
            </a:xfrm>
            <a:custGeom>
              <a:avLst/>
              <a:gdLst>
                <a:gd name="T0" fmla="*/ 44 w 44"/>
                <a:gd name="T1" fmla="*/ 13 h 13"/>
                <a:gd name="T2" fmla="*/ 44 w 44"/>
                <a:gd name="T3" fmla="*/ 8 h 13"/>
                <a:gd name="T4" fmla="*/ 0 w 44"/>
                <a:gd name="T5" fmla="*/ 0 h 13"/>
                <a:gd name="T6" fmla="*/ 0 w 44"/>
                <a:gd name="T7" fmla="*/ 4 h 13"/>
                <a:gd name="T8" fmla="*/ 44 w 4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44" y="13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5"/>
                    <a:pt x="33" y="7"/>
                    <a:pt x="44" y="13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ľïḋé"/>
            <p:cNvSpPr/>
            <p:nvPr/>
          </p:nvSpPr>
          <p:spPr bwMode="auto">
            <a:xfrm>
              <a:off x="5157788" y="3392488"/>
              <a:ext cx="785813" cy="231775"/>
            </a:xfrm>
            <a:custGeom>
              <a:avLst/>
              <a:gdLst>
                <a:gd name="T0" fmla="*/ 44 w 44"/>
                <a:gd name="T1" fmla="*/ 13 h 13"/>
                <a:gd name="T2" fmla="*/ 44 w 44"/>
                <a:gd name="T3" fmla="*/ 8 h 13"/>
                <a:gd name="T4" fmla="*/ 0 w 44"/>
                <a:gd name="T5" fmla="*/ 0 h 13"/>
                <a:gd name="T6" fmla="*/ 0 w 44"/>
                <a:gd name="T7" fmla="*/ 5 h 13"/>
                <a:gd name="T8" fmla="*/ 44 w 4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44" y="13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5"/>
                    <a:pt x="33" y="7"/>
                    <a:pt x="44" y="13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ṧḷïḑè"/>
            <p:cNvSpPr/>
            <p:nvPr/>
          </p:nvSpPr>
          <p:spPr bwMode="auto">
            <a:xfrm>
              <a:off x="5157788" y="3571875"/>
              <a:ext cx="785813" cy="249238"/>
            </a:xfrm>
            <a:custGeom>
              <a:avLst/>
              <a:gdLst>
                <a:gd name="T0" fmla="*/ 44 w 44"/>
                <a:gd name="T1" fmla="*/ 14 h 14"/>
                <a:gd name="T2" fmla="*/ 44 w 44"/>
                <a:gd name="T3" fmla="*/ 8 h 14"/>
                <a:gd name="T4" fmla="*/ 0 w 44"/>
                <a:gd name="T5" fmla="*/ 0 h 14"/>
                <a:gd name="T6" fmla="*/ 0 w 44"/>
                <a:gd name="T7" fmla="*/ 5 h 14"/>
                <a:gd name="T8" fmla="*/ 44 w 4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">
                  <a:moveTo>
                    <a:pt x="44" y="14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3"/>
                    <a:pt x="17" y="1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6"/>
                    <a:pt x="33" y="8"/>
                    <a:pt x="44" y="14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ṡļíḋè"/>
            <p:cNvSpPr/>
            <p:nvPr/>
          </p:nvSpPr>
          <p:spPr bwMode="auto">
            <a:xfrm>
              <a:off x="7283451" y="2408238"/>
              <a:ext cx="1393825" cy="2111375"/>
            </a:xfrm>
            <a:custGeom>
              <a:avLst/>
              <a:gdLst>
                <a:gd name="T0" fmla="*/ 50 w 78"/>
                <a:gd name="T1" fmla="*/ 0 h 118"/>
                <a:gd name="T2" fmla="*/ 58 w 78"/>
                <a:gd name="T3" fmla="*/ 0 h 118"/>
                <a:gd name="T4" fmla="*/ 78 w 78"/>
                <a:gd name="T5" fmla="*/ 52 h 118"/>
                <a:gd name="T6" fmla="*/ 73 w 78"/>
                <a:gd name="T7" fmla="*/ 118 h 118"/>
                <a:gd name="T8" fmla="*/ 38 w 78"/>
                <a:gd name="T9" fmla="*/ 118 h 118"/>
                <a:gd name="T10" fmla="*/ 14 w 78"/>
                <a:gd name="T11" fmla="*/ 34 h 118"/>
                <a:gd name="T12" fmla="*/ 31 w 78"/>
                <a:gd name="T13" fmla="*/ 51 h 118"/>
                <a:gd name="T14" fmla="*/ 44 w 78"/>
                <a:gd name="T15" fmla="*/ 68 h 118"/>
                <a:gd name="T16" fmla="*/ 50 w 78"/>
                <a:gd name="T17" fmla="*/ 52 h 118"/>
                <a:gd name="T18" fmla="*/ 50 w 78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18">
                  <a:moveTo>
                    <a:pt x="50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1" y="81"/>
                    <a:pt x="0" y="41"/>
                    <a:pt x="14" y="34"/>
                  </a:cubicBezTo>
                  <a:cubicBezTo>
                    <a:pt x="21" y="30"/>
                    <a:pt x="26" y="40"/>
                    <a:pt x="31" y="51"/>
                  </a:cubicBezTo>
                  <a:cubicBezTo>
                    <a:pt x="35" y="60"/>
                    <a:pt x="39" y="69"/>
                    <a:pt x="44" y="68"/>
                  </a:cubicBezTo>
                  <a:cubicBezTo>
                    <a:pt x="48" y="68"/>
                    <a:pt x="49" y="61"/>
                    <a:pt x="50" y="52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$1ïde"/>
            <p:cNvSpPr/>
            <p:nvPr/>
          </p:nvSpPr>
          <p:spPr bwMode="auto">
            <a:xfrm>
              <a:off x="7837488" y="4500563"/>
              <a:ext cx="839788" cy="947738"/>
            </a:xfrm>
            <a:prstGeom prst="rect">
              <a:avLst/>
            </a:prstGeom>
            <a:solidFill>
              <a:srgbClr val="00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śḻïďé"/>
            <p:cNvSpPr/>
            <p:nvPr/>
          </p:nvSpPr>
          <p:spPr bwMode="auto">
            <a:xfrm>
              <a:off x="8248651" y="4500563"/>
              <a:ext cx="428625" cy="947738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ṣľîďè"/>
            <p:cNvSpPr/>
            <p:nvPr/>
          </p:nvSpPr>
          <p:spPr bwMode="auto">
            <a:xfrm>
              <a:off x="7462838" y="3035300"/>
              <a:ext cx="231775" cy="214313"/>
            </a:xfrm>
            <a:custGeom>
              <a:avLst/>
              <a:gdLst>
                <a:gd name="T0" fmla="*/ 7 w 13"/>
                <a:gd name="T1" fmla="*/ 0 h 12"/>
                <a:gd name="T2" fmla="*/ 5 w 13"/>
                <a:gd name="T3" fmla="*/ 0 h 12"/>
                <a:gd name="T4" fmla="*/ 5 w 13"/>
                <a:gd name="T5" fmla="*/ 12 h 12"/>
                <a:gd name="T6" fmla="*/ 6 w 13"/>
                <a:gd name="T7" fmla="*/ 12 h 12"/>
                <a:gd name="T8" fmla="*/ 13 w 13"/>
                <a:gd name="T9" fmla="*/ 8 h 12"/>
                <a:gd name="T10" fmla="*/ 7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2" y="9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9" y="12"/>
                    <a:pt x="12" y="11"/>
                    <a:pt x="13" y="8"/>
                  </a:cubicBezTo>
                  <a:cubicBezTo>
                    <a:pt x="12" y="5"/>
                    <a:pt x="10" y="0"/>
                    <a:pt x="7" y="0"/>
                  </a:cubicBezTo>
                </a:path>
              </a:pathLst>
            </a:custGeom>
            <a:solidFill>
              <a:srgbClr val="FEE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ṣ1ïḑè"/>
            <p:cNvSpPr/>
            <p:nvPr/>
          </p:nvSpPr>
          <p:spPr bwMode="auto">
            <a:xfrm>
              <a:off x="3497263" y="2408238"/>
              <a:ext cx="1392238" cy="2111375"/>
            </a:xfrm>
            <a:custGeom>
              <a:avLst/>
              <a:gdLst>
                <a:gd name="T0" fmla="*/ 28 w 78"/>
                <a:gd name="T1" fmla="*/ 0 h 118"/>
                <a:gd name="T2" fmla="*/ 21 w 78"/>
                <a:gd name="T3" fmla="*/ 0 h 118"/>
                <a:gd name="T4" fmla="*/ 0 w 78"/>
                <a:gd name="T5" fmla="*/ 52 h 118"/>
                <a:gd name="T6" fmla="*/ 5 w 78"/>
                <a:gd name="T7" fmla="*/ 118 h 118"/>
                <a:gd name="T8" fmla="*/ 41 w 78"/>
                <a:gd name="T9" fmla="*/ 118 h 118"/>
                <a:gd name="T10" fmla="*/ 65 w 78"/>
                <a:gd name="T11" fmla="*/ 34 h 118"/>
                <a:gd name="T12" fmla="*/ 47 w 78"/>
                <a:gd name="T13" fmla="*/ 51 h 118"/>
                <a:gd name="T14" fmla="*/ 34 w 78"/>
                <a:gd name="T15" fmla="*/ 68 h 118"/>
                <a:gd name="T16" fmla="*/ 28 w 78"/>
                <a:gd name="T17" fmla="*/ 52 h 118"/>
                <a:gd name="T18" fmla="*/ 28 w 78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18">
                  <a:moveTo>
                    <a:pt x="2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7" y="81"/>
                    <a:pt x="78" y="41"/>
                    <a:pt x="65" y="34"/>
                  </a:cubicBezTo>
                  <a:cubicBezTo>
                    <a:pt x="58" y="30"/>
                    <a:pt x="52" y="40"/>
                    <a:pt x="47" y="51"/>
                  </a:cubicBezTo>
                  <a:cubicBezTo>
                    <a:pt x="43" y="60"/>
                    <a:pt x="39" y="69"/>
                    <a:pt x="34" y="68"/>
                  </a:cubicBezTo>
                  <a:cubicBezTo>
                    <a:pt x="31" y="68"/>
                    <a:pt x="29" y="61"/>
                    <a:pt x="28" y="52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śḷíḓe"/>
            <p:cNvSpPr/>
            <p:nvPr/>
          </p:nvSpPr>
          <p:spPr bwMode="auto">
            <a:xfrm>
              <a:off x="3497263" y="4500563"/>
              <a:ext cx="857250" cy="947738"/>
            </a:xfrm>
            <a:prstGeom prst="rect">
              <a:avLst/>
            </a:prstGeom>
            <a:solidFill>
              <a:srgbClr val="00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ŝľíḑè"/>
            <p:cNvSpPr/>
            <p:nvPr/>
          </p:nvSpPr>
          <p:spPr bwMode="auto">
            <a:xfrm>
              <a:off x="3497263" y="4500563"/>
              <a:ext cx="428625" cy="947738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ṥḷiḋê"/>
            <p:cNvSpPr/>
            <p:nvPr/>
          </p:nvSpPr>
          <p:spPr bwMode="auto">
            <a:xfrm>
              <a:off x="4479926" y="3035300"/>
              <a:ext cx="231775" cy="21431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8 h 12"/>
                <a:gd name="T4" fmla="*/ 7 w 13"/>
                <a:gd name="T5" fmla="*/ 12 h 12"/>
                <a:gd name="T6" fmla="*/ 9 w 13"/>
                <a:gd name="T7" fmla="*/ 12 h 12"/>
                <a:gd name="T8" fmla="*/ 9 w 13"/>
                <a:gd name="T9" fmla="*/ 0 h 12"/>
                <a:gd name="T10" fmla="*/ 7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1" y="5"/>
                    <a:pt x="0" y="8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11" y="9"/>
                    <a:pt x="13" y="3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FEE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837037" y="838843"/>
            <a:ext cx="8822724" cy="515803"/>
          </a:xfrm>
        </p:spPr>
        <p:txBody>
          <a:bodyPr/>
          <a:lstStyle/>
          <a:p>
            <a:r>
              <a:rPr lang="zh-CN" altLang="en-US" dirty="0"/>
              <a:t>使用案例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类属性和实例属性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7037" y="1354646"/>
            <a:ext cx="5000367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Person(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country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'china'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2"/>
                <a:ea typeface="Source Code Pro"/>
              </a:rPr>
              <a:t>__init__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.name = name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people = Person(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'xiaoming'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(people.country)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可以访问类属性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(Person.country)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可以访问类属性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print(Person.name)  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类对象不可以访问实例属性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(people.name)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实例对象可以访问实例属性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>
            <a:off x="2119575" y="3926954"/>
            <a:ext cx="604705" cy="345991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72872" y="4295174"/>
            <a:ext cx="55598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808080"/>
                </a:solidFill>
                <a:latin typeface="Arial Unicode MS" panose="020B0604020202020204" pitchFamily="34" charset="-122"/>
                <a:ea typeface="Source Code Pro"/>
              </a:rPr>
              <a:t>print(Person.name)  # </a:t>
            </a:r>
            <a:r>
              <a:rPr lang="zh-CN" altLang="zh-CN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类对象不可以访问实例属性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86926" y="428184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去掉注释将会报错，修改如下</a:t>
            </a:r>
          </a:p>
        </p:txBody>
      </p:sp>
      <p:sp>
        <p:nvSpPr>
          <p:cNvPr id="17" name="矩形 16"/>
          <p:cNvSpPr/>
          <p:nvPr/>
        </p:nvSpPr>
        <p:spPr>
          <a:xfrm>
            <a:off x="7685902" y="1354645"/>
            <a:ext cx="3146854" cy="26930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china</a:t>
            </a:r>
          </a:p>
          <a:p>
            <a:r>
              <a:rPr lang="en-US" altLang="zh-CN" dirty="0"/>
              <a:t>china</a:t>
            </a:r>
          </a:p>
          <a:p>
            <a:r>
              <a:rPr lang="en-US" altLang="zh-CN" dirty="0" err="1"/>
              <a:t>xiaoming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878594" y="2701168"/>
            <a:ext cx="749645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05536" y="2285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</a:p>
        </p:txBody>
      </p:sp>
      <p:sp>
        <p:nvSpPr>
          <p:cNvPr id="21" name="矩形 20"/>
          <p:cNvSpPr/>
          <p:nvPr/>
        </p:nvSpPr>
        <p:spPr>
          <a:xfrm>
            <a:off x="1837037" y="4911992"/>
            <a:ext cx="8995718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china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Traceback (most recent call last):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china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File "类属性和实例属性01.py", line 12, in &lt;module&gt;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print(Person.name)  # 类对象不可以访问实例属性</a:t>
            </a:r>
          </a:p>
          <a:p>
            <a:r>
              <a:rPr lang="zh-CN" altLang="en-US" sz="14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AttributeError: type object 'Person' has no attribute 'name'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664564" y="995363"/>
            <a:ext cx="7907803" cy="515803"/>
          </a:xfrm>
        </p:spPr>
        <p:txBody>
          <a:bodyPr/>
          <a:lstStyle/>
          <a:p>
            <a:r>
              <a:rPr lang="zh-CN" altLang="en-US" dirty="0"/>
              <a:t>类属性和实例属性的访问原理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0"/>
          </p:nvPr>
        </p:nvSpPr>
        <p:spPr>
          <a:xfrm>
            <a:off x="1664565" y="1511166"/>
            <a:ext cx="7907803" cy="443107"/>
          </a:xfrm>
        </p:spPr>
        <p:txBody>
          <a:bodyPr/>
          <a:lstStyle/>
          <a:p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类属性类对象可以访问，实例对象也可以访问，这与内存中保存的方式有关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类属性和实例属性</a:t>
            </a:r>
          </a:p>
        </p:txBody>
      </p:sp>
      <p:pic>
        <p:nvPicPr>
          <p:cNvPr id="2050" name="Picture" descr="标题: fig: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"/>
          <a:stretch>
            <a:fillRect/>
          </a:stretch>
        </p:blipFill>
        <p:spPr bwMode="auto">
          <a:xfrm>
            <a:off x="3268362" y="2026969"/>
            <a:ext cx="53340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64564" y="5115336"/>
            <a:ext cx="9165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上图中可以看出，所有实例对象的类对象指针指向同一类对象。实例属性在每个实例中独有一份，而类属性是所有实例对象共有一份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674916" y="863928"/>
            <a:ext cx="6565034" cy="515803"/>
          </a:xfrm>
        </p:spPr>
        <p:txBody>
          <a:bodyPr/>
          <a:lstStyle/>
          <a:p>
            <a:r>
              <a:rPr lang="zh-CN" altLang="en-US" dirty="0"/>
              <a:t>类属性修改与访问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类属性和实例属性</a:t>
            </a:r>
          </a:p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8534" y="1247560"/>
            <a:ext cx="6491416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country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'china'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2"/>
                <a:ea typeface="Source Code Pro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.name = name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people = 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'xiaoming'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people.country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'japan'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通过实例对象修改类属性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(Person.country)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再次访问类属性并没有修改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实际上是生成了一个实例属性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'china'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(people.country)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访问实例属性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类对象引用修改：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"--------------------------------------"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country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'china'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2"/>
                <a:ea typeface="Source Code Pro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.name = name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people = 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'xiaoming'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Person.country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'japan'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通过类对象修改类属性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(Person.country)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再次访问类属性发现已经类属性已经修改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'japan'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916" y="5303326"/>
            <a:ext cx="6565034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china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japan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--------------------------------------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japan</a:t>
            </a:r>
            <a:endParaRPr lang="zh-CN" altLang="en-US" sz="14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14416" y="4885562"/>
            <a:ext cx="1" cy="38363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11102" y="488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89744" y="1247560"/>
            <a:ext cx="34055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从左边的案例可以得出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需要在类外修改类属性，必须通过类对象去引用然后进行修改。如果通过实例对象去引用，会产生一个同名的实例属性，这种方式修改的是实例属性，不会影响到类属性，并且之后如果通过实例对象去引用该名称的属性，实例属性会强制屏蔽掉类属性，即引用的是实例属性，除非删除了该实例属性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类方法和静态方法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导入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397978" y="2127363"/>
            <a:ext cx="2503781" cy="515803"/>
          </a:xfrm>
        </p:spPr>
        <p:txBody>
          <a:bodyPr/>
          <a:lstStyle/>
          <a:p>
            <a:r>
              <a:rPr lang="zh-CN" altLang="zh-CN" dirty="0"/>
              <a:t>类方法</a:t>
            </a:r>
            <a:r>
              <a:rPr lang="zh-CN" altLang="en-US" dirty="0"/>
              <a:t>的概念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1397978" y="2643166"/>
            <a:ext cx="5881294" cy="1462693"/>
          </a:xfrm>
        </p:spPr>
        <p:txBody>
          <a:bodyPr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类对象所拥有的方法，需要用装饰器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@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classmethod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来标识其为类方法，对于类方法，第一个参数必须是类对象，一般以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cls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作为第一个参数，类方法可以通过类对象，实例对象调用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zh-CN" dirty="0"/>
              <a:t>类方法和静态方法</a:t>
            </a:r>
            <a:endParaRPr lang="zh-CN" altLang="en-US" dirty="0"/>
          </a:p>
        </p:txBody>
      </p:sp>
      <p:grpSp>
        <p:nvGrpSpPr>
          <p:cNvPr id="6" name="677de9a3-176c-4d00-9635-72d59a774d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24420" y="1755702"/>
            <a:ext cx="3323667" cy="2638155"/>
            <a:chOff x="3497263" y="1336675"/>
            <a:chExt cx="5180013" cy="4111626"/>
          </a:xfrm>
        </p:grpSpPr>
        <p:sp>
          <p:nvSpPr>
            <p:cNvPr id="7" name="îṥḻiḓê"/>
            <p:cNvSpPr/>
            <p:nvPr/>
          </p:nvSpPr>
          <p:spPr bwMode="auto">
            <a:xfrm>
              <a:off x="6229351" y="1657350"/>
              <a:ext cx="1947863" cy="2557463"/>
            </a:xfrm>
            <a:custGeom>
              <a:avLst/>
              <a:gdLst>
                <a:gd name="T0" fmla="*/ 109 w 109"/>
                <a:gd name="T1" fmla="*/ 137 h 143"/>
                <a:gd name="T2" fmla="*/ 0 w 109"/>
                <a:gd name="T3" fmla="*/ 143 h 143"/>
                <a:gd name="T4" fmla="*/ 0 w 109"/>
                <a:gd name="T5" fmla="*/ 0 h 143"/>
                <a:gd name="T6" fmla="*/ 109 w 109"/>
                <a:gd name="T7" fmla="*/ 0 h 143"/>
                <a:gd name="T8" fmla="*/ 109 w 109"/>
                <a:gd name="T9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43">
                  <a:moveTo>
                    <a:pt x="109" y="137"/>
                  </a:moveTo>
                  <a:cubicBezTo>
                    <a:pt x="109" y="137"/>
                    <a:pt x="24" y="135"/>
                    <a:pt x="0" y="1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7"/>
                    <a:pt x="109" y="137"/>
                    <a:pt x="109" y="137"/>
                  </a:cubicBezTo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ľíḍé"/>
            <p:cNvSpPr/>
            <p:nvPr/>
          </p:nvSpPr>
          <p:spPr bwMode="auto">
            <a:xfrm>
              <a:off x="5962651" y="1676400"/>
              <a:ext cx="266700" cy="2574925"/>
            </a:xfrm>
            <a:custGeom>
              <a:avLst/>
              <a:gdLst>
                <a:gd name="T0" fmla="*/ 15 w 15"/>
                <a:gd name="T1" fmla="*/ 142 h 144"/>
                <a:gd name="T2" fmla="*/ 0 w 15"/>
                <a:gd name="T3" fmla="*/ 142 h 144"/>
                <a:gd name="T4" fmla="*/ 0 w 15"/>
                <a:gd name="T5" fmla="*/ 0 h 144"/>
                <a:gd name="T6" fmla="*/ 15 w 15"/>
                <a:gd name="T7" fmla="*/ 0 h 144"/>
                <a:gd name="T8" fmla="*/ 15 w 15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142"/>
                  </a:moveTo>
                  <a:cubicBezTo>
                    <a:pt x="9" y="144"/>
                    <a:pt x="5" y="144"/>
                    <a:pt x="0" y="142"/>
                  </a:cubicBezTo>
                  <a:cubicBezTo>
                    <a:pt x="0" y="95"/>
                    <a:pt x="0" y="47"/>
                    <a:pt x="0" y="0"/>
                  </a:cubicBezTo>
                  <a:cubicBezTo>
                    <a:pt x="5" y="2"/>
                    <a:pt x="9" y="2"/>
                    <a:pt x="15" y="0"/>
                  </a:cubicBezTo>
                  <a:cubicBezTo>
                    <a:pt x="15" y="47"/>
                    <a:pt x="15" y="95"/>
                    <a:pt x="15" y="142"/>
                  </a:cubicBez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ṣļîďé"/>
            <p:cNvSpPr/>
            <p:nvPr/>
          </p:nvSpPr>
          <p:spPr bwMode="auto">
            <a:xfrm>
              <a:off x="6086476" y="1336675"/>
              <a:ext cx="1839913" cy="2735263"/>
            </a:xfrm>
            <a:custGeom>
              <a:avLst/>
              <a:gdLst>
                <a:gd name="T0" fmla="*/ 0 w 103"/>
                <a:gd name="T1" fmla="*/ 153 h 153"/>
                <a:gd name="T2" fmla="*/ 103 w 103"/>
                <a:gd name="T3" fmla="*/ 139 h 153"/>
                <a:gd name="T4" fmla="*/ 103 w 103"/>
                <a:gd name="T5" fmla="*/ 139 h 153"/>
                <a:gd name="T6" fmla="*/ 103 w 103"/>
                <a:gd name="T7" fmla="*/ 4 h 153"/>
                <a:gd name="T8" fmla="*/ 0 w 103"/>
                <a:gd name="T9" fmla="*/ 18 h 153"/>
                <a:gd name="T10" fmla="*/ 0 w 103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53">
                  <a:moveTo>
                    <a:pt x="0" y="153"/>
                  </a:moveTo>
                  <a:cubicBezTo>
                    <a:pt x="20" y="135"/>
                    <a:pt x="65" y="139"/>
                    <a:pt x="103" y="139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65" y="4"/>
                    <a:pt x="20" y="0"/>
                    <a:pt x="0" y="18"/>
                  </a:cubicBezTo>
                  <a:cubicBezTo>
                    <a:pt x="0" y="153"/>
                    <a:pt x="0" y="153"/>
                    <a:pt x="0" y="153"/>
                  </a:cubicBezTo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sľïďe"/>
            <p:cNvSpPr/>
            <p:nvPr/>
          </p:nvSpPr>
          <p:spPr bwMode="auto">
            <a:xfrm>
              <a:off x="7926388" y="1408113"/>
              <a:ext cx="125413" cy="2592388"/>
            </a:xfrm>
            <a:custGeom>
              <a:avLst/>
              <a:gdLst>
                <a:gd name="T0" fmla="*/ 0 w 7"/>
                <a:gd name="T1" fmla="*/ 0 h 145"/>
                <a:gd name="T2" fmla="*/ 7 w 7"/>
                <a:gd name="T3" fmla="*/ 21 h 145"/>
                <a:gd name="T4" fmla="*/ 7 w 7"/>
                <a:gd name="T5" fmla="*/ 145 h 145"/>
                <a:gd name="T6" fmla="*/ 0 w 7"/>
                <a:gd name="T7" fmla="*/ 135 h 145"/>
                <a:gd name="T8" fmla="*/ 0 w 7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5">
                  <a:moveTo>
                    <a:pt x="0" y="0"/>
                  </a:moveTo>
                  <a:cubicBezTo>
                    <a:pt x="0" y="0"/>
                    <a:pt x="2" y="14"/>
                    <a:pt x="7" y="21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ṧ1ïḍè"/>
            <p:cNvSpPr/>
            <p:nvPr/>
          </p:nvSpPr>
          <p:spPr bwMode="auto">
            <a:xfrm>
              <a:off x="6086476" y="3678238"/>
              <a:ext cx="1965325" cy="465138"/>
            </a:xfrm>
            <a:custGeom>
              <a:avLst/>
              <a:gdLst>
                <a:gd name="T0" fmla="*/ 0 w 110"/>
                <a:gd name="T1" fmla="*/ 22 h 26"/>
                <a:gd name="T2" fmla="*/ 8 w 110"/>
                <a:gd name="T3" fmla="*/ 26 h 26"/>
                <a:gd name="T4" fmla="*/ 110 w 110"/>
                <a:gd name="T5" fmla="*/ 18 h 26"/>
                <a:gd name="T6" fmla="*/ 103 w 110"/>
                <a:gd name="T7" fmla="*/ 8 h 26"/>
                <a:gd name="T8" fmla="*/ 0 w 110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6">
                  <a:moveTo>
                    <a:pt x="0" y="22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38" y="13"/>
                    <a:pt x="110" y="18"/>
                    <a:pt x="110" y="1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ľiḋê"/>
            <p:cNvSpPr/>
            <p:nvPr/>
          </p:nvSpPr>
          <p:spPr bwMode="auto">
            <a:xfrm>
              <a:off x="5962651" y="4054475"/>
              <a:ext cx="266700" cy="125413"/>
            </a:xfrm>
            <a:custGeom>
              <a:avLst/>
              <a:gdLst>
                <a:gd name="T0" fmla="*/ 7 w 15"/>
                <a:gd name="T1" fmla="*/ 0 h 7"/>
                <a:gd name="T2" fmla="*/ 0 w 15"/>
                <a:gd name="T3" fmla="*/ 5 h 7"/>
                <a:gd name="T4" fmla="*/ 15 w 15"/>
                <a:gd name="T5" fmla="*/ 5 h 7"/>
                <a:gd name="T6" fmla="*/ 7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5" y="7"/>
                    <a:pt x="15" y="5"/>
                  </a:cubicBezTo>
                  <a:cubicBezTo>
                    <a:pt x="15" y="2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ṧļïḍé"/>
            <p:cNvSpPr/>
            <p:nvPr/>
          </p:nvSpPr>
          <p:spPr bwMode="auto">
            <a:xfrm>
              <a:off x="3997326" y="1657350"/>
              <a:ext cx="1965325" cy="2557463"/>
            </a:xfrm>
            <a:custGeom>
              <a:avLst/>
              <a:gdLst>
                <a:gd name="T0" fmla="*/ 0 w 110"/>
                <a:gd name="T1" fmla="*/ 137 h 143"/>
                <a:gd name="T2" fmla="*/ 110 w 110"/>
                <a:gd name="T3" fmla="*/ 143 h 143"/>
                <a:gd name="T4" fmla="*/ 110 w 110"/>
                <a:gd name="T5" fmla="*/ 0 h 143"/>
                <a:gd name="T6" fmla="*/ 0 w 110"/>
                <a:gd name="T7" fmla="*/ 0 h 143"/>
                <a:gd name="T8" fmla="*/ 0 w 110"/>
                <a:gd name="T9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43">
                  <a:moveTo>
                    <a:pt x="0" y="137"/>
                  </a:moveTo>
                  <a:cubicBezTo>
                    <a:pt x="0" y="137"/>
                    <a:pt x="85" y="135"/>
                    <a:pt x="110" y="143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ṣlïďê"/>
            <p:cNvSpPr/>
            <p:nvPr/>
          </p:nvSpPr>
          <p:spPr bwMode="auto">
            <a:xfrm>
              <a:off x="4246563" y="1336675"/>
              <a:ext cx="1839913" cy="2735263"/>
            </a:xfrm>
            <a:custGeom>
              <a:avLst/>
              <a:gdLst>
                <a:gd name="T0" fmla="*/ 103 w 103"/>
                <a:gd name="T1" fmla="*/ 153 h 153"/>
                <a:gd name="T2" fmla="*/ 0 w 103"/>
                <a:gd name="T3" fmla="*/ 139 h 153"/>
                <a:gd name="T4" fmla="*/ 0 w 103"/>
                <a:gd name="T5" fmla="*/ 139 h 153"/>
                <a:gd name="T6" fmla="*/ 0 w 103"/>
                <a:gd name="T7" fmla="*/ 4 h 153"/>
                <a:gd name="T8" fmla="*/ 103 w 103"/>
                <a:gd name="T9" fmla="*/ 18 h 153"/>
                <a:gd name="T10" fmla="*/ 103 w 103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53">
                  <a:moveTo>
                    <a:pt x="103" y="153"/>
                  </a:moveTo>
                  <a:cubicBezTo>
                    <a:pt x="83" y="135"/>
                    <a:pt x="38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8" y="4"/>
                    <a:pt x="83" y="0"/>
                    <a:pt x="103" y="18"/>
                  </a:cubicBezTo>
                  <a:cubicBezTo>
                    <a:pt x="103" y="153"/>
                    <a:pt x="103" y="153"/>
                    <a:pt x="103" y="153"/>
                  </a:cubicBezTo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ṩļiḓe"/>
            <p:cNvSpPr/>
            <p:nvPr/>
          </p:nvSpPr>
          <p:spPr bwMode="auto">
            <a:xfrm>
              <a:off x="4122738" y="1408113"/>
              <a:ext cx="123825" cy="2592388"/>
            </a:xfrm>
            <a:custGeom>
              <a:avLst/>
              <a:gdLst>
                <a:gd name="T0" fmla="*/ 7 w 7"/>
                <a:gd name="T1" fmla="*/ 0 h 145"/>
                <a:gd name="T2" fmla="*/ 0 w 7"/>
                <a:gd name="T3" fmla="*/ 21 h 145"/>
                <a:gd name="T4" fmla="*/ 0 w 7"/>
                <a:gd name="T5" fmla="*/ 145 h 145"/>
                <a:gd name="T6" fmla="*/ 7 w 7"/>
                <a:gd name="T7" fmla="*/ 135 h 145"/>
                <a:gd name="T8" fmla="*/ 7 w 7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5">
                  <a:moveTo>
                    <a:pt x="7" y="0"/>
                  </a:moveTo>
                  <a:cubicBezTo>
                    <a:pt x="7" y="0"/>
                    <a:pt x="5" y="14"/>
                    <a:pt x="0" y="2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7" y="135"/>
                    <a:pt x="7" y="135"/>
                    <a:pt x="7" y="13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ïďê"/>
            <p:cNvSpPr/>
            <p:nvPr/>
          </p:nvSpPr>
          <p:spPr bwMode="auto">
            <a:xfrm>
              <a:off x="4122738" y="3678238"/>
              <a:ext cx="1963738" cy="465138"/>
            </a:xfrm>
            <a:custGeom>
              <a:avLst/>
              <a:gdLst>
                <a:gd name="T0" fmla="*/ 110 w 110"/>
                <a:gd name="T1" fmla="*/ 22 h 26"/>
                <a:gd name="T2" fmla="*/ 103 w 110"/>
                <a:gd name="T3" fmla="*/ 26 h 26"/>
                <a:gd name="T4" fmla="*/ 0 w 110"/>
                <a:gd name="T5" fmla="*/ 18 h 26"/>
                <a:gd name="T6" fmla="*/ 7 w 110"/>
                <a:gd name="T7" fmla="*/ 8 h 26"/>
                <a:gd name="T8" fmla="*/ 110 w 110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6">
                  <a:moveTo>
                    <a:pt x="110" y="22"/>
                  </a:moveTo>
                  <a:cubicBezTo>
                    <a:pt x="103" y="26"/>
                    <a:pt x="103" y="26"/>
                    <a:pt x="103" y="26"/>
                  </a:cubicBezTo>
                  <a:cubicBezTo>
                    <a:pt x="73" y="13"/>
                    <a:pt x="0" y="18"/>
                    <a:pt x="0" y="1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95" y="0"/>
                    <a:pt x="110" y="22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ḷiďé"/>
            <p:cNvSpPr/>
            <p:nvPr/>
          </p:nvSpPr>
          <p:spPr bwMode="auto">
            <a:xfrm>
              <a:off x="6069013" y="1639888"/>
              <a:ext cx="36513" cy="2449513"/>
            </a:xfrm>
            <a:custGeom>
              <a:avLst/>
              <a:gdLst>
                <a:gd name="T0" fmla="*/ 1 w 2"/>
                <a:gd name="T1" fmla="*/ 137 h 137"/>
                <a:gd name="T2" fmla="*/ 0 w 2"/>
                <a:gd name="T3" fmla="*/ 136 h 137"/>
                <a:gd name="T4" fmla="*/ 0 w 2"/>
                <a:gd name="T5" fmla="*/ 1 h 137"/>
                <a:gd name="T6" fmla="*/ 1 w 2"/>
                <a:gd name="T7" fmla="*/ 0 h 137"/>
                <a:gd name="T8" fmla="*/ 2 w 2"/>
                <a:gd name="T9" fmla="*/ 1 h 137"/>
                <a:gd name="T10" fmla="*/ 2 w 2"/>
                <a:gd name="T11" fmla="*/ 136 h 137"/>
                <a:gd name="T12" fmla="*/ 1 w 2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37">
                  <a:moveTo>
                    <a:pt x="1" y="137"/>
                  </a:moveTo>
                  <a:cubicBezTo>
                    <a:pt x="0" y="137"/>
                    <a:pt x="0" y="137"/>
                    <a:pt x="0" y="1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7"/>
                    <a:pt x="2" y="137"/>
                    <a:pt x="1" y="137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śľîde"/>
            <p:cNvSpPr/>
            <p:nvPr/>
          </p:nvSpPr>
          <p:spPr bwMode="auto">
            <a:xfrm>
              <a:off x="6229351" y="1533525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5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ḷïde"/>
            <p:cNvSpPr/>
            <p:nvPr/>
          </p:nvSpPr>
          <p:spPr bwMode="auto">
            <a:xfrm>
              <a:off x="6229351" y="1711325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ṩḻiḋê"/>
            <p:cNvSpPr/>
            <p:nvPr/>
          </p:nvSpPr>
          <p:spPr bwMode="auto">
            <a:xfrm>
              <a:off x="6229351" y="1890713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6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ṡ1iḑè"/>
            <p:cNvSpPr/>
            <p:nvPr/>
          </p:nvSpPr>
          <p:spPr bwMode="auto">
            <a:xfrm>
              <a:off x="6229351" y="2087563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4"/>
                    <a:pt x="47" y="5"/>
                    <a:pt x="76" y="5"/>
                  </a:cubicBezTo>
                  <a:cubicBezTo>
                    <a:pt x="79" y="5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ŝḻîďè"/>
            <p:cNvSpPr/>
            <p:nvPr/>
          </p:nvSpPr>
          <p:spPr bwMode="auto">
            <a:xfrm>
              <a:off x="6229351" y="2265363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ŝḷîḑé"/>
            <p:cNvSpPr/>
            <p:nvPr/>
          </p:nvSpPr>
          <p:spPr bwMode="auto">
            <a:xfrm>
              <a:off x="6229351" y="2444750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6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lîďe"/>
            <p:cNvSpPr/>
            <p:nvPr/>
          </p:nvSpPr>
          <p:spPr bwMode="auto">
            <a:xfrm>
              <a:off x="6229351" y="2641600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5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4"/>
                    <a:pt x="47" y="5"/>
                    <a:pt x="76" y="5"/>
                  </a:cubicBezTo>
                  <a:cubicBezTo>
                    <a:pt x="79" y="5"/>
                    <a:pt x="82" y="5"/>
                    <a:pt x="85" y="5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ṣḻíďè"/>
            <p:cNvSpPr/>
            <p:nvPr/>
          </p:nvSpPr>
          <p:spPr bwMode="auto">
            <a:xfrm>
              <a:off x="6229351" y="2820988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ŝḷîḋé"/>
            <p:cNvSpPr/>
            <p:nvPr/>
          </p:nvSpPr>
          <p:spPr bwMode="auto">
            <a:xfrm>
              <a:off x="6229351" y="2998788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cubicBezTo>
                    <a:pt x="85" y="1"/>
                    <a:pt x="85" y="1"/>
                    <a:pt x="85" y="1"/>
                  </a:cubicBezTo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ļiḋè"/>
            <p:cNvSpPr/>
            <p:nvPr/>
          </p:nvSpPr>
          <p:spPr bwMode="auto">
            <a:xfrm>
              <a:off x="6229351" y="3195638"/>
              <a:ext cx="1519238" cy="250825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5 h 14"/>
                <a:gd name="T10" fmla="*/ 85 w 85"/>
                <a:gd name="T11" fmla="*/ 5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4"/>
                    <a:pt x="47" y="5"/>
                    <a:pt x="76" y="5"/>
                  </a:cubicBezTo>
                  <a:cubicBezTo>
                    <a:pt x="79" y="5"/>
                    <a:pt x="82" y="5"/>
                    <a:pt x="85" y="5"/>
                  </a:cubicBezTo>
                  <a:cubicBezTo>
                    <a:pt x="85" y="1"/>
                    <a:pt x="85" y="1"/>
                    <a:pt x="85" y="1"/>
                  </a:cubicBezTo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ḷíḓè"/>
            <p:cNvSpPr/>
            <p:nvPr/>
          </p:nvSpPr>
          <p:spPr bwMode="auto">
            <a:xfrm>
              <a:off x="6229351" y="3375025"/>
              <a:ext cx="1519238" cy="249238"/>
            </a:xfrm>
            <a:custGeom>
              <a:avLst/>
              <a:gdLst>
                <a:gd name="T0" fmla="*/ 85 w 85"/>
                <a:gd name="T1" fmla="*/ 1 h 14"/>
                <a:gd name="T2" fmla="*/ 76 w 85"/>
                <a:gd name="T3" fmla="*/ 1 h 14"/>
                <a:gd name="T4" fmla="*/ 0 w 85"/>
                <a:gd name="T5" fmla="*/ 9 h 14"/>
                <a:gd name="T6" fmla="*/ 0 w 85"/>
                <a:gd name="T7" fmla="*/ 14 h 14"/>
                <a:gd name="T8" fmla="*/ 76 w 85"/>
                <a:gd name="T9" fmla="*/ 6 h 14"/>
                <a:gd name="T10" fmla="*/ 85 w 85"/>
                <a:gd name="T11" fmla="*/ 6 h 14"/>
                <a:gd name="T12" fmla="*/ 85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0"/>
                    <a:pt x="19" y="0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$ḻiḓe"/>
            <p:cNvSpPr/>
            <p:nvPr/>
          </p:nvSpPr>
          <p:spPr bwMode="auto">
            <a:xfrm>
              <a:off x="6229351" y="3552825"/>
              <a:ext cx="1519238" cy="268288"/>
            </a:xfrm>
            <a:custGeom>
              <a:avLst/>
              <a:gdLst>
                <a:gd name="T0" fmla="*/ 85 w 85"/>
                <a:gd name="T1" fmla="*/ 1 h 15"/>
                <a:gd name="T2" fmla="*/ 76 w 85"/>
                <a:gd name="T3" fmla="*/ 1 h 15"/>
                <a:gd name="T4" fmla="*/ 0 w 85"/>
                <a:gd name="T5" fmla="*/ 9 h 15"/>
                <a:gd name="T6" fmla="*/ 0 w 85"/>
                <a:gd name="T7" fmla="*/ 15 h 15"/>
                <a:gd name="T8" fmla="*/ 76 w 85"/>
                <a:gd name="T9" fmla="*/ 6 h 15"/>
                <a:gd name="T10" fmla="*/ 85 w 85"/>
                <a:gd name="T11" fmla="*/ 6 h 15"/>
                <a:gd name="T12" fmla="*/ 85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85" y="1"/>
                  </a:moveTo>
                  <a:cubicBezTo>
                    <a:pt x="82" y="1"/>
                    <a:pt x="79" y="1"/>
                    <a:pt x="76" y="1"/>
                  </a:cubicBezTo>
                  <a:cubicBezTo>
                    <a:pt x="48" y="1"/>
                    <a:pt x="19" y="0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8" y="5"/>
                    <a:pt x="47" y="5"/>
                    <a:pt x="76" y="6"/>
                  </a:cubicBezTo>
                  <a:cubicBezTo>
                    <a:pt x="79" y="6"/>
                    <a:pt x="82" y="6"/>
                    <a:pt x="85" y="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sľiḑê"/>
            <p:cNvSpPr/>
            <p:nvPr/>
          </p:nvSpPr>
          <p:spPr bwMode="auto">
            <a:xfrm>
              <a:off x="4425951" y="2659063"/>
              <a:ext cx="625475" cy="1001713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šḷîḍe"/>
            <p:cNvSpPr/>
            <p:nvPr/>
          </p:nvSpPr>
          <p:spPr bwMode="auto">
            <a:xfrm>
              <a:off x="4425951" y="2659063"/>
              <a:ext cx="625475" cy="100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śľíďè"/>
            <p:cNvSpPr/>
            <p:nvPr/>
          </p:nvSpPr>
          <p:spPr bwMode="auto">
            <a:xfrm>
              <a:off x="4425951" y="1533525"/>
              <a:ext cx="1517650" cy="249238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5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5"/>
                  </a:cubicBezTo>
                  <a:cubicBezTo>
                    <a:pt x="38" y="5"/>
                    <a:pt x="68" y="5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0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ṡḷïḍè"/>
            <p:cNvSpPr/>
            <p:nvPr/>
          </p:nvSpPr>
          <p:spPr bwMode="auto">
            <a:xfrm>
              <a:off x="4425951" y="1711325"/>
              <a:ext cx="1517650" cy="250825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6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5"/>
                    <a:pt x="68" y="5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1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ḻîdé"/>
            <p:cNvSpPr/>
            <p:nvPr/>
          </p:nvSpPr>
          <p:spPr bwMode="auto">
            <a:xfrm>
              <a:off x="4425951" y="1890713"/>
              <a:ext cx="1517650" cy="268288"/>
            </a:xfrm>
            <a:custGeom>
              <a:avLst/>
              <a:gdLst>
                <a:gd name="T0" fmla="*/ 9 w 85"/>
                <a:gd name="T1" fmla="*/ 1 h 15"/>
                <a:gd name="T2" fmla="*/ 0 w 85"/>
                <a:gd name="T3" fmla="*/ 1 h 15"/>
                <a:gd name="T4" fmla="*/ 0 w 85"/>
                <a:gd name="T5" fmla="*/ 6 h 15"/>
                <a:gd name="T6" fmla="*/ 9 w 85"/>
                <a:gd name="T7" fmla="*/ 6 h 15"/>
                <a:gd name="T8" fmla="*/ 85 w 85"/>
                <a:gd name="T9" fmla="*/ 15 h 15"/>
                <a:gd name="T10" fmla="*/ 85 w 85"/>
                <a:gd name="T11" fmla="*/ 9 h 15"/>
                <a:gd name="T12" fmla="*/ 9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6"/>
                    <a:pt x="68" y="5"/>
                    <a:pt x="85" y="15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1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ş1îďe"/>
            <p:cNvSpPr/>
            <p:nvPr/>
          </p:nvSpPr>
          <p:spPr bwMode="auto">
            <a:xfrm>
              <a:off x="4425951" y="2087563"/>
              <a:ext cx="1517650" cy="249238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5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5"/>
                    <a:pt x="9" y="5"/>
                  </a:cubicBezTo>
                  <a:cubicBezTo>
                    <a:pt x="38" y="5"/>
                    <a:pt x="68" y="4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0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ṣľîḑè"/>
            <p:cNvSpPr/>
            <p:nvPr/>
          </p:nvSpPr>
          <p:spPr bwMode="auto">
            <a:xfrm>
              <a:off x="4425951" y="2265363"/>
              <a:ext cx="1517650" cy="250825"/>
            </a:xfrm>
            <a:custGeom>
              <a:avLst/>
              <a:gdLst>
                <a:gd name="T0" fmla="*/ 9 w 85"/>
                <a:gd name="T1" fmla="*/ 1 h 14"/>
                <a:gd name="T2" fmla="*/ 0 w 85"/>
                <a:gd name="T3" fmla="*/ 1 h 14"/>
                <a:gd name="T4" fmla="*/ 0 w 85"/>
                <a:gd name="T5" fmla="*/ 6 h 14"/>
                <a:gd name="T6" fmla="*/ 9 w 85"/>
                <a:gd name="T7" fmla="*/ 6 h 14"/>
                <a:gd name="T8" fmla="*/ 85 w 85"/>
                <a:gd name="T9" fmla="*/ 14 h 14"/>
                <a:gd name="T10" fmla="*/ 85 w 85"/>
                <a:gd name="T11" fmla="*/ 9 h 14"/>
                <a:gd name="T12" fmla="*/ 9 w 85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4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5"/>
                    <a:pt x="68" y="5"/>
                    <a:pt x="85" y="14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0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ṥ1îḓè"/>
            <p:cNvSpPr/>
            <p:nvPr/>
          </p:nvSpPr>
          <p:spPr bwMode="auto">
            <a:xfrm>
              <a:off x="4425951" y="2444750"/>
              <a:ext cx="1517650" cy="268288"/>
            </a:xfrm>
            <a:custGeom>
              <a:avLst/>
              <a:gdLst>
                <a:gd name="T0" fmla="*/ 9 w 85"/>
                <a:gd name="T1" fmla="*/ 1 h 15"/>
                <a:gd name="T2" fmla="*/ 0 w 85"/>
                <a:gd name="T3" fmla="*/ 1 h 15"/>
                <a:gd name="T4" fmla="*/ 0 w 85"/>
                <a:gd name="T5" fmla="*/ 6 h 15"/>
                <a:gd name="T6" fmla="*/ 9 w 85"/>
                <a:gd name="T7" fmla="*/ 6 h 15"/>
                <a:gd name="T8" fmla="*/ 85 w 85"/>
                <a:gd name="T9" fmla="*/ 15 h 15"/>
                <a:gd name="T10" fmla="*/ 85 w 85"/>
                <a:gd name="T11" fmla="*/ 9 h 15"/>
                <a:gd name="T12" fmla="*/ 9 w 8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5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6"/>
                    <a:pt x="9" y="6"/>
                  </a:cubicBezTo>
                  <a:cubicBezTo>
                    <a:pt x="38" y="6"/>
                    <a:pt x="68" y="5"/>
                    <a:pt x="85" y="15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66" y="0"/>
                    <a:pt x="37" y="1"/>
                    <a:pt x="9" y="1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$lídè"/>
            <p:cNvSpPr/>
            <p:nvPr/>
          </p:nvSpPr>
          <p:spPr bwMode="auto">
            <a:xfrm>
              <a:off x="5157788" y="2659063"/>
              <a:ext cx="785813" cy="233363"/>
            </a:xfrm>
            <a:custGeom>
              <a:avLst/>
              <a:gdLst>
                <a:gd name="T0" fmla="*/ 0 w 44"/>
                <a:gd name="T1" fmla="*/ 4 h 13"/>
                <a:gd name="T2" fmla="*/ 44 w 44"/>
                <a:gd name="T3" fmla="*/ 13 h 13"/>
                <a:gd name="T4" fmla="*/ 44 w 44"/>
                <a:gd name="T5" fmla="*/ 8 h 13"/>
                <a:gd name="T6" fmla="*/ 0 w 44"/>
                <a:gd name="T7" fmla="*/ 0 h 13"/>
                <a:gd name="T8" fmla="*/ 0 w 4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0" y="4"/>
                  </a:moveTo>
                  <a:cubicBezTo>
                    <a:pt x="18" y="5"/>
                    <a:pt x="33" y="7"/>
                    <a:pt x="44" y="1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šļïḓè"/>
            <p:cNvSpPr/>
            <p:nvPr/>
          </p:nvSpPr>
          <p:spPr bwMode="auto">
            <a:xfrm>
              <a:off x="5157788" y="2838450"/>
              <a:ext cx="785813" cy="231775"/>
            </a:xfrm>
            <a:custGeom>
              <a:avLst/>
              <a:gdLst>
                <a:gd name="T0" fmla="*/ 44 w 44"/>
                <a:gd name="T1" fmla="*/ 13 h 13"/>
                <a:gd name="T2" fmla="*/ 44 w 44"/>
                <a:gd name="T3" fmla="*/ 8 h 13"/>
                <a:gd name="T4" fmla="*/ 0 w 44"/>
                <a:gd name="T5" fmla="*/ 0 h 13"/>
                <a:gd name="T6" fmla="*/ 0 w 44"/>
                <a:gd name="T7" fmla="*/ 5 h 13"/>
                <a:gd name="T8" fmla="*/ 44 w 4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44" y="13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5"/>
                    <a:pt x="33" y="7"/>
                    <a:pt x="44" y="13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şḻidè"/>
            <p:cNvSpPr/>
            <p:nvPr/>
          </p:nvSpPr>
          <p:spPr bwMode="auto">
            <a:xfrm>
              <a:off x="5157788" y="3016250"/>
              <a:ext cx="785813" cy="250825"/>
            </a:xfrm>
            <a:custGeom>
              <a:avLst/>
              <a:gdLst>
                <a:gd name="T0" fmla="*/ 44 w 44"/>
                <a:gd name="T1" fmla="*/ 14 h 14"/>
                <a:gd name="T2" fmla="*/ 44 w 44"/>
                <a:gd name="T3" fmla="*/ 8 h 14"/>
                <a:gd name="T4" fmla="*/ 0 w 44"/>
                <a:gd name="T5" fmla="*/ 0 h 14"/>
                <a:gd name="T6" fmla="*/ 0 w 44"/>
                <a:gd name="T7" fmla="*/ 5 h 14"/>
                <a:gd name="T8" fmla="*/ 44 w 4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">
                  <a:moveTo>
                    <a:pt x="44" y="14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3"/>
                    <a:pt x="17" y="1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6"/>
                    <a:pt x="33" y="8"/>
                    <a:pt x="44" y="14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ṧlídè"/>
            <p:cNvSpPr/>
            <p:nvPr/>
          </p:nvSpPr>
          <p:spPr bwMode="auto">
            <a:xfrm>
              <a:off x="5157788" y="3213100"/>
              <a:ext cx="785813" cy="233363"/>
            </a:xfrm>
            <a:custGeom>
              <a:avLst/>
              <a:gdLst>
                <a:gd name="T0" fmla="*/ 44 w 44"/>
                <a:gd name="T1" fmla="*/ 13 h 13"/>
                <a:gd name="T2" fmla="*/ 44 w 44"/>
                <a:gd name="T3" fmla="*/ 8 h 13"/>
                <a:gd name="T4" fmla="*/ 0 w 44"/>
                <a:gd name="T5" fmla="*/ 0 h 13"/>
                <a:gd name="T6" fmla="*/ 0 w 44"/>
                <a:gd name="T7" fmla="*/ 4 h 13"/>
                <a:gd name="T8" fmla="*/ 44 w 4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44" y="13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5"/>
                    <a:pt x="33" y="7"/>
                    <a:pt x="44" y="13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ṩḷíḋê"/>
            <p:cNvSpPr/>
            <p:nvPr/>
          </p:nvSpPr>
          <p:spPr bwMode="auto">
            <a:xfrm>
              <a:off x="5157788" y="3392488"/>
              <a:ext cx="785813" cy="231775"/>
            </a:xfrm>
            <a:custGeom>
              <a:avLst/>
              <a:gdLst>
                <a:gd name="T0" fmla="*/ 44 w 44"/>
                <a:gd name="T1" fmla="*/ 13 h 13"/>
                <a:gd name="T2" fmla="*/ 44 w 44"/>
                <a:gd name="T3" fmla="*/ 8 h 13"/>
                <a:gd name="T4" fmla="*/ 0 w 44"/>
                <a:gd name="T5" fmla="*/ 0 h 13"/>
                <a:gd name="T6" fmla="*/ 0 w 44"/>
                <a:gd name="T7" fmla="*/ 5 h 13"/>
                <a:gd name="T8" fmla="*/ 44 w 4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44" y="13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2"/>
                    <a:pt x="17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5"/>
                    <a:pt x="33" y="7"/>
                    <a:pt x="44" y="13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ṣľíḑê"/>
            <p:cNvSpPr/>
            <p:nvPr/>
          </p:nvSpPr>
          <p:spPr bwMode="auto">
            <a:xfrm>
              <a:off x="5157788" y="3571875"/>
              <a:ext cx="785813" cy="249238"/>
            </a:xfrm>
            <a:custGeom>
              <a:avLst/>
              <a:gdLst>
                <a:gd name="T0" fmla="*/ 44 w 44"/>
                <a:gd name="T1" fmla="*/ 14 h 14"/>
                <a:gd name="T2" fmla="*/ 44 w 44"/>
                <a:gd name="T3" fmla="*/ 8 h 14"/>
                <a:gd name="T4" fmla="*/ 0 w 44"/>
                <a:gd name="T5" fmla="*/ 0 h 14"/>
                <a:gd name="T6" fmla="*/ 0 w 44"/>
                <a:gd name="T7" fmla="*/ 5 h 14"/>
                <a:gd name="T8" fmla="*/ 44 w 4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">
                  <a:moveTo>
                    <a:pt x="44" y="14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3" y="3"/>
                    <a:pt x="17" y="1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8" y="6"/>
                    <a:pt x="33" y="8"/>
                    <a:pt x="44" y="14"/>
                  </a:cubicBezTo>
                  <a:close/>
                </a:path>
              </a:pathLst>
            </a:cu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sḻîḍe"/>
            <p:cNvSpPr/>
            <p:nvPr/>
          </p:nvSpPr>
          <p:spPr bwMode="auto">
            <a:xfrm>
              <a:off x="7283451" y="2408238"/>
              <a:ext cx="1393825" cy="2111375"/>
            </a:xfrm>
            <a:custGeom>
              <a:avLst/>
              <a:gdLst>
                <a:gd name="T0" fmla="*/ 50 w 78"/>
                <a:gd name="T1" fmla="*/ 0 h 118"/>
                <a:gd name="T2" fmla="*/ 58 w 78"/>
                <a:gd name="T3" fmla="*/ 0 h 118"/>
                <a:gd name="T4" fmla="*/ 78 w 78"/>
                <a:gd name="T5" fmla="*/ 52 h 118"/>
                <a:gd name="T6" fmla="*/ 73 w 78"/>
                <a:gd name="T7" fmla="*/ 118 h 118"/>
                <a:gd name="T8" fmla="*/ 38 w 78"/>
                <a:gd name="T9" fmla="*/ 118 h 118"/>
                <a:gd name="T10" fmla="*/ 14 w 78"/>
                <a:gd name="T11" fmla="*/ 34 h 118"/>
                <a:gd name="T12" fmla="*/ 31 w 78"/>
                <a:gd name="T13" fmla="*/ 51 h 118"/>
                <a:gd name="T14" fmla="*/ 44 w 78"/>
                <a:gd name="T15" fmla="*/ 68 h 118"/>
                <a:gd name="T16" fmla="*/ 50 w 78"/>
                <a:gd name="T17" fmla="*/ 52 h 118"/>
                <a:gd name="T18" fmla="*/ 50 w 78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18">
                  <a:moveTo>
                    <a:pt x="50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1" y="81"/>
                    <a:pt x="0" y="41"/>
                    <a:pt x="14" y="34"/>
                  </a:cubicBezTo>
                  <a:cubicBezTo>
                    <a:pt x="21" y="30"/>
                    <a:pt x="26" y="40"/>
                    <a:pt x="31" y="51"/>
                  </a:cubicBezTo>
                  <a:cubicBezTo>
                    <a:pt x="35" y="60"/>
                    <a:pt x="39" y="69"/>
                    <a:pt x="44" y="68"/>
                  </a:cubicBezTo>
                  <a:cubicBezTo>
                    <a:pt x="48" y="68"/>
                    <a:pt x="49" y="61"/>
                    <a:pt x="50" y="52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ḻïḑé"/>
            <p:cNvSpPr/>
            <p:nvPr/>
          </p:nvSpPr>
          <p:spPr bwMode="auto">
            <a:xfrm>
              <a:off x="7837488" y="4500563"/>
              <a:ext cx="839788" cy="947738"/>
            </a:xfrm>
            <a:prstGeom prst="rect">
              <a:avLst/>
            </a:prstGeom>
            <a:solidFill>
              <a:srgbClr val="00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ḍê"/>
            <p:cNvSpPr/>
            <p:nvPr/>
          </p:nvSpPr>
          <p:spPr bwMode="auto">
            <a:xfrm>
              <a:off x="8248651" y="4500563"/>
              <a:ext cx="428625" cy="947738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ṣ1ïḍé"/>
            <p:cNvSpPr/>
            <p:nvPr/>
          </p:nvSpPr>
          <p:spPr bwMode="auto">
            <a:xfrm>
              <a:off x="7462838" y="3035300"/>
              <a:ext cx="231775" cy="214313"/>
            </a:xfrm>
            <a:custGeom>
              <a:avLst/>
              <a:gdLst>
                <a:gd name="T0" fmla="*/ 7 w 13"/>
                <a:gd name="T1" fmla="*/ 0 h 12"/>
                <a:gd name="T2" fmla="*/ 5 w 13"/>
                <a:gd name="T3" fmla="*/ 0 h 12"/>
                <a:gd name="T4" fmla="*/ 5 w 13"/>
                <a:gd name="T5" fmla="*/ 12 h 12"/>
                <a:gd name="T6" fmla="*/ 6 w 13"/>
                <a:gd name="T7" fmla="*/ 12 h 12"/>
                <a:gd name="T8" fmla="*/ 13 w 13"/>
                <a:gd name="T9" fmla="*/ 8 h 12"/>
                <a:gd name="T10" fmla="*/ 7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2" y="9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9" y="12"/>
                    <a:pt x="12" y="11"/>
                    <a:pt x="13" y="8"/>
                  </a:cubicBezTo>
                  <a:cubicBezTo>
                    <a:pt x="12" y="5"/>
                    <a:pt x="10" y="0"/>
                    <a:pt x="7" y="0"/>
                  </a:cubicBezTo>
                </a:path>
              </a:pathLst>
            </a:custGeom>
            <a:solidFill>
              <a:srgbClr val="FEE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šļîḑe"/>
            <p:cNvSpPr/>
            <p:nvPr/>
          </p:nvSpPr>
          <p:spPr bwMode="auto">
            <a:xfrm>
              <a:off x="3497263" y="2408238"/>
              <a:ext cx="1392238" cy="2111375"/>
            </a:xfrm>
            <a:custGeom>
              <a:avLst/>
              <a:gdLst>
                <a:gd name="T0" fmla="*/ 28 w 78"/>
                <a:gd name="T1" fmla="*/ 0 h 118"/>
                <a:gd name="T2" fmla="*/ 21 w 78"/>
                <a:gd name="T3" fmla="*/ 0 h 118"/>
                <a:gd name="T4" fmla="*/ 0 w 78"/>
                <a:gd name="T5" fmla="*/ 52 h 118"/>
                <a:gd name="T6" fmla="*/ 5 w 78"/>
                <a:gd name="T7" fmla="*/ 118 h 118"/>
                <a:gd name="T8" fmla="*/ 41 w 78"/>
                <a:gd name="T9" fmla="*/ 118 h 118"/>
                <a:gd name="T10" fmla="*/ 65 w 78"/>
                <a:gd name="T11" fmla="*/ 34 h 118"/>
                <a:gd name="T12" fmla="*/ 47 w 78"/>
                <a:gd name="T13" fmla="*/ 51 h 118"/>
                <a:gd name="T14" fmla="*/ 34 w 78"/>
                <a:gd name="T15" fmla="*/ 68 h 118"/>
                <a:gd name="T16" fmla="*/ 28 w 78"/>
                <a:gd name="T17" fmla="*/ 52 h 118"/>
                <a:gd name="T18" fmla="*/ 28 w 78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18">
                  <a:moveTo>
                    <a:pt x="2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7" y="81"/>
                    <a:pt x="78" y="41"/>
                    <a:pt x="65" y="34"/>
                  </a:cubicBezTo>
                  <a:cubicBezTo>
                    <a:pt x="58" y="30"/>
                    <a:pt x="52" y="40"/>
                    <a:pt x="47" y="51"/>
                  </a:cubicBezTo>
                  <a:cubicBezTo>
                    <a:pt x="43" y="60"/>
                    <a:pt x="39" y="69"/>
                    <a:pt x="34" y="68"/>
                  </a:cubicBezTo>
                  <a:cubicBezTo>
                    <a:pt x="31" y="68"/>
                    <a:pt x="29" y="61"/>
                    <a:pt x="28" y="52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ľiḑê"/>
            <p:cNvSpPr/>
            <p:nvPr/>
          </p:nvSpPr>
          <p:spPr bwMode="auto">
            <a:xfrm>
              <a:off x="3497263" y="4500563"/>
              <a:ext cx="857250" cy="947738"/>
            </a:xfrm>
            <a:prstGeom prst="rect">
              <a:avLst/>
            </a:prstGeom>
            <a:solidFill>
              <a:srgbClr val="00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ṩľiďê"/>
            <p:cNvSpPr/>
            <p:nvPr/>
          </p:nvSpPr>
          <p:spPr bwMode="auto">
            <a:xfrm>
              <a:off x="3497263" y="4500563"/>
              <a:ext cx="428625" cy="947738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ḻiḓé"/>
            <p:cNvSpPr/>
            <p:nvPr/>
          </p:nvSpPr>
          <p:spPr bwMode="auto">
            <a:xfrm>
              <a:off x="4479926" y="3035300"/>
              <a:ext cx="231775" cy="21431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8 h 12"/>
                <a:gd name="T4" fmla="*/ 7 w 13"/>
                <a:gd name="T5" fmla="*/ 12 h 12"/>
                <a:gd name="T6" fmla="*/ 9 w 13"/>
                <a:gd name="T7" fmla="*/ 12 h 12"/>
                <a:gd name="T8" fmla="*/ 9 w 13"/>
                <a:gd name="T9" fmla="*/ 0 h 12"/>
                <a:gd name="T10" fmla="*/ 7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1" y="5"/>
                    <a:pt x="0" y="8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11" y="9"/>
                    <a:pt x="13" y="3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FEE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3924" y="1138823"/>
            <a:ext cx="2503781" cy="515803"/>
          </a:xfrm>
        </p:spPr>
        <p:txBody>
          <a:bodyPr/>
          <a:lstStyle/>
          <a:p>
            <a:r>
              <a:rPr lang="zh-CN" altLang="zh-CN" dirty="0"/>
              <a:t>类方法</a:t>
            </a:r>
            <a:r>
              <a:rPr lang="zh-CN" altLang="en-US" dirty="0"/>
              <a:t>的案例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zh-CN" dirty="0"/>
              <a:t>类方法和静态方法</a:t>
            </a:r>
            <a:endParaRPr lang="zh-CN" altLang="en-US" dirty="0"/>
          </a:p>
        </p:txBody>
      </p:sp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1603924" y="1654626"/>
            <a:ext cx="835316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country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'china'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2"/>
                <a:ea typeface="Source Code Pro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.name = name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类方法，用装饰器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classmethod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装饰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@classmethod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get_country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cls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cls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.country)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people = 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'xiaoming'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result = Person.get_country()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'china'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03924" y="493309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类方法主要可以对类属性进行访问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595438" y="1045632"/>
            <a:ext cx="2300811" cy="515803"/>
          </a:xfrm>
        </p:spPr>
        <p:txBody>
          <a:bodyPr/>
          <a:lstStyle/>
          <a:p>
            <a:r>
              <a:rPr lang="zh-CN" altLang="en-US" dirty="0"/>
              <a:t>静态方法的概念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zh-CN" dirty="0"/>
              <a:t>类方法和静态方法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95438" y="1501671"/>
            <a:ext cx="6215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类对象所拥有的方法，需要用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@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staticmethod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来表示静态方法，静态方法不需要任何参数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如：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5438" y="2380065"/>
            <a:ext cx="8479190" cy="295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Person(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country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'china'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2"/>
                <a:ea typeface="Source Code Pro"/>
              </a:rPr>
              <a:t>__init__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.name = name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静态方法，用装饰器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staticmethod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装饰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@staticmethod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get_country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():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静态方法不用传任何参数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(Person.country)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people = Person(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'xiaoming'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result = Person.get_country()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获取类属性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#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'china'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397977" y="1633093"/>
            <a:ext cx="4088423" cy="515803"/>
          </a:xfrm>
        </p:spPr>
        <p:txBody>
          <a:bodyPr/>
          <a:lstStyle/>
          <a:p>
            <a:r>
              <a:rPr lang="zh-CN" altLang="en-US" dirty="0"/>
              <a:t>类方法、实例方法、静态方法对比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zh-CN" dirty="0"/>
              <a:t>类方法和静态方法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97977" y="2456071"/>
            <a:ext cx="97807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类方法的第一个参数是类对象</a:t>
            </a:r>
            <a:r>
              <a:rPr lang="zh-CN" altLang="en-US" b="1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cls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，通过cls引用的类对象的属性和方法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实例方法的第一个参数是实例对象</a:t>
            </a:r>
            <a:r>
              <a:rPr lang="zh-CN" altLang="en-US" b="1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self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，通过self引用的可能是类属性、也有可能是实例属性(这个需要具体分析)，不过在存在相同名称的类属性和实例属性的情况下，实例属性优先级更高。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静态方法中</a:t>
            </a:r>
            <a:r>
              <a:rPr lang="zh-CN" altLang="en-US" b="1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不需要额外定义参数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，因此在静态方法中引用类属性的话，必须通过类对象来引用。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面向对象基础（中）小结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析构方法</a:t>
            </a:r>
            <a:endParaRPr lang="en-US" altLang="zh-CN" dirty="0"/>
          </a:p>
          <a:p>
            <a:r>
              <a:rPr lang="zh-CN" altLang="en-US" dirty="0"/>
              <a:t>单继承</a:t>
            </a:r>
            <a:endParaRPr lang="en-US" altLang="zh-CN" dirty="0"/>
          </a:p>
          <a:p>
            <a:r>
              <a:rPr lang="zh-CN" altLang="en-US" dirty="0"/>
              <a:t>多继承</a:t>
            </a:r>
            <a:endParaRPr lang="en-US" altLang="zh-CN" dirty="0"/>
          </a:p>
          <a:p>
            <a:r>
              <a:rPr lang="zh-CN" altLang="en-US" dirty="0"/>
              <a:t>继承的传递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/>
              <a:t>重写父类方法</a:t>
            </a:r>
            <a:endParaRPr lang="en-US" altLang="zh-CN" dirty="0"/>
          </a:p>
          <a:p>
            <a:r>
              <a:rPr lang="zh-CN" altLang="en-US" dirty="0"/>
              <a:t>调用父类方法</a:t>
            </a:r>
            <a:endParaRPr lang="en-US" altLang="zh-CN" dirty="0"/>
          </a:p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类属性和实例属性</a:t>
            </a:r>
            <a:endParaRPr lang="en-US" altLang="zh-CN" dirty="0"/>
          </a:p>
          <a:p>
            <a:r>
              <a:rPr lang="zh-CN" altLang="en-US" dirty="0"/>
              <a:t>类方法和静态方法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grpSp>
        <p:nvGrpSpPr>
          <p:cNvPr id="7" name="e9d22316-cac0-4e89-ad27-7a5d160767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8031" y="1842532"/>
            <a:ext cx="3381396" cy="3083696"/>
            <a:chOff x="3589338" y="1117601"/>
            <a:chExt cx="5030788" cy="4587875"/>
          </a:xfrm>
        </p:grpSpPr>
        <p:sp>
          <p:nvSpPr>
            <p:cNvPr id="8" name="ïsľîdê"/>
            <p:cNvSpPr/>
            <p:nvPr/>
          </p:nvSpPr>
          <p:spPr bwMode="auto">
            <a:xfrm>
              <a:off x="5748338" y="3479801"/>
              <a:ext cx="1665288" cy="1614488"/>
            </a:xfrm>
            <a:custGeom>
              <a:avLst/>
              <a:gdLst>
                <a:gd name="T0" fmla="*/ 91 w 98"/>
                <a:gd name="T1" fmla="*/ 40 h 95"/>
                <a:gd name="T2" fmla="*/ 75 w 98"/>
                <a:gd name="T3" fmla="*/ 13 h 95"/>
                <a:gd name="T4" fmla="*/ 75 w 98"/>
                <a:gd name="T5" fmla="*/ 0 h 95"/>
                <a:gd name="T6" fmla="*/ 22 w 98"/>
                <a:gd name="T7" fmla="*/ 1 h 95"/>
                <a:gd name="T8" fmla="*/ 22 w 98"/>
                <a:gd name="T9" fmla="*/ 13 h 95"/>
                <a:gd name="T10" fmla="*/ 6 w 98"/>
                <a:gd name="T11" fmla="*/ 40 h 95"/>
                <a:gd name="T12" fmla="*/ 25 w 98"/>
                <a:gd name="T13" fmla="*/ 65 h 95"/>
                <a:gd name="T14" fmla="*/ 30 w 98"/>
                <a:gd name="T15" fmla="*/ 77 h 95"/>
                <a:gd name="T16" fmla="*/ 48 w 98"/>
                <a:gd name="T17" fmla="*/ 95 h 95"/>
                <a:gd name="T18" fmla="*/ 63 w 98"/>
                <a:gd name="T19" fmla="*/ 77 h 95"/>
                <a:gd name="T20" fmla="*/ 67 w 98"/>
                <a:gd name="T21" fmla="*/ 69 h 95"/>
                <a:gd name="T22" fmla="*/ 91 w 98"/>
                <a:gd name="T23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95">
                  <a:moveTo>
                    <a:pt x="91" y="40"/>
                  </a:moveTo>
                  <a:cubicBezTo>
                    <a:pt x="80" y="33"/>
                    <a:pt x="75" y="14"/>
                    <a:pt x="75" y="1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17" y="33"/>
                    <a:pt x="6" y="40"/>
                  </a:cubicBezTo>
                  <a:cubicBezTo>
                    <a:pt x="0" y="43"/>
                    <a:pt x="12" y="55"/>
                    <a:pt x="25" y="65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82" y="58"/>
                    <a:pt x="98" y="44"/>
                    <a:pt x="91" y="40"/>
                  </a:cubicBezTo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ṥḷîḓè"/>
            <p:cNvSpPr/>
            <p:nvPr/>
          </p:nvSpPr>
          <p:spPr bwMode="auto">
            <a:xfrm>
              <a:off x="5680075" y="2409826"/>
              <a:ext cx="220663" cy="798513"/>
            </a:xfrm>
            <a:custGeom>
              <a:avLst/>
              <a:gdLst>
                <a:gd name="T0" fmla="*/ 13 w 13"/>
                <a:gd name="T1" fmla="*/ 40 h 47"/>
                <a:gd name="T2" fmla="*/ 3 w 13"/>
                <a:gd name="T3" fmla="*/ 31 h 47"/>
                <a:gd name="T4" fmla="*/ 6 w 13"/>
                <a:gd name="T5" fmla="*/ 1 h 47"/>
                <a:gd name="T6" fmla="*/ 11 w 13"/>
                <a:gd name="T7" fmla="*/ 3 h 47"/>
                <a:gd name="T8" fmla="*/ 13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0"/>
                    <a:pt x="7" y="47"/>
                    <a:pt x="3" y="31"/>
                  </a:cubicBezTo>
                  <a:cubicBezTo>
                    <a:pt x="0" y="13"/>
                    <a:pt x="0" y="3"/>
                    <a:pt x="6" y="1"/>
                  </a:cubicBezTo>
                  <a:cubicBezTo>
                    <a:pt x="10" y="0"/>
                    <a:pt x="11" y="3"/>
                    <a:pt x="11" y="3"/>
                  </a:cubicBezTo>
                  <a:lnTo>
                    <a:pt x="13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îde"/>
            <p:cNvSpPr/>
            <p:nvPr/>
          </p:nvSpPr>
          <p:spPr bwMode="auto">
            <a:xfrm>
              <a:off x="6138863" y="3497263"/>
              <a:ext cx="884238" cy="661988"/>
            </a:xfrm>
            <a:custGeom>
              <a:avLst/>
              <a:gdLst>
                <a:gd name="T0" fmla="*/ 0 w 52"/>
                <a:gd name="T1" fmla="*/ 1 h 39"/>
                <a:gd name="T2" fmla="*/ 0 w 52"/>
                <a:gd name="T3" fmla="*/ 14 h 39"/>
                <a:gd name="T4" fmla="*/ 5 w 52"/>
                <a:gd name="T5" fmla="*/ 26 h 39"/>
                <a:gd name="T6" fmla="*/ 16 w 52"/>
                <a:gd name="T7" fmla="*/ 34 h 39"/>
                <a:gd name="T8" fmla="*/ 35 w 52"/>
                <a:gd name="T9" fmla="*/ 35 h 39"/>
                <a:gd name="T10" fmla="*/ 46 w 52"/>
                <a:gd name="T11" fmla="*/ 26 h 39"/>
                <a:gd name="T12" fmla="*/ 52 w 52"/>
                <a:gd name="T13" fmla="*/ 14 h 39"/>
                <a:gd name="T14" fmla="*/ 52 w 52"/>
                <a:gd name="T15" fmla="*/ 0 h 39"/>
                <a:gd name="T16" fmla="*/ 0 w 52"/>
                <a:gd name="T1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9">
                  <a:moveTo>
                    <a:pt x="0" y="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2" y="23"/>
                    <a:pt x="5" y="2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2" y="39"/>
                    <a:pt x="30" y="39"/>
                    <a:pt x="35" y="3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0" y="23"/>
                    <a:pt x="52" y="18"/>
                    <a:pt x="52" y="14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$ḻiďé"/>
            <p:cNvSpPr/>
            <p:nvPr/>
          </p:nvSpPr>
          <p:spPr bwMode="auto">
            <a:xfrm>
              <a:off x="6138863" y="3497263"/>
              <a:ext cx="884238" cy="390525"/>
            </a:xfrm>
            <a:custGeom>
              <a:avLst/>
              <a:gdLst>
                <a:gd name="T0" fmla="*/ 0 w 52"/>
                <a:gd name="T1" fmla="*/ 10 h 23"/>
                <a:gd name="T2" fmla="*/ 25 w 52"/>
                <a:gd name="T3" fmla="*/ 23 h 23"/>
                <a:gd name="T4" fmla="*/ 52 w 52"/>
                <a:gd name="T5" fmla="*/ 9 h 23"/>
                <a:gd name="T6" fmla="*/ 52 w 52"/>
                <a:gd name="T7" fmla="*/ 0 h 23"/>
                <a:gd name="T8" fmla="*/ 0 w 52"/>
                <a:gd name="T9" fmla="*/ 1 h 23"/>
                <a:gd name="T10" fmla="*/ 0 w 52"/>
                <a:gd name="T1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">
                  <a:moveTo>
                    <a:pt x="0" y="10"/>
                  </a:moveTo>
                  <a:cubicBezTo>
                    <a:pt x="7" y="18"/>
                    <a:pt x="15" y="23"/>
                    <a:pt x="25" y="23"/>
                  </a:cubicBezTo>
                  <a:cubicBezTo>
                    <a:pt x="36" y="23"/>
                    <a:pt x="45" y="18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5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şliḍe"/>
            <p:cNvSpPr/>
            <p:nvPr/>
          </p:nvSpPr>
          <p:spPr bwMode="auto">
            <a:xfrm>
              <a:off x="5849938" y="1560513"/>
              <a:ext cx="1444625" cy="2208213"/>
            </a:xfrm>
            <a:custGeom>
              <a:avLst/>
              <a:gdLst>
                <a:gd name="T0" fmla="*/ 42 w 85"/>
                <a:gd name="T1" fmla="*/ 130 h 130"/>
                <a:gd name="T2" fmla="*/ 85 w 85"/>
                <a:gd name="T3" fmla="*/ 64 h 130"/>
                <a:gd name="T4" fmla="*/ 42 w 85"/>
                <a:gd name="T5" fmla="*/ 0 h 130"/>
                <a:gd name="T6" fmla="*/ 0 w 85"/>
                <a:gd name="T7" fmla="*/ 64 h 130"/>
                <a:gd name="T8" fmla="*/ 42 w 85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0">
                  <a:moveTo>
                    <a:pt x="42" y="130"/>
                  </a:moveTo>
                  <a:cubicBezTo>
                    <a:pt x="66" y="130"/>
                    <a:pt x="85" y="105"/>
                    <a:pt x="85" y="64"/>
                  </a:cubicBezTo>
                  <a:cubicBezTo>
                    <a:pt x="85" y="12"/>
                    <a:pt x="69" y="0"/>
                    <a:pt x="42" y="0"/>
                  </a:cubicBezTo>
                  <a:cubicBezTo>
                    <a:pt x="15" y="0"/>
                    <a:pt x="0" y="12"/>
                    <a:pt x="0" y="64"/>
                  </a:cubicBezTo>
                  <a:cubicBezTo>
                    <a:pt x="0" y="105"/>
                    <a:pt x="18" y="130"/>
                    <a:pt x="42" y="130"/>
                  </a:cubicBezTo>
                  <a:close/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śļídê"/>
            <p:cNvSpPr/>
            <p:nvPr/>
          </p:nvSpPr>
          <p:spPr bwMode="auto">
            <a:xfrm>
              <a:off x="7243763" y="2409826"/>
              <a:ext cx="220663" cy="798513"/>
            </a:xfrm>
            <a:custGeom>
              <a:avLst/>
              <a:gdLst>
                <a:gd name="T0" fmla="*/ 0 w 13"/>
                <a:gd name="T1" fmla="*/ 40 h 47"/>
                <a:gd name="T2" fmla="*/ 10 w 13"/>
                <a:gd name="T3" fmla="*/ 31 h 47"/>
                <a:gd name="T4" fmla="*/ 7 w 13"/>
                <a:gd name="T5" fmla="*/ 1 h 47"/>
                <a:gd name="T6" fmla="*/ 2 w 13"/>
                <a:gd name="T7" fmla="*/ 3 h 47"/>
                <a:gd name="T8" fmla="*/ 0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0" y="40"/>
                  </a:moveTo>
                  <a:cubicBezTo>
                    <a:pt x="0" y="40"/>
                    <a:pt x="6" y="47"/>
                    <a:pt x="10" y="31"/>
                  </a:cubicBezTo>
                  <a:cubicBezTo>
                    <a:pt x="13" y="13"/>
                    <a:pt x="13" y="3"/>
                    <a:pt x="7" y="1"/>
                  </a:cubicBezTo>
                  <a:cubicBezTo>
                    <a:pt x="3" y="0"/>
                    <a:pt x="2" y="3"/>
                    <a:pt x="2" y="3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$ľîḍé"/>
            <p:cNvSpPr/>
            <p:nvPr/>
          </p:nvSpPr>
          <p:spPr bwMode="auto">
            <a:xfrm>
              <a:off x="6580188" y="1560513"/>
              <a:ext cx="714375" cy="2208213"/>
            </a:xfrm>
            <a:custGeom>
              <a:avLst/>
              <a:gdLst>
                <a:gd name="T0" fmla="*/ 0 w 42"/>
                <a:gd name="T1" fmla="*/ 0 h 130"/>
                <a:gd name="T2" fmla="*/ 0 w 42"/>
                <a:gd name="T3" fmla="*/ 130 h 130"/>
                <a:gd name="T4" fmla="*/ 42 w 42"/>
                <a:gd name="T5" fmla="*/ 64 h 130"/>
                <a:gd name="T6" fmla="*/ 0 w 42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30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3" y="130"/>
                    <a:pt x="42" y="105"/>
                    <a:pt x="42" y="64"/>
                  </a:cubicBezTo>
                  <a:cubicBezTo>
                    <a:pt x="42" y="12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FF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ļiḍè"/>
            <p:cNvSpPr/>
            <p:nvPr/>
          </p:nvSpPr>
          <p:spPr bwMode="auto">
            <a:xfrm>
              <a:off x="5764213" y="1492251"/>
              <a:ext cx="1631950" cy="1392238"/>
            </a:xfrm>
            <a:custGeom>
              <a:avLst/>
              <a:gdLst>
                <a:gd name="T0" fmla="*/ 96 w 96"/>
                <a:gd name="T1" fmla="*/ 33 h 82"/>
                <a:gd name="T2" fmla="*/ 96 w 96"/>
                <a:gd name="T3" fmla="*/ 47 h 82"/>
                <a:gd name="T4" fmla="*/ 95 w 96"/>
                <a:gd name="T5" fmla="*/ 49 h 82"/>
                <a:gd name="T6" fmla="*/ 94 w 96"/>
                <a:gd name="T7" fmla="*/ 55 h 82"/>
                <a:gd name="T8" fmla="*/ 89 w 96"/>
                <a:gd name="T9" fmla="*/ 81 h 82"/>
                <a:gd name="T10" fmla="*/ 89 w 96"/>
                <a:gd name="T11" fmla="*/ 81 h 82"/>
                <a:gd name="T12" fmla="*/ 89 w 96"/>
                <a:gd name="T13" fmla="*/ 81 h 82"/>
                <a:gd name="T14" fmla="*/ 89 w 96"/>
                <a:gd name="T15" fmla="*/ 82 h 82"/>
                <a:gd name="T16" fmla="*/ 88 w 96"/>
                <a:gd name="T17" fmla="*/ 76 h 82"/>
                <a:gd name="T18" fmla="*/ 88 w 96"/>
                <a:gd name="T19" fmla="*/ 76 h 82"/>
                <a:gd name="T20" fmla="*/ 88 w 96"/>
                <a:gd name="T21" fmla="*/ 76 h 82"/>
                <a:gd name="T22" fmla="*/ 86 w 96"/>
                <a:gd name="T23" fmla="*/ 58 h 82"/>
                <a:gd name="T24" fmla="*/ 85 w 96"/>
                <a:gd name="T25" fmla="*/ 49 h 82"/>
                <a:gd name="T26" fmla="*/ 65 w 96"/>
                <a:gd name="T27" fmla="*/ 25 h 82"/>
                <a:gd name="T28" fmla="*/ 48 w 96"/>
                <a:gd name="T29" fmla="*/ 29 h 82"/>
                <a:gd name="T30" fmla="*/ 48 w 96"/>
                <a:gd name="T31" fmla="*/ 29 h 82"/>
                <a:gd name="T32" fmla="*/ 30 w 96"/>
                <a:gd name="T33" fmla="*/ 25 h 82"/>
                <a:gd name="T34" fmla="*/ 10 w 96"/>
                <a:gd name="T35" fmla="*/ 49 h 82"/>
                <a:gd name="T36" fmla="*/ 9 w 96"/>
                <a:gd name="T37" fmla="*/ 58 h 82"/>
                <a:gd name="T38" fmla="*/ 7 w 96"/>
                <a:gd name="T39" fmla="*/ 78 h 82"/>
                <a:gd name="T40" fmla="*/ 7 w 96"/>
                <a:gd name="T41" fmla="*/ 78 h 82"/>
                <a:gd name="T42" fmla="*/ 7 w 96"/>
                <a:gd name="T43" fmla="*/ 78 h 82"/>
                <a:gd name="T44" fmla="*/ 7 w 96"/>
                <a:gd name="T45" fmla="*/ 82 h 82"/>
                <a:gd name="T46" fmla="*/ 5 w 96"/>
                <a:gd name="T47" fmla="*/ 73 h 82"/>
                <a:gd name="T48" fmla="*/ 5 w 96"/>
                <a:gd name="T49" fmla="*/ 73 h 82"/>
                <a:gd name="T50" fmla="*/ 2 w 96"/>
                <a:gd name="T51" fmla="*/ 55 h 82"/>
                <a:gd name="T52" fmla="*/ 0 w 96"/>
                <a:gd name="T53" fmla="*/ 49 h 82"/>
                <a:gd name="T54" fmla="*/ 0 w 96"/>
                <a:gd name="T55" fmla="*/ 48 h 82"/>
                <a:gd name="T56" fmla="*/ 0 w 96"/>
                <a:gd name="T57" fmla="*/ 33 h 82"/>
                <a:gd name="T58" fmla="*/ 1 w 96"/>
                <a:gd name="T59" fmla="*/ 30 h 82"/>
                <a:gd name="T60" fmla="*/ 12 w 96"/>
                <a:gd name="T61" fmla="*/ 11 h 82"/>
                <a:gd name="T62" fmla="*/ 31 w 96"/>
                <a:gd name="T63" fmla="*/ 3 h 82"/>
                <a:gd name="T64" fmla="*/ 65 w 96"/>
                <a:gd name="T65" fmla="*/ 3 h 82"/>
                <a:gd name="T66" fmla="*/ 84 w 96"/>
                <a:gd name="T67" fmla="*/ 11 h 82"/>
                <a:gd name="T68" fmla="*/ 95 w 96"/>
                <a:gd name="T69" fmla="*/ 30 h 82"/>
                <a:gd name="T70" fmla="*/ 96 w 96"/>
                <a:gd name="T71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82">
                  <a:moveTo>
                    <a:pt x="96" y="33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8" y="80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1"/>
                    <a:pt x="87" y="64"/>
                    <a:pt x="86" y="58"/>
                  </a:cubicBezTo>
                  <a:cubicBezTo>
                    <a:pt x="86" y="55"/>
                    <a:pt x="86" y="52"/>
                    <a:pt x="85" y="49"/>
                  </a:cubicBezTo>
                  <a:cubicBezTo>
                    <a:pt x="82" y="27"/>
                    <a:pt x="74" y="25"/>
                    <a:pt x="65" y="25"/>
                  </a:cubicBezTo>
                  <a:cubicBezTo>
                    <a:pt x="60" y="25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35" y="25"/>
                    <a:pt x="30" y="25"/>
                  </a:cubicBezTo>
                  <a:cubicBezTo>
                    <a:pt x="21" y="25"/>
                    <a:pt x="13" y="27"/>
                    <a:pt x="10" y="49"/>
                  </a:cubicBezTo>
                  <a:cubicBezTo>
                    <a:pt x="10" y="52"/>
                    <a:pt x="9" y="55"/>
                    <a:pt x="9" y="58"/>
                  </a:cubicBezTo>
                  <a:cubicBezTo>
                    <a:pt x="9" y="65"/>
                    <a:pt x="8" y="73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81"/>
                    <a:pt x="7" y="82"/>
                    <a:pt x="7" y="8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3" y="23"/>
                    <a:pt x="7" y="14"/>
                    <a:pt x="12" y="11"/>
                  </a:cubicBezTo>
                  <a:cubicBezTo>
                    <a:pt x="18" y="8"/>
                    <a:pt x="25" y="5"/>
                    <a:pt x="31" y="3"/>
                  </a:cubicBezTo>
                  <a:cubicBezTo>
                    <a:pt x="42" y="0"/>
                    <a:pt x="53" y="0"/>
                    <a:pt x="65" y="3"/>
                  </a:cubicBezTo>
                  <a:cubicBezTo>
                    <a:pt x="71" y="5"/>
                    <a:pt x="77" y="7"/>
                    <a:pt x="84" y="11"/>
                  </a:cubicBezTo>
                  <a:cubicBezTo>
                    <a:pt x="89" y="14"/>
                    <a:pt x="92" y="23"/>
                    <a:pt x="95" y="30"/>
                  </a:cubicBezTo>
                  <a:cubicBezTo>
                    <a:pt x="95" y="31"/>
                    <a:pt x="95" y="32"/>
                    <a:pt x="96" y="33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ḻidê"/>
            <p:cNvSpPr/>
            <p:nvPr/>
          </p:nvSpPr>
          <p:spPr bwMode="auto">
            <a:xfrm>
              <a:off x="5118100" y="3819526"/>
              <a:ext cx="2906713" cy="1274763"/>
            </a:xfrm>
            <a:custGeom>
              <a:avLst/>
              <a:gdLst>
                <a:gd name="T0" fmla="*/ 171 w 171"/>
                <a:gd name="T1" fmla="*/ 75 h 75"/>
                <a:gd name="T2" fmla="*/ 160 w 171"/>
                <a:gd name="T3" fmla="*/ 33 h 75"/>
                <a:gd name="T4" fmla="*/ 153 w 171"/>
                <a:gd name="T5" fmla="*/ 24 h 75"/>
                <a:gd name="T6" fmla="*/ 114 w 171"/>
                <a:gd name="T7" fmla="*/ 0 h 75"/>
                <a:gd name="T8" fmla="*/ 85 w 171"/>
                <a:gd name="T9" fmla="*/ 33 h 75"/>
                <a:gd name="T10" fmla="*/ 56 w 171"/>
                <a:gd name="T11" fmla="*/ 0 h 75"/>
                <a:gd name="T12" fmla="*/ 17 w 171"/>
                <a:gd name="T13" fmla="*/ 24 h 75"/>
                <a:gd name="T14" fmla="*/ 11 w 171"/>
                <a:gd name="T15" fmla="*/ 33 h 75"/>
                <a:gd name="T16" fmla="*/ 0 w 171"/>
                <a:gd name="T17" fmla="*/ 75 h 75"/>
                <a:gd name="T18" fmla="*/ 85 w 171"/>
                <a:gd name="T19" fmla="*/ 75 h 75"/>
                <a:gd name="T20" fmla="*/ 85 w 171"/>
                <a:gd name="T21" fmla="*/ 75 h 75"/>
                <a:gd name="T22" fmla="*/ 171 w 171"/>
                <a:gd name="T2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75">
                  <a:moveTo>
                    <a:pt x="171" y="75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9" y="29"/>
                    <a:pt x="156" y="26"/>
                    <a:pt x="153" y="24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4" y="26"/>
                    <a:pt x="12" y="29"/>
                    <a:pt x="11" y="3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171" y="75"/>
                    <a:pt x="171" y="75"/>
                    <a:pt x="171" y="7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lïḍe"/>
            <p:cNvSpPr/>
            <p:nvPr/>
          </p:nvSpPr>
          <p:spPr bwMode="auto">
            <a:xfrm>
              <a:off x="6002338" y="2579688"/>
              <a:ext cx="509588" cy="288925"/>
            </a:xfrm>
            <a:custGeom>
              <a:avLst/>
              <a:gdLst>
                <a:gd name="T0" fmla="*/ 30 w 30"/>
                <a:gd name="T1" fmla="*/ 6 h 17"/>
                <a:gd name="T2" fmla="*/ 29 w 30"/>
                <a:gd name="T3" fmla="*/ 3 h 17"/>
                <a:gd name="T4" fmla="*/ 23 w 30"/>
                <a:gd name="T5" fmla="*/ 0 h 17"/>
                <a:gd name="T6" fmla="*/ 7 w 30"/>
                <a:gd name="T7" fmla="*/ 0 h 17"/>
                <a:gd name="T8" fmla="*/ 0 w 30"/>
                <a:gd name="T9" fmla="*/ 8 h 17"/>
                <a:gd name="T10" fmla="*/ 0 w 30"/>
                <a:gd name="T11" fmla="*/ 10 h 17"/>
                <a:gd name="T12" fmla="*/ 7 w 30"/>
                <a:gd name="T13" fmla="*/ 17 h 17"/>
                <a:gd name="T14" fmla="*/ 23 w 30"/>
                <a:gd name="T15" fmla="*/ 17 h 17"/>
                <a:gd name="T16" fmla="*/ 30 w 30"/>
                <a:gd name="T17" fmla="*/ 10 h 17"/>
                <a:gd name="T18" fmla="*/ 30 w 30"/>
                <a:gd name="T19" fmla="*/ 8 h 17"/>
                <a:gd name="T20" fmla="*/ 30 w 30"/>
                <a:gd name="T21" fmla="*/ 6 h 17"/>
                <a:gd name="T22" fmla="*/ 27 w 30"/>
                <a:gd name="T23" fmla="*/ 10 h 17"/>
                <a:gd name="T24" fmla="*/ 23 w 30"/>
                <a:gd name="T25" fmla="*/ 14 h 17"/>
                <a:gd name="T26" fmla="*/ 7 w 30"/>
                <a:gd name="T27" fmla="*/ 14 h 17"/>
                <a:gd name="T28" fmla="*/ 3 w 30"/>
                <a:gd name="T29" fmla="*/ 10 h 17"/>
                <a:gd name="T30" fmla="*/ 3 w 30"/>
                <a:gd name="T31" fmla="*/ 8 h 17"/>
                <a:gd name="T32" fmla="*/ 7 w 30"/>
                <a:gd name="T33" fmla="*/ 3 h 17"/>
                <a:gd name="T34" fmla="*/ 23 w 30"/>
                <a:gd name="T35" fmla="*/ 3 h 17"/>
                <a:gd name="T36" fmla="*/ 27 w 30"/>
                <a:gd name="T37" fmla="*/ 8 h 17"/>
                <a:gd name="T38" fmla="*/ 27 w 30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17">
                  <a:moveTo>
                    <a:pt x="30" y="6"/>
                  </a:moveTo>
                  <a:cubicBezTo>
                    <a:pt x="30" y="5"/>
                    <a:pt x="29" y="4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3" y="17"/>
                    <a:pt x="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lose/>
                  <a:moveTo>
                    <a:pt x="27" y="10"/>
                  </a:moveTo>
                  <a:cubicBezTo>
                    <a:pt x="27" y="12"/>
                    <a:pt x="25" y="14"/>
                    <a:pt x="2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3"/>
                    <a:pt x="27" y="5"/>
                    <a:pt x="27" y="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1îḑè"/>
            <p:cNvSpPr/>
            <p:nvPr/>
          </p:nvSpPr>
          <p:spPr bwMode="auto">
            <a:xfrm>
              <a:off x="6630988" y="2579688"/>
              <a:ext cx="527050" cy="288925"/>
            </a:xfrm>
            <a:custGeom>
              <a:avLst/>
              <a:gdLst>
                <a:gd name="T0" fmla="*/ 23 w 31"/>
                <a:gd name="T1" fmla="*/ 0 h 17"/>
                <a:gd name="T2" fmla="*/ 8 w 31"/>
                <a:gd name="T3" fmla="*/ 0 h 17"/>
                <a:gd name="T4" fmla="*/ 2 w 31"/>
                <a:gd name="T5" fmla="*/ 3 h 17"/>
                <a:gd name="T6" fmla="*/ 1 w 31"/>
                <a:gd name="T7" fmla="*/ 6 h 17"/>
                <a:gd name="T8" fmla="*/ 0 w 31"/>
                <a:gd name="T9" fmla="*/ 8 h 17"/>
                <a:gd name="T10" fmla="*/ 0 w 31"/>
                <a:gd name="T11" fmla="*/ 10 h 17"/>
                <a:gd name="T12" fmla="*/ 8 w 31"/>
                <a:gd name="T13" fmla="*/ 17 h 17"/>
                <a:gd name="T14" fmla="*/ 23 w 31"/>
                <a:gd name="T15" fmla="*/ 17 h 17"/>
                <a:gd name="T16" fmla="*/ 31 w 31"/>
                <a:gd name="T17" fmla="*/ 10 h 17"/>
                <a:gd name="T18" fmla="*/ 31 w 31"/>
                <a:gd name="T19" fmla="*/ 8 h 17"/>
                <a:gd name="T20" fmla="*/ 23 w 31"/>
                <a:gd name="T21" fmla="*/ 0 h 17"/>
                <a:gd name="T22" fmla="*/ 28 w 31"/>
                <a:gd name="T23" fmla="*/ 10 h 17"/>
                <a:gd name="T24" fmla="*/ 23 w 31"/>
                <a:gd name="T25" fmla="*/ 14 h 17"/>
                <a:gd name="T26" fmla="*/ 8 w 31"/>
                <a:gd name="T27" fmla="*/ 14 h 17"/>
                <a:gd name="T28" fmla="*/ 3 w 31"/>
                <a:gd name="T29" fmla="*/ 10 h 17"/>
                <a:gd name="T30" fmla="*/ 3 w 31"/>
                <a:gd name="T31" fmla="*/ 8 h 17"/>
                <a:gd name="T32" fmla="*/ 8 w 31"/>
                <a:gd name="T33" fmla="*/ 3 h 17"/>
                <a:gd name="T34" fmla="*/ 23 w 31"/>
                <a:gd name="T35" fmla="*/ 3 h 17"/>
                <a:gd name="T36" fmla="*/ 28 w 31"/>
                <a:gd name="T37" fmla="*/ 8 h 17"/>
                <a:gd name="T38" fmla="*/ 28 w 31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17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8" y="17"/>
                    <a:pt x="31" y="14"/>
                    <a:pt x="31" y="1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3"/>
                    <a:pt x="28" y="0"/>
                    <a:pt x="23" y="0"/>
                  </a:cubicBezTo>
                  <a:close/>
                  <a:moveTo>
                    <a:pt x="28" y="10"/>
                  </a:moveTo>
                  <a:cubicBezTo>
                    <a:pt x="28" y="12"/>
                    <a:pt x="26" y="14"/>
                    <a:pt x="23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6" y="3"/>
                    <a:pt x="8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6" y="3"/>
                    <a:pt x="28" y="5"/>
                    <a:pt x="28" y="8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1iḓê"/>
            <p:cNvSpPr/>
            <p:nvPr/>
          </p:nvSpPr>
          <p:spPr bwMode="auto">
            <a:xfrm>
              <a:off x="6496050" y="2630488"/>
              <a:ext cx="169863" cy="50800"/>
            </a:xfrm>
            <a:prstGeom prst="rect">
              <a:avLst/>
            </a:pr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ḷíḑê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śļiḓè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lïďe"/>
            <p:cNvSpPr/>
            <p:nvPr/>
          </p:nvSpPr>
          <p:spPr bwMode="auto">
            <a:xfrm>
              <a:off x="4864100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0"/>
                    <a:pt x="67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ḻiďè"/>
            <p:cNvSpPr/>
            <p:nvPr/>
          </p:nvSpPr>
          <p:spPr bwMode="auto">
            <a:xfrm>
              <a:off x="4676775" y="5264151"/>
              <a:ext cx="374650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ľiḍê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ľiḋè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$líḓe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lïdé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ïḍé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ṥḷíďé"/>
            <p:cNvSpPr/>
            <p:nvPr/>
          </p:nvSpPr>
          <p:spPr bwMode="auto">
            <a:xfrm>
              <a:off x="4167188" y="5127626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ïḓè"/>
            <p:cNvSpPr/>
            <p:nvPr/>
          </p:nvSpPr>
          <p:spPr bwMode="auto">
            <a:xfrm>
              <a:off x="4167188" y="4805363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śḷïďê"/>
            <p:cNvSpPr/>
            <p:nvPr/>
          </p:nvSpPr>
          <p:spPr bwMode="auto">
            <a:xfrm>
              <a:off x="4251325" y="4141788"/>
              <a:ext cx="1479550" cy="663575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ślïḑè"/>
            <p:cNvSpPr/>
            <p:nvPr/>
          </p:nvSpPr>
          <p:spPr bwMode="auto">
            <a:xfrm>
              <a:off x="5611813" y="4141788"/>
              <a:ext cx="255588" cy="66357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ḻïdé"/>
            <p:cNvSpPr/>
            <p:nvPr/>
          </p:nvSpPr>
          <p:spPr bwMode="auto">
            <a:xfrm>
              <a:off x="4251325" y="4176713"/>
              <a:ext cx="1479550" cy="593725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ḷîdé"/>
            <p:cNvSpPr/>
            <p:nvPr/>
          </p:nvSpPr>
          <p:spPr bwMode="auto">
            <a:xfrm>
              <a:off x="5662613" y="4176713"/>
              <a:ext cx="152400" cy="593725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lïďê"/>
            <p:cNvSpPr/>
            <p:nvPr/>
          </p:nvSpPr>
          <p:spPr bwMode="auto">
            <a:xfrm>
              <a:off x="4251325" y="4192588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1 h 2"/>
                <a:gd name="T6" fmla="*/ 44 w 89"/>
                <a:gd name="T7" fmla="*/ 0 h 2"/>
                <a:gd name="T8" fmla="*/ 61 w 89"/>
                <a:gd name="T9" fmla="*/ 1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1"/>
                  </a:cubicBezTo>
                  <a:cubicBezTo>
                    <a:pt x="33" y="1"/>
                    <a:pt x="39" y="1"/>
                    <a:pt x="44" y="0"/>
                  </a:cubicBezTo>
                  <a:cubicBezTo>
                    <a:pt x="50" y="1"/>
                    <a:pt x="56" y="1"/>
                    <a:pt x="61" y="1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ḻïďê"/>
            <p:cNvSpPr/>
            <p:nvPr/>
          </p:nvSpPr>
          <p:spPr bwMode="auto">
            <a:xfrm>
              <a:off x="4251325" y="4260851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ḻïde"/>
            <p:cNvSpPr/>
            <p:nvPr/>
          </p:nvSpPr>
          <p:spPr bwMode="auto">
            <a:xfrm>
              <a:off x="4251325" y="4329113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$ḻídè"/>
            <p:cNvSpPr/>
            <p:nvPr/>
          </p:nvSpPr>
          <p:spPr bwMode="auto">
            <a:xfrm>
              <a:off x="4251325" y="4397376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1 h 2"/>
                <a:gd name="T18" fmla="*/ 44 w 89"/>
                <a:gd name="T19" fmla="*/ 2 h 2"/>
                <a:gd name="T20" fmla="*/ 28 w 89"/>
                <a:gd name="T21" fmla="*/ 1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ṡḷíḓè"/>
            <p:cNvSpPr/>
            <p:nvPr/>
          </p:nvSpPr>
          <p:spPr bwMode="auto">
            <a:xfrm>
              <a:off x="4251325" y="4465638"/>
              <a:ext cx="1512888" cy="15875"/>
            </a:xfrm>
            <a:custGeom>
              <a:avLst/>
              <a:gdLst>
                <a:gd name="T0" fmla="*/ 0 w 89"/>
                <a:gd name="T1" fmla="*/ 0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0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0"/>
                  </a:moveTo>
                  <a:cubicBezTo>
                    <a:pt x="0" y="0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0"/>
                    <a:pt x="89" y="0"/>
                  </a:cubicBezTo>
                  <a:cubicBezTo>
                    <a:pt x="89" y="0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ḍè"/>
            <p:cNvSpPr/>
            <p:nvPr/>
          </p:nvSpPr>
          <p:spPr bwMode="auto">
            <a:xfrm>
              <a:off x="4251325" y="4516438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líḑê"/>
            <p:cNvSpPr/>
            <p:nvPr/>
          </p:nvSpPr>
          <p:spPr bwMode="auto">
            <a:xfrm>
              <a:off x="4251325" y="4583113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ḋe"/>
            <p:cNvSpPr/>
            <p:nvPr/>
          </p:nvSpPr>
          <p:spPr bwMode="auto">
            <a:xfrm>
              <a:off x="4251325" y="4651376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śľîḍê"/>
            <p:cNvSpPr/>
            <p:nvPr/>
          </p:nvSpPr>
          <p:spPr bwMode="auto">
            <a:xfrm>
              <a:off x="4251325" y="4719638"/>
              <a:ext cx="1512888" cy="17463"/>
            </a:xfrm>
            <a:custGeom>
              <a:avLst/>
              <a:gdLst>
                <a:gd name="T0" fmla="*/ 0 w 89"/>
                <a:gd name="T1" fmla="*/ 1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1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ľïdé"/>
            <p:cNvSpPr/>
            <p:nvPr/>
          </p:nvSpPr>
          <p:spPr bwMode="auto">
            <a:xfrm>
              <a:off x="4795838" y="3819526"/>
              <a:ext cx="866775" cy="271463"/>
            </a:xfrm>
            <a:custGeom>
              <a:avLst/>
              <a:gdLst>
                <a:gd name="T0" fmla="*/ 51 w 51"/>
                <a:gd name="T1" fmla="*/ 16 h 16"/>
                <a:gd name="T2" fmla="*/ 0 w 51"/>
                <a:gd name="T3" fmla="*/ 16 h 16"/>
                <a:gd name="T4" fmla="*/ 0 w 51"/>
                <a:gd name="T5" fmla="*/ 0 h 16"/>
                <a:gd name="T6" fmla="*/ 51 w 51"/>
                <a:gd name="T7" fmla="*/ 0 h 16"/>
                <a:gd name="T8" fmla="*/ 51 w 5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0"/>
                    <a:pt x="49" y="16"/>
                    <a:pt x="5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ṧ1íḋê"/>
            <p:cNvSpPr/>
            <p:nvPr/>
          </p:nvSpPr>
          <p:spPr bwMode="auto">
            <a:xfrm>
              <a:off x="4659313" y="3819526"/>
              <a:ext cx="273050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ḍê"/>
            <p:cNvSpPr/>
            <p:nvPr/>
          </p:nvSpPr>
          <p:spPr bwMode="auto">
            <a:xfrm>
              <a:off x="3878263" y="3768726"/>
              <a:ext cx="390525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ļidê"/>
            <p:cNvSpPr/>
            <p:nvPr/>
          </p:nvSpPr>
          <p:spPr bwMode="auto">
            <a:xfrm>
              <a:off x="4065588" y="3768726"/>
              <a:ext cx="1597025" cy="373063"/>
            </a:xfrm>
            <a:custGeom>
              <a:avLst/>
              <a:gdLst>
                <a:gd name="T0" fmla="*/ 94 w 94"/>
                <a:gd name="T1" fmla="*/ 0 h 22"/>
                <a:gd name="T2" fmla="*/ 0 w 94"/>
                <a:gd name="T3" fmla="*/ 0 h 22"/>
                <a:gd name="T4" fmla="*/ 0 w 94"/>
                <a:gd name="T5" fmla="*/ 22 h 22"/>
                <a:gd name="T6" fmla="*/ 94 w 94"/>
                <a:gd name="T7" fmla="*/ 22 h 22"/>
                <a:gd name="T8" fmla="*/ 94 w 94"/>
                <a:gd name="T9" fmla="*/ 19 h 22"/>
                <a:gd name="T10" fmla="*/ 43 w 94"/>
                <a:gd name="T11" fmla="*/ 19 h 22"/>
                <a:gd name="T12" fmla="*/ 35 w 94"/>
                <a:gd name="T13" fmla="*/ 11 h 22"/>
                <a:gd name="T14" fmla="*/ 43 w 94"/>
                <a:gd name="T15" fmla="*/ 3 h 22"/>
                <a:gd name="T16" fmla="*/ 94 w 94"/>
                <a:gd name="T17" fmla="*/ 3 h 22"/>
                <a:gd name="T18" fmla="*/ 94 w 94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2">
                  <a:moveTo>
                    <a:pt x="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9" y="19"/>
                    <a:pt x="35" y="15"/>
                    <a:pt x="35" y="11"/>
                  </a:cubicBezTo>
                  <a:cubicBezTo>
                    <a:pt x="35" y="6"/>
                    <a:pt x="39" y="3"/>
                    <a:pt x="43" y="3"/>
                  </a:cubicBezTo>
                  <a:cubicBezTo>
                    <a:pt x="94" y="3"/>
                    <a:pt x="94" y="3"/>
                    <a:pt x="94" y="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ṣ1îḓè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ḷíḍè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ṥḻîḍê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1îḍé"/>
            <p:cNvSpPr/>
            <p:nvPr/>
          </p:nvSpPr>
          <p:spPr bwMode="auto">
            <a:xfrm>
              <a:off x="4405313" y="3717926"/>
              <a:ext cx="1325563" cy="50800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ḻíḓè"/>
            <p:cNvSpPr/>
            <p:nvPr/>
          </p:nvSpPr>
          <p:spPr bwMode="auto">
            <a:xfrm>
              <a:off x="4405313" y="3479801"/>
              <a:ext cx="1325563" cy="33338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1îdè"/>
            <p:cNvSpPr/>
            <p:nvPr/>
          </p:nvSpPr>
          <p:spPr bwMode="auto">
            <a:xfrm>
              <a:off x="5611813" y="3479801"/>
              <a:ext cx="238125" cy="28892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ṡ1îḍè"/>
            <p:cNvSpPr/>
            <p:nvPr/>
          </p:nvSpPr>
          <p:spPr bwMode="auto">
            <a:xfrm>
              <a:off x="4405313" y="3513138"/>
              <a:ext cx="1325563" cy="204788"/>
            </a:xfrm>
            <a:custGeom>
              <a:avLst/>
              <a:gdLst>
                <a:gd name="T0" fmla="*/ 0 w 78"/>
                <a:gd name="T1" fmla="*/ 12 h 12"/>
                <a:gd name="T2" fmla="*/ 78 w 78"/>
                <a:gd name="T3" fmla="*/ 12 h 12"/>
                <a:gd name="T4" fmla="*/ 78 w 78"/>
                <a:gd name="T5" fmla="*/ 0 h 12"/>
                <a:gd name="T6" fmla="*/ 0 w 78"/>
                <a:gd name="T7" fmla="*/ 0 h 12"/>
                <a:gd name="T8" fmla="*/ 0 w 7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12"/>
                    <a:pt x="0" y="12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1iḑê"/>
            <p:cNvSpPr/>
            <p:nvPr/>
          </p:nvSpPr>
          <p:spPr bwMode="auto">
            <a:xfrm>
              <a:off x="5662613" y="3513138"/>
              <a:ext cx="136525" cy="2047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ļîḍe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líḍé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ṣlíďê"/>
            <p:cNvSpPr/>
            <p:nvPr/>
          </p:nvSpPr>
          <p:spPr bwMode="auto">
            <a:xfrm>
              <a:off x="5764213" y="1543051"/>
              <a:ext cx="1631950" cy="7810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ṡľîḋê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solidFill>
              <a:srgbClr val="F0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ļîḑe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$ļiḍè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ṣlïďe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şḻíḋê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ŝľiďe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ṡḻîďè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solidFill>
              <a:srgbClr val="FAC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ľiďe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ṡ1îḓ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close/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4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ľíḋ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ṡḻîḍê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ṡlíḓe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ḷ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ṩḻiḍ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ş1îḑ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šļîḍ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ḷid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ḻî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00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ḻi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ṩḻïḑ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solidFill>
              <a:srgbClr val="009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şľiḍ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şļîďé"/>
            <p:cNvSpPr/>
            <p:nvPr/>
          </p:nvSpPr>
          <p:spPr bwMode="auto">
            <a:xfrm>
              <a:off x="7431088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6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ŝlíḑé"/>
            <p:cNvSpPr/>
            <p:nvPr/>
          </p:nvSpPr>
          <p:spPr bwMode="auto">
            <a:xfrm>
              <a:off x="7243763" y="5264151"/>
              <a:ext cx="373063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1ïḋè"/>
            <p:cNvSpPr/>
            <p:nvPr/>
          </p:nvSpPr>
          <p:spPr bwMode="auto">
            <a:xfrm>
              <a:off x="6172200" y="5178426"/>
              <a:ext cx="527050" cy="527050"/>
            </a:xfrm>
            <a:prstGeom prst="ellipse">
              <a:avLst/>
            </a:pr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ḻîḑê"/>
            <p:cNvSpPr/>
            <p:nvPr/>
          </p:nvSpPr>
          <p:spPr bwMode="auto">
            <a:xfrm>
              <a:off x="6445250" y="5178426"/>
              <a:ext cx="2174875" cy="527050"/>
            </a:xfrm>
            <a:custGeom>
              <a:avLst/>
              <a:gdLst>
                <a:gd name="T0" fmla="*/ 128 w 128"/>
                <a:gd name="T1" fmla="*/ 0 h 31"/>
                <a:gd name="T2" fmla="*/ 0 w 128"/>
                <a:gd name="T3" fmla="*/ 0 h 31"/>
                <a:gd name="T4" fmla="*/ 0 w 128"/>
                <a:gd name="T5" fmla="*/ 31 h 31"/>
                <a:gd name="T6" fmla="*/ 128 w 128"/>
                <a:gd name="T7" fmla="*/ 31 h 31"/>
                <a:gd name="T8" fmla="*/ 128 w 128"/>
                <a:gd name="T9" fmla="*/ 26 h 31"/>
                <a:gd name="T10" fmla="*/ 58 w 128"/>
                <a:gd name="T11" fmla="*/ 26 h 31"/>
                <a:gd name="T12" fmla="*/ 47 w 128"/>
                <a:gd name="T13" fmla="*/ 16 h 31"/>
                <a:gd name="T14" fmla="*/ 58 w 128"/>
                <a:gd name="T15" fmla="*/ 5 h 31"/>
                <a:gd name="T16" fmla="*/ 128 w 128"/>
                <a:gd name="T17" fmla="*/ 5 h 31"/>
                <a:gd name="T18" fmla="*/ 128 w 1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1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6"/>
                    <a:pt x="47" y="22"/>
                    <a:pt x="47" y="16"/>
                  </a:cubicBezTo>
                  <a:cubicBezTo>
                    <a:pt x="47" y="10"/>
                    <a:pt x="52" y="5"/>
                    <a:pt x="58" y="5"/>
                  </a:cubicBezTo>
                  <a:cubicBezTo>
                    <a:pt x="128" y="5"/>
                    <a:pt x="128" y="5"/>
                    <a:pt x="128" y="5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1ïďe"/>
            <p:cNvSpPr/>
            <p:nvPr/>
          </p:nvSpPr>
          <p:spPr bwMode="auto">
            <a:xfrm>
              <a:off x="7243763" y="3598863"/>
              <a:ext cx="849313" cy="747713"/>
            </a:xfrm>
            <a:custGeom>
              <a:avLst/>
              <a:gdLst>
                <a:gd name="T0" fmla="*/ 22 w 50"/>
                <a:gd name="T1" fmla="*/ 4 h 44"/>
                <a:gd name="T2" fmla="*/ 2 w 50"/>
                <a:gd name="T3" fmla="*/ 9 h 44"/>
                <a:gd name="T4" fmla="*/ 2 w 50"/>
                <a:gd name="T5" fmla="*/ 25 h 44"/>
                <a:gd name="T6" fmla="*/ 26 w 50"/>
                <a:gd name="T7" fmla="*/ 44 h 44"/>
                <a:gd name="T8" fmla="*/ 50 w 50"/>
                <a:gd name="T9" fmla="*/ 18 h 44"/>
                <a:gd name="T10" fmla="*/ 39 w 50"/>
                <a:gd name="T11" fmla="*/ 3 h 44"/>
                <a:gd name="T12" fmla="*/ 29 w 50"/>
                <a:gd name="T13" fmla="*/ 3 h 44"/>
                <a:gd name="T14" fmla="*/ 22 w 50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4">
                  <a:moveTo>
                    <a:pt x="22" y="4"/>
                  </a:moveTo>
                  <a:cubicBezTo>
                    <a:pt x="15" y="3"/>
                    <a:pt x="6" y="0"/>
                    <a:pt x="2" y="9"/>
                  </a:cubicBezTo>
                  <a:cubicBezTo>
                    <a:pt x="0" y="14"/>
                    <a:pt x="0" y="20"/>
                    <a:pt x="2" y="25"/>
                  </a:cubicBezTo>
                  <a:cubicBezTo>
                    <a:pt x="5" y="40"/>
                    <a:pt x="15" y="44"/>
                    <a:pt x="26" y="44"/>
                  </a:cubicBezTo>
                  <a:cubicBezTo>
                    <a:pt x="41" y="44"/>
                    <a:pt x="50" y="32"/>
                    <a:pt x="50" y="18"/>
                  </a:cubicBezTo>
                  <a:cubicBezTo>
                    <a:pt x="50" y="10"/>
                    <a:pt x="46" y="4"/>
                    <a:pt x="39" y="3"/>
                  </a:cubicBezTo>
                  <a:cubicBezTo>
                    <a:pt x="35" y="2"/>
                    <a:pt x="32" y="3"/>
                    <a:pt x="29" y="3"/>
                  </a:cubicBezTo>
                  <a:cubicBezTo>
                    <a:pt x="27" y="3"/>
                    <a:pt x="25" y="4"/>
                    <a:pt x="22" y="4"/>
                  </a:cubicBezTo>
                </a:path>
              </a:pathLst>
            </a:custGeom>
            <a:solidFill>
              <a:srgbClr val="FF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ľíḋê"/>
            <p:cNvSpPr/>
            <p:nvPr/>
          </p:nvSpPr>
          <p:spPr bwMode="auto">
            <a:xfrm>
              <a:off x="7446963" y="3667126"/>
              <a:ext cx="357188" cy="84138"/>
            </a:xfrm>
            <a:custGeom>
              <a:avLst/>
              <a:gdLst>
                <a:gd name="T0" fmla="*/ 2 w 21"/>
                <a:gd name="T1" fmla="*/ 0 h 5"/>
                <a:gd name="T2" fmla="*/ 0 w 21"/>
                <a:gd name="T3" fmla="*/ 1 h 5"/>
                <a:gd name="T4" fmla="*/ 12 w 21"/>
                <a:gd name="T5" fmla="*/ 5 h 5"/>
                <a:gd name="T6" fmla="*/ 20 w 21"/>
                <a:gd name="T7" fmla="*/ 1 h 5"/>
                <a:gd name="T8" fmla="*/ 18 w 21"/>
                <a:gd name="T9" fmla="*/ 0 h 5"/>
                <a:gd name="T10" fmla="*/ 15 w 21"/>
                <a:gd name="T11" fmla="*/ 1 h 5"/>
                <a:gd name="T12" fmla="*/ 12 w 21"/>
                <a:gd name="T13" fmla="*/ 1 h 5"/>
                <a:gd name="T14" fmla="*/ 12 w 21"/>
                <a:gd name="T15" fmla="*/ 1 h 5"/>
                <a:gd name="T16" fmla="*/ 7 w 21"/>
                <a:gd name="T17" fmla="*/ 1 h 5"/>
                <a:gd name="T18" fmla="*/ 2 w 2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5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5" y="5"/>
                    <a:pt x="12" y="5"/>
                  </a:cubicBezTo>
                  <a:cubicBezTo>
                    <a:pt x="18" y="5"/>
                    <a:pt x="21" y="2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4" y="1"/>
                    <a:pt x="14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6" y="1"/>
                    <a:pt x="4" y="0"/>
                    <a:pt x="2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ṧ1íďè"/>
            <p:cNvSpPr/>
            <p:nvPr/>
          </p:nvSpPr>
          <p:spPr bwMode="auto">
            <a:xfrm>
              <a:off x="7616825" y="3513138"/>
              <a:ext cx="50800" cy="220663"/>
            </a:xfrm>
            <a:custGeom>
              <a:avLst/>
              <a:gdLst>
                <a:gd name="T0" fmla="*/ 2 w 3"/>
                <a:gd name="T1" fmla="*/ 3 h 13"/>
                <a:gd name="T2" fmla="*/ 1 w 3"/>
                <a:gd name="T3" fmla="*/ 8 h 13"/>
                <a:gd name="T4" fmla="*/ 2 w 3"/>
                <a:gd name="T5" fmla="*/ 13 h 13"/>
                <a:gd name="T6" fmla="*/ 0 w 3"/>
                <a:gd name="T7" fmla="*/ 13 h 13"/>
                <a:gd name="T8" fmla="*/ 0 w 3"/>
                <a:gd name="T9" fmla="*/ 1 h 13"/>
                <a:gd name="T10" fmla="*/ 2 w 3"/>
                <a:gd name="T11" fmla="*/ 0 h 13"/>
                <a:gd name="T12" fmla="*/ 2 w 3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3">
                  <a:moveTo>
                    <a:pt x="2" y="3"/>
                  </a:moveTo>
                  <a:cubicBezTo>
                    <a:pt x="2" y="5"/>
                    <a:pt x="2" y="6"/>
                    <a:pt x="1" y="8"/>
                  </a:cubicBezTo>
                  <a:cubicBezTo>
                    <a:pt x="1" y="10"/>
                    <a:pt x="2" y="11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ŝḷídé"/>
            <p:cNvSpPr/>
            <p:nvPr/>
          </p:nvSpPr>
          <p:spPr bwMode="auto">
            <a:xfrm>
              <a:off x="7804150" y="3667126"/>
              <a:ext cx="204788" cy="134938"/>
            </a:xfrm>
            <a:custGeom>
              <a:avLst/>
              <a:gdLst>
                <a:gd name="T0" fmla="*/ 5 w 12"/>
                <a:gd name="T1" fmla="*/ 0 h 8"/>
                <a:gd name="T2" fmla="*/ 4 w 12"/>
                <a:gd name="T3" fmla="*/ 1 h 8"/>
                <a:gd name="T4" fmla="*/ 1 w 12"/>
                <a:gd name="T5" fmla="*/ 5 h 8"/>
                <a:gd name="T6" fmla="*/ 9 w 12"/>
                <a:gd name="T7" fmla="*/ 8 h 8"/>
                <a:gd name="T8" fmla="*/ 10 w 12"/>
                <a:gd name="T9" fmla="*/ 8 h 8"/>
                <a:gd name="T10" fmla="*/ 12 w 12"/>
                <a:gd name="T11" fmla="*/ 7 h 8"/>
                <a:gd name="T12" fmla="*/ 11 w 12"/>
                <a:gd name="T13" fmla="*/ 4 h 8"/>
                <a:gd name="T14" fmla="*/ 5 w 1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3" y="3"/>
                    <a:pt x="0" y="3"/>
                    <a:pt x="1" y="5"/>
                  </a:cubicBezTo>
                  <a:cubicBezTo>
                    <a:pt x="2" y="6"/>
                    <a:pt x="7" y="7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8"/>
                    <a:pt x="12" y="8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0" y="2"/>
                    <a:pt x="7" y="0"/>
                    <a:pt x="5" y="0"/>
                  </a:cubicBezTo>
                </a:path>
              </a:pathLst>
            </a:custGeom>
            <a:solidFill>
              <a:srgbClr val="F4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$ḷïḑe"/>
            <p:cNvSpPr/>
            <p:nvPr/>
          </p:nvSpPr>
          <p:spPr bwMode="auto">
            <a:xfrm>
              <a:off x="7821613" y="4159251"/>
              <a:ext cx="203200" cy="169863"/>
            </a:xfrm>
            <a:custGeom>
              <a:avLst/>
              <a:gdLst>
                <a:gd name="T0" fmla="*/ 12 w 12"/>
                <a:gd name="T1" fmla="*/ 0 h 10"/>
                <a:gd name="T2" fmla="*/ 12 w 12"/>
                <a:gd name="T3" fmla="*/ 0 h 10"/>
                <a:gd name="T4" fmla="*/ 0 w 12"/>
                <a:gd name="T5" fmla="*/ 10 h 10"/>
                <a:gd name="T6" fmla="*/ 0 w 12"/>
                <a:gd name="T7" fmla="*/ 10 h 10"/>
                <a:gd name="T8" fmla="*/ 12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5"/>
                    <a:pt x="5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8"/>
                    <a:pt x="9" y="5"/>
                    <a:pt x="12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ŝľîďê"/>
            <p:cNvSpPr/>
            <p:nvPr/>
          </p:nvSpPr>
          <p:spPr bwMode="auto">
            <a:xfrm>
              <a:off x="7685088" y="4329113"/>
              <a:ext cx="136525" cy="17463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ḷidè"/>
            <p:cNvSpPr/>
            <p:nvPr/>
          </p:nvSpPr>
          <p:spPr bwMode="auto">
            <a:xfrm>
              <a:off x="7243763" y="3667126"/>
              <a:ext cx="781050" cy="679450"/>
            </a:xfrm>
            <a:custGeom>
              <a:avLst/>
              <a:gdLst>
                <a:gd name="T0" fmla="*/ 7 w 46"/>
                <a:gd name="T1" fmla="*/ 0 h 40"/>
                <a:gd name="T2" fmla="*/ 2 w 46"/>
                <a:gd name="T3" fmla="*/ 5 h 40"/>
                <a:gd name="T4" fmla="*/ 2 w 46"/>
                <a:gd name="T5" fmla="*/ 21 h 40"/>
                <a:gd name="T6" fmla="*/ 26 w 46"/>
                <a:gd name="T7" fmla="*/ 40 h 40"/>
                <a:gd name="T8" fmla="*/ 34 w 46"/>
                <a:gd name="T9" fmla="*/ 39 h 40"/>
                <a:gd name="T10" fmla="*/ 46 w 46"/>
                <a:gd name="T11" fmla="*/ 29 h 40"/>
                <a:gd name="T12" fmla="*/ 31 w 46"/>
                <a:gd name="T13" fmla="*/ 33 h 40"/>
                <a:gd name="T14" fmla="*/ 15 w 46"/>
                <a:gd name="T15" fmla="*/ 27 h 40"/>
                <a:gd name="T16" fmla="*/ 6 w 46"/>
                <a:gd name="T17" fmla="*/ 12 h 40"/>
                <a:gd name="T18" fmla="*/ 6 w 46"/>
                <a:gd name="T19" fmla="*/ 3 h 40"/>
                <a:gd name="T20" fmla="*/ 7 w 4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0">
                  <a:moveTo>
                    <a:pt x="7" y="0"/>
                  </a:moveTo>
                  <a:cubicBezTo>
                    <a:pt x="5" y="1"/>
                    <a:pt x="3" y="3"/>
                    <a:pt x="2" y="5"/>
                  </a:cubicBezTo>
                  <a:cubicBezTo>
                    <a:pt x="0" y="10"/>
                    <a:pt x="0" y="16"/>
                    <a:pt x="2" y="21"/>
                  </a:cubicBezTo>
                  <a:cubicBezTo>
                    <a:pt x="5" y="36"/>
                    <a:pt x="15" y="40"/>
                    <a:pt x="26" y="40"/>
                  </a:cubicBezTo>
                  <a:cubicBezTo>
                    <a:pt x="29" y="40"/>
                    <a:pt x="31" y="39"/>
                    <a:pt x="34" y="39"/>
                  </a:cubicBezTo>
                  <a:cubicBezTo>
                    <a:pt x="39" y="37"/>
                    <a:pt x="43" y="34"/>
                    <a:pt x="46" y="29"/>
                  </a:cubicBezTo>
                  <a:cubicBezTo>
                    <a:pt x="41" y="31"/>
                    <a:pt x="36" y="33"/>
                    <a:pt x="31" y="33"/>
                  </a:cubicBezTo>
                  <a:cubicBezTo>
                    <a:pt x="25" y="33"/>
                    <a:pt x="19" y="31"/>
                    <a:pt x="15" y="27"/>
                  </a:cubicBezTo>
                  <a:cubicBezTo>
                    <a:pt x="11" y="24"/>
                    <a:pt x="7" y="18"/>
                    <a:pt x="6" y="12"/>
                  </a:cubicBezTo>
                  <a:cubicBezTo>
                    <a:pt x="6" y="9"/>
                    <a:pt x="6" y="6"/>
                    <a:pt x="6" y="3"/>
                  </a:cubicBezTo>
                  <a:cubicBezTo>
                    <a:pt x="6" y="2"/>
                    <a:pt x="6" y="1"/>
                    <a:pt x="7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ṡḷíḋè"/>
            <p:cNvSpPr/>
            <p:nvPr/>
          </p:nvSpPr>
          <p:spPr bwMode="auto">
            <a:xfrm>
              <a:off x="5424488" y="1508126"/>
              <a:ext cx="50800" cy="527050"/>
            </a:xfrm>
            <a:prstGeom prst="rect">
              <a:avLst/>
            </a:prstGeom>
            <a:solidFill>
              <a:srgbClr val="1E3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ṡľîḓê"/>
            <p:cNvSpPr/>
            <p:nvPr/>
          </p:nvSpPr>
          <p:spPr bwMode="auto">
            <a:xfrm>
              <a:off x="5373688" y="2017713"/>
              <a:ext cx="152400" cy="153988"/>
            </a:xfrm>
            <a:prstGeom prst="ellipse">
              <a:avLst/>
            </a:pr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$ḻîḍê"/>
            <p:cNvSpPr/>
            <p:nvPr/>
          </p:nvSpPr>
          <p:spPr bwMode="auto">
            <a:xfrm>
              <a:off x="5305425" y="1117601"/>
              <a:ext cx="2532063" cy="782638"/>
            </a:xfrm>
            <a:custGeom>
              <a:avLst/>
              <a:gdLst>
                <a:gd name="T0" fmla="*/ 803 w 1595"/>
                <a:gd name="T1" fmla="*/ 493 h 493"/>
                <a:gd name="T2" fmla="*/ 1595 w 1595"/>
                <a:gd name="T3" fmla="*/ 246 h 493"/>
                <a:gd name="T4" fmla="*/ 803 w 1595"/>
                <a:gd name="T5" fmla="*/ 0 h 493"/>
                <a:gd name="T6" fmla="*/ 0 w 1595"/>
                <a:gd name="T7" fmla="*/ 246 h 493"/>
                <a:gd name="T8" fmla="*/ 803 w 1595"/>
                <a:gd name="T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5" h="493">
                  <a:moveTo>
                    <a:pt x="803" y="493"/>
                  </a:moveTo>
                  <a:lnTo>
                    <a:pt x="1595" y="246"/>
                  </a:lnTo>
                  <a:lnTo>
                    <a:pt x="803" y="0"/>
                  </a:lnTo>
                  <a:lnTo>
                    <a:pt x="0" y="246"/>
                  </a:lnTo>
                  <a:lnTo>
                    <a:pt x="803" y="493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/>
              <a:t>导入</a:t>
            </a:r>
          </a:p>
        </p:txBody>
      </p:sp>
      <p:grpSp>
        <p:nvGrpSpPr>
          <p:cNvPr id="6" name="b8dcfc5d-431f-436a-b179-3dca93510c6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86573" y="1879376"/>
            <a:ext cx="1838445" cy="3213489"/>
            <a:chOff x="4745038" y="1263650"/>
            <a:chExt cx="2695575" cy="4711700"/>
          </a:xfrm>
        </p:grpSpPr>
        <p:sp>
          <p:nvSpPr>
            <p:cNvPr id="7" name="ïṣḻíḑê"/>
            <p:cNvSpPr/>
            <p:nvPr/>
          </p:nvSpPr>
          <p:spPr bwMode="auto">
            <a:xfrm>
              <a:off x="4745038" y="1263650"/>
              <a:ext cx="2695575" cy="4711700"/>
            </a:xfrm>
            <a:custGeom>
              <a:avLst/>
              <a:gdLst>
                <a:gd name="T0" fmla="*/ 734 w 825"/>
                <a:gd name="T1" fmla="*/ 1445 h 1445"/>
                <a:gd name="T2" fmla="*/ 90 w 825"/>
                <a:gd name="T3" fmla="*/ 1445 h 1445"/>
                <a:gd name="T4" fmla="*/ 0 w 825"/>
                <a:gd name="T5" fmla="*/ 1355 h 1445"/>
                <a:gd name="T6" fmla="*/ 0 w 825"/>
                <a:gd name="T7" fmla="*/ 90 h 1445"/>
                <a:gd name="T8" fmla="*/ 90 w 825"/>
                <a:gd name="T9" fmla="*/ 0 h 1445"/>
                <a:gd name="T10" fmla="*/ 734 w 825"/>
                <a:gd name="T11" fmla="*/ 0 h 1445"/>
                <a:gd name="T12" fmla="*/ 825 w 825"/>
                <a:gd name="T13" fmla="*/ 90 h 1445"/>
                <a:gd name="T14" fmla="*/ 825 w 825"/>
                <a:gd name="T15" fmla="*/ 1355 h 1445"/>
                <a:gd name="T16" fmla="*/ 734 w 825"/>
                <a:gd name="T17" fmla="*/ 1445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445">
                  <a:moveTo>
                    <a:pt x="734" y="1445"/>
                  </a:moveTo>
                  <a:cubicBezTo>
                    <a:pt x="90" y="1445"/>
                    <a:pt x="90" y="1445"/>
                    <a:pt x="90" y="1445"/>
                  </a:cubicBezTo>
                  <a:cubicBezTo>
                    <a:pt x="40" y="1445"/>
                    <a:pt x="0" y="1405"/>
                    <a:pt x="0" y="135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0" y="0"/>
                    <a:pt x="90" y="0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784" y="0"/>
                    <a:pt x="825" y="40"/>
                    <a:pt x="825" y="90"/>
                  </a:cubicBezTo>
                  <a:cubicBezTo>
                    <a:pt x="825" y="1355"/>
                    <a:pt x="825" y="1355"/>
                    <a:pt x="825" y="1355"/>
                  </a:cubicBezTo>
                  <a:cubicBezTo>
                    <a:pt x="825" y="1405"/>
                    <a:pt x="784" y="1445"/>
                    <a:pt x="734" y="1445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şlidé"/>
            <p:cNvSpPr/>
            <p:nvPr/>
          </p:nvSpPr>
          <p:spPr bwMode="auto">
            <a:xfrm>
              <a:off x="4745038" y="1736725"/>
              <a:ext cx="2695575" cy="3182938"/>
            </a:xfrm>
            <a:custGeom>
              <a:avLst/>
              <a:gdLst>
                <a:gd name="T0" fmla="*/ 0 w 1698"/>
                <a:gd name="T1" fmla="*/ 2005 h 2005"/>
                <a:gd name="T2" fmla="*/ 1698 w 1698"/>
                <a:gd name="T3" fmla="*/ 310 h 2005"/>
                <a:gd name="T4" fmla="*/ 1698 w 1698"/>
                <a:gd name="T5" fmla="*/ 0 h 2005"/>
                <a:gd name="T6" fmla="*/ 0 w 1698"/>
                <a:gd name="T7" fmla="*/ 1694 h 2005"/>
                <a:gd name="T8" fmla="*/ 0 w 1698"/>
                <a:gd name="T9" fmla="*/ 2005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8" h="2005">
                  <a:moveTo>
                    <a:pt x="0" y="2005"/>
                  </a:moveTo>
                  <a:lnTo>
                    <a:pt x="1698" y="310"/>
                  </a:lnTo>
                  <a:lnTo>
                    <a:pt x="1698" y="0"/>
                  </a:lnTo>
                  <a:lnTo>
                    <a:pt x="0" y="1694"/>
                  </a:lnTo>
                  <a:lnTo>
                    <a:pt x="0" y="200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slîḑê"/>
            <p:cNvSpPr/>
            <p:nvPr/>
          </p:nvSpPr>
          <p:spPr bwMode="auto">
            <a:xfrm>
              <a:off x="4745038" y="2382838"/>
              <a:ext cx="2695575" cy="2933700"/>
            </a:xfrm>
            <a:custGeom>
              <a:avLst/>
              <a:gdLst>
                <a:gd name="T0" fmla="*/ 1698 w 1698"/>
                <a:gd name="T1" fmla="*/ 154 h 1848"/>
                <a:gd name="T2" fmla="*/ 1698 w 1698"/>
                <a:gd name="T3" fmla="*/ 0 h 1848"/>
                <a:gd name="T4" fmla="*/ 0 w 1698"/>
                <a:gd name="T5" fmla="*/ 1692 h 1848"/>
                <a:gd name="T6" fmla="*/ 0 w 1698"/>
                <a:gd name="T7" fmla="*/ 1848 h 1848"/>
                <a:gd name="T8" fmla="*/ 1698 w 1698"/>
                <a:gd name="T9" fmla="*/ 15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8" h="1848">
                  <a:moveTo>
                    <a:pt x="1698" y="154"/>
                  </a:moveTo>
                  <a:lnTo>
                    <a:pt x="1698" y="0"/>
                  </a:lnTo>
                  <a:lnTo>
                    <a:pt x="0" y="1692"/>
                  </a:lnTo>
                  <a:lnTo>
                    <a:pt x="0" y="1848"/>
                  </a:lnTo>
                  <a:lnTo>
                    <a:pt x="1698" y="15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ŝľíḑe"/>
            <p:cNvSpPr/>
            <p:nvPr/>
          </p:nvSpPr>
          <p:spPr bwMode="auto">
            <a:xfrm>
              <a:off x="4745038" y="2382838"/>
              <a:ext cx="2695575" cy="2933700"/>
            </a:xfrm>
            <a:custGeom>
              <a:avLst/>
              <a:gdLst>
                <a:gd name="T0" fmla="*/ 1698 w 1698"/>
                <a:gd name="T1" fmla="*/ 154 h 1848"/>
                <a:gd name="T2" fmla="*/ 1698 w 1698"/>
                <a:gd name="T3" fmla="*/ 0 h 1848"/>
                <a:gd name="T4" fmla="*/ 0 w 1698"/>
                <a:gd name="T5" fmla="*/ 1692 h 1848"/>
                <a:gd name="T6" fmla="*/ 0 w 1698"/>
                <a:gd name="T7" fmla="*/ 1848 h 1848"/>
                <a:gd name="T8" fmla="*/ 1698 w 1698"/>
                <a:gd name="T9" fmla="*/ 15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8" h="1848">
                  <a:moveTo>
                    <a:pt x="1698" y="154"/>
                  </a:moveTo>
                  <a:lnTo>
                    <a:pt x="1698" y="0"/>
                  </a:lnTo>
                  <a:lnTo>
                    <a:pt x="0" y="1692"/>
                  </a:lnTo>
                  <a:lnTo>
                    <a:pt x="0" y="1848"/>
                  </a:lnTo>
                  <a:lnTo>
                    <a:pt x="1698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1íḓe"/>
            <p:cNvSpPr/>
            <p:nvPr/>
          </p:nvSpPr>
          <p:spPr bwMode="auto">
            <a:xfrm>
              <a:off x="4895851" y="1416050"/>
              <a:ext cx="2390775" cy="4410075"/>
            </a:xfrm>
            <a:custGeom>
              <a:avLst/>
              <a:gdLst>
                <a:gd name="T0" fmla="*/ 688 w 732"/>
                <a:gd name="T1" fmla="*/ 0 h 1352"/>
                <a:gd name="T2" fmla="*/ 529 w 732"/>
                <a:gd name="T3" fmla="*/ 0 h 1352"/>
                <a:gd name="T4" fmla="*/ 509 w 732"/>
                <a:gd name="T5" fmla="*/ 20 h 1352"/>
                <a:gd name="T6" fmla="*/ 489 w 732"/>
                <a:gd name="T7" fmla="*/ 40 h 1352"/>
                <a:gd name="T8" fmla="*/ 244 w 732"/>
                <a:gd name="T9" fmla="*/ 40 h 1352"/>
                <a:gd name="T10" fmla="*/ 224 w 732"/>
                <a:gd name="T11" fmla="*/ 20 h 1352"/>
                <a:gd name="T12" fmla="*/ 203 w 732"/>
                <a:gd name="T13" fmla="*/ 0 h 1352"/>
                <a:gd name="T14" fmla="*/ 44 w 732"/>
                <a:gd name="T15" fmla="*/ 0 h 1352"/>
                <a:gd name="T16" fmla="*/ 0 w 732"/>
                <a:gd name="T17" fmla="*/ 43 h 1352"/>
                <a:gd name="T18" fmla="*/ 0 w 732"/>
                <a:gd name="T19" fmla="*/ 1308 h 1352"/>
                <a:gd name="T20" fmla="*/ 44 w 732"/>
                <a:gd name="T21" fmla="*/ 1352 h 1352"/>
                <a:gd name="T22" fmla="*/ 688 w 732"/>
                <a:gd name="T23" fmla="*/ 1352 h 1352"/>
                <a:gd name="T24" fmla="*/ 732 w 732"/>
                <a:gd name="T25" fmla="*/ 1308 h 1352"/>
                <a:gd name="T26" fmla="*/ 732 w 732"/>
                <a:gd name="T27" fmla="*/ 43 h 1352"/>
                <a:gd name="T28" fmla="*/ 688 w 732"/>
                <a:gd name="T2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2" h="1352">
                  <a:moveTo>
                    <a:pt x="688" y="0"/>
                  </a:moveTo>
                  <a:cubicBezTo>
                    <a:pt x="529" y="0"/>
                    <a:pt x="529" y="0"/>
                    <a:pt x="529" y="0"/>
                  </a:cubicBezTo>
                  <a:cubicBezTo>
                    <a:pt x="518" y="0"/>
                    <a:pt x="509" y="9"/>
                    <a:pt x="509" y="20"/>
                  </a:cubicBezTo>
                  <a:cubicBezTo>
                    <a:pt x="509" y="31"/>
                    <a:pt x="500" y="40"/>
                    <a:pt x="489" y="40"/>
                  </a:cubicBezTo>
                  <a:cubicBezTo>
                    <a:pt x="244" y="40"/>
                    <a:pt x="244" y="40"/>
                    <a:pt x="244" y="40"/>
                  </a:cubicBezTo>
                  <a:cubicBezTo>
                    <a:pt x="233" y="40"/>
                    <a:pt x="224" y="31"/>
                    <a:pt x="224" y="20"/>
                  </a:cubicBezTo>
                  <a:cubicBezTo>
                    <a:pt x="224" y="9"/>
                    <a:pt x="215" y="0"/>
                    <a:pt x="2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308"/>
                    <a:pt x="0" y="1308"/>
                    <a:pt x="0" y="1308"/>
                  </a:cubicBezTo>
                  <a:cubicBezTo>
                    <a:pt x="0" y="1332"/>
                    <a:pt x="20" y="1352"/>
                    <a:pt x="44" y="1352"/>
                  </a:cubicBezTo>
                  <a:cubicBezTo>
                    <a:pt x="688" y="1352"/>
                    <a:pt x="688" y="1352"/>
                    <a:pt x="688" y="1352"/>
                  </a:cubicBezTo>
                  <a:cubicBezTo>
                    <a:pt x="713" y="1352"/>
                    <a:pt x="732" y="1332"/>
                    <a:pt x="732" y="1308"/>
                  </a:cubicBezTo>
                  <a:cubicBezTo>
                    <a:pt x="732" y="43"/>
                    <a:pt x="732" y="43"/>
                    <a:pt x="732" y="43"/>
                  </a:cubicBezTo>
                  <a:cubicBezTo>
                    <a:pt x="732" y="19"/>
                    <a:pt x="713" y="0"/>
                    <a:pt x="688" y="0"/>
                  </a:cubicBezTo>
                </a:path>
              </a:pathLst>
            </a:cu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liďé"/>
            <p:cNvSpPr/>
            <p:nvPr/>
          </p:nvSpPr>
          <p:spPr bwMode="auto">
            <a:xfrm>
              <a:off x="4895851" y="1416050"/>
              <a:ext cx="2390775" cy="620713"/>
            </a:xfrm>
            <a:custGeom>
              <a:avLst/>
              <a:gdLst>
                <a:gd name="T0" fmla="*/ 688 w 732"/>
                <a:gd name="T1" fmla="*/ 0 h 190"/>
                <a:gd name="T2" fmla="*/ 529 w 732"/>
                <a:gd name="T3" fmla="*/ 0 h 190"/>
                <a:gd name="T4" fmla="*/ 509 w 732"/>
                <a:gd name="T5" fmla="*/ 20 h 190"/>
                <a:gd name="T6" fmla="*/ 489 w 732"/>
                <a:gd name="T7" fmla="*/ 40 h 190"/>
                <a:gd name="T8" fmla="*/ 244 w 732"/>
                <a:gd name="T9" fmla="*/ 40 h 190"/>
                <a:gd name="T10" fmla="*/ 224 w 732"/>
                <a:gd name="T11" fmla="*/ 20 h 190"/>
                <a:gd name="T12" fmla="*/ 203 w 732"/>
                <a:gd name="T13" fmla="*/ 0 h 190"/>
                <a:gd name="T14" fmla="*/ 44 w 732"/>
                <a:gd name="T15" fmla="*/ 0 h 190"/>
                <a:gd name="T16" fmla="*/ 0 w 732"/>
                <a:gd name="T17" fmla="*/ 43 h 190"/>
                <a:gd name="T18" fmla="*/ 0 w 732"/>
                <a:gd name="T19" fmla="*/ 190 h 190"/>
                <a:gd name="T20" fmla="*/ 732 w 732"/>
                <a:gd name="T21" fmla="*/ 190 h 190"/>
                <a:gd name="T22" fmla="*/ 732 w 732"/>
                <a:gd name="T23" fmla="*/ 43 h 190"/>
                <a:gd name="T24" fmla="*/ 688 w 732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2" h="190">
                  <a:moveTo>
                    <a:pt x="688" y="0"/>
                  </a:moveTo>
                  <a:cubicBezTo>
                    <a:pt x="529" y="0"/>
                    <a:pt x="529" y="0"/>
                    <a:pt x="529" y="0"/>
                  </a:cubicBezTo>
                  <a:cubicBezTo>
                    <a:pt x="518" y="0"/>
                    <a:pt x="509" y="9"/>
                    <a:pt x="509" y="20"/>
                  </a:cubicBezTo>
                  <a:cubicBezTo>
                    <a:pt x="509" y="31"/>
                    <a:pt x="500" y="40"/>
                    <a:pt x="489" y="40"/>
                  </a:cubicBezTo>
                  <a:cubicBezTo>
                    <a:pt x="244" y="40"/>
                    <a:pt x="244" y="40"/>
                    <a:pt x="244" y="40"/>
                  </a:cubicBezTo>
                  <a:cubicBezTo>
                    <a:pt x="233" y="40"/>
                    <a:pt x="224" y="31"/>
                    <a:pt x="224" y="20"/>
                  </a:cubicBezTo>
                  <a:cubicBezTo>
                    <a:pt x="224" y="9"/>
                    <a:pt x="215" y="0"/>
                    <a:pt x="2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732" y="190"/>
                    <a:pt x="732" y="190"/>
                    <a:pt x="732" y="190"/>
                  </a:cubicBezTo>
                  <a:cubicBezTo>
                    <a:pt x="732" y="43"/>
                    <a:pt x="732" y="43"/>
                    <a:pt x="732" y="43"/>
                  </a:cubicBezTo>
                  <a:cubicBezTo>
                    <a:pt x="732" y="19"/>
                    <a:pt x="713" y="0"/>
                    <a:pt x="688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ŝľiḓe"/>
            <p:cNvSpPr/>
            <p:nvPr/>
          </p:nvSpPr>
          <p:spPr bwMode="auto">
            <a:xfrm>
              <a:off x="4973638" y="1514475"/>
              <a:ext cx="22225" cy="36513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ṩľídè"/>
            <p:cNvSpPr/>
            <p:nvPr/>
          </p:nvSpPr>
          <p:spPr bwMode="auto">
            <a:xfrm>
              <a:off x="5016501" y="1498600"/>
              <a:ext cx="22225" cy="52388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ḷîḓe"/>
            <p:cNvSpPr/>
            <p:nvPr/>
          </p:nvSpPr>
          <p:spPr bwMode="auto">
            <a:xfrm>
              <a:off x="5057776" y="1479550"/>
              <a:ext cx="23813" cy="71438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ïdê"/>
            <p:cNvSpPr/>
            <p:nvPr/>
          </p:nvSpPr>
          <p:spPr bwMode="auto">
            <a:xfrm>
              <a:off x="5100638" y="1458913"/>
              <a:ext cx="23813" cy="92075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şlïḍé"/>
            <p:cNvSpPr/>
            <p:nvPr/>
          </p:nvSpPr>
          <p:spPr bwMode="auto">
            <a:xfrm>
              <a:off x="7008813" y="1474788"/>
              <a:ext cx="141288" cy="55563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îḋê"/>
            <p:cNvSpPr/>
            <p:nvPr/>
          </p:nvSpPr>
          <p:spPr bwMode="auto">
            <a:xfrm>
              <a:off x="7023101" y="1485900"/>
              <a:ext cx="139700" cy="34925"/>
            </a:xfrm>
            <a:prstGeom prst="rect">
              <a:avLst/>
            </a:pr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ṡḻíḑe"/>
            <p:cNvSpPr/>
            <p:nvPr/>
          </p:nvSpPr>
          <p:spPr bwMode="auto">
            <a:xfrm>
              <a:off x="6035676" y="1387475"/>
              <a:ext cx="114300" cy="117475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Sḷîďé"/>
            <p:cNvSpPr/>
            <p:nvPr/>
          </p:nvSpPr>
          <p:spPr bwMode="auto">
            <a:xfrm>
              <a:off x="5835651" y="1403350"/>
              <a:ext cx="82550" cy="82550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ḷiḍè"/>
            <p:cNvSpPr/>
            <p:nvPr/>
          </p:nvSpPr>
          <p:spPr bwMode="auto">
            <a:xfrm>
              <a:off x="6267451" y="1403350"/>
              <a:ext cx="82550" cy="82550"/>
            </a:xfrm>
            <a:prstGeom prst="ellipse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ļîḋê"/>
            <p:cNvSpPr/>
            <p:nvPr/>
          </p:nvSpPr>
          <p:spPr bwMode="auto">
            <a:xfrm>
              <a:off x="5254626" y="1798638"/>
              <a:ext cx="1673225" cy="179388"/>
            </a:xfrm>
            <a:custGeom>
              <a:avLst/>
              <a:gdLst>
                <a:gd name="T0" fmla="*/ 496 w 512"/>
                <a:gd name="T1" fmla="*/ 55 h 55"/>
                <a:gd name="T2" fmla="*/ 16 w 512"/>
                <a:gd name="T3" fmla="*/ 55 h 55"/>
                <a:gd name="T4" fmla="*/ 0 w 512"/>
                <a:gd name="T5" fmla="*/ 39 h 55"/>
                <a:gd name="T6" fmla="*/ 0 w 512"/>
                <a:gd name="T7" fmla="*/ 16 h 55"/>
                <a:gd name="T8" fmla="*/ 16 w 512"/>
                <a:gd name="T9" fmla="*/ 0 h 55"/>
                <a:gd name="T10" fmla="*/ 496 w 512"/>
                <a:gd name="T11" fmla="*/ 0 h 55"/>
                <a:gd name="T12" fmla="*/ 512 w 512"/>
                <a:gd name="T13" fmla="*/ 16 h 55"/>
                <a:gd name="T14" fmla="*/ 512 w 512"/>
                <a:gd name="T15" fmla="*/ 39 h 55"/>
                <a:gd name="T16" fmla="*/ 496 w 512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5">
                  <a:moveTo>
                    <a:pt x="496" y="55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8" y="55"/>
                    <a:pt x="0" y="48"/>
                    <a:pt x="0" y="3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505" y="0"/>
                    <a:pt x="512" y="8"/>
                    <a:pt x="512" y="16"/>
                  </a:cubicBezTo>
                  <a:cubicBezTo>
                    <a:pt x="512" y="39"/>
                    <a:pt x="512" y="39"/>
                    <a:pt x="512" y="39"/>
                  </a:cubicBezTo>
                  <a:cubicBezTo>
                    <a:pt x="512" y="48"/>
                    <a:pt x="505" y="55"/>
                    <a:pt x="496" y="55"/>
                  </a:cubicBezTo>
                  <a:close/>
                </a:path>
              </a:pathLst>
            </a:custGeom>
            <a:solidFill>
              <a:srgbClr val="46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1îďé"/>
            <p:cNvSpPr/>
            <p:nvPr/>
          </p:nvSpPr>
          <p:spPr bwMode="auto">
            <a:xfrm>
              <a:off x="4983163" y="1841500"/>
              <a:ext cx="153988" cy="100013"/>
            </a:xfrm>
            <a:custGeom>
              <a:avLst/>
              <a:gdLst>
                <a:gd name="T0" fmla="*/ 43 w 47"/>
                <a:gd name="T1" fmla="*/ 31 h 31"/>
                <a:gd name="T2" fmla="*/ 5 w 47"/>
                <a:gd name="T3" fmla="*/ 31 h 31"/>
                <a:gd name="T4" fmla="*/ 0 w 47"/>
                <a:gd name="T5" fmla="*/ 27 h 31"/>
                <a:gd name="T6" fmla="*/ 0 w 47"/>
                <a:gd name="T7" fmla="*/ 4 h 31"/>
                <a:gd name="T8" fmla="*/ 5 w 47"/>
                <a:gd name="T9" fmla="*/ 0 h 31"/>
                <a:gd name="T10" fmla="*/ 43 w 47"/>
                <a:gd name="T11" fmla="*/ 0 h 31"/>
                <a:gd name="T12" fmla="*/ 47 w 47"/>
                <a:gd name="T13" fmla="*/ 4 h 31"/>
                <a:gd name="T14" fmla="*/ 47 w 47"/>
                <a:gd name="T15" fmla="*/ 27 h 31"/>
                <a:gd name="T16" fmla="*/ 43 w 4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1">
                  <a:moveTo>
                    <a:pt x="43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9"/>
                    <a:pt x="45" y="31"/>
                    <a:pt x="43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ṧḻïdè"/>
            <p:cNvSpPr/>
            <p:nvPr/>
          </p:nvSpPr>
          <p:spPr bwMode="auto">
            <a:xfrm>
              <a:off x="5016501" y="1817688"/>
              <a:ext cx="87313" cy="23813"/>
            </a:xfrm>
            <a:custGeom>
              <a:avLst/>
              <a:gdLst>
                <a:gd name="T0" fmla="*/ 49 w 55"/>
                <a:gd name="T1" fmla="*/ 0 h 15"/>
                <a:gd name="T2" fmla="*/ 8 w 55"/>
                <a:gd name="T3" fmla="*/ 0 h 15"/>
                <a:gd name="T4" fmla="*/ 0 w 55"/>
                <a:gd name="T5" fmla="*/ 15 h 15"/>
                <a:gd name="T6" fmla="*/ 55 w 55"/>
                <a:gd name="T7" fmla="*/ 15 h 15"/>
                <a:gd name="T8" fmla="*/ 49 w 5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5">
                  <a:moveTo>
                    <a:pt x="49" y="0"/>
                  </a:moveTo>
                  <a:lnTo>
                    <a:pt x="8" y="0"/>
                  </a:lnTo>
                  <a:lnTo>
                    <a:pt x="0" y="15"/>
                  </a:lnTo>
                  <a:lnTo>
                    <a:pt x="55" y="1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ṩḻïde"/>
            <p:cNvSpPr/>
            <p:nvPr/>
          </p:nvSpPr>
          <p:spPr bwMode="auto">
            <a:xfrm>
              <a:off x="5016501" y="1847850"/>
              <a:ext cx="87313" cy="87313"/>
            </a:xfrm>
            <a:custGeom>
              <a:avLst/>
              <a:gdLst>
                <a:gd name="T0" fmla="*/ 14 w 27"/>
                <a:gd name="T1" fmla="*/ 27 h 27"/>
                <a:gd name="T2" fmla="*/ 0 w 27"/>
                <a:gd name="T3" fmla="*/ 13 h 27"/>
                <a:gd name="T4" fmla="*/ 14 w 27"/>
                <a:gd name="T5" fmla="*/ 0 h 27"/>
                <a:gd name="T6" fmla="*/ 27 w 27"/>
                <a:gd name="T7" fmla="*/ 13 h 27"/>
                <a:gd name="T8" fmla="*/ 14 w 27"/>
                <a:gd name="T9" fmla="*/ 27 h 27"/>
                <a:gd name="T10" fmla="*/ 14 w 27"/>
                <a:gd name="T11" fmla="*/ 3 h 27"/>
                <a:gd name="T12" fmla="*/ 4 w 27"/>
                <a:gd name="T13" fmla="*/ 13 h 27"/>
                <a:gd name="T14" fmla="*/ 14 w 27"/>
                <a:gd name="T15" fmla="*/ 23 h 27"/>
                <a:gd name="T16" fmla="*/ 24 w 27"/>
                <a:gd name="T17" fmla="*/ 13 h 27"/>
                <a:gd name="T18" fmla="*/ 14 w 27"/>
                <a:gd name="T1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4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21"/>
                    <a:pt x="21" y="27"/>
                    <a:pt x="14" y="27"/>
                  </a:cubicBezTo>
                  <a:close/>
                  <a:moveTo>
                    <a:pt x="14" y="3"/>
                  </a:moveTo>
                  <a:cubicBezTo>
                    <a:pt x="8" y="3"/>
                    <a:pt x="4" y="8"/>
                    <a:pt x="4" y="13"/>
                  </a:cubicBezTo>
                  <a:cubicBezTo>
                    <a:pt x="4" y="19"/>
                    <a:pt x="8" y="23"/>
                    <a:pt x="14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8"/>
                    <a:pt x="19" y="3"/>
                    <a:pt x="14" y="3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1îḑe"/>
            <p:cNvSpPr/>
            <p:nvPr/>
          </p:nvSpPr>
          <p:spPr bwMode="auto">
            <a:xfrm>
              <a:off x="7045326" y="1824038"/>
              <a:ext cx="150813" cy="127000"/>
            </a:xfrm>
            <a:custGeom>
              <a:avLst/>
              <a:gdLst>
                <a:gd name="T0" fmla="*/ 23 w 46"/>
                <a:gd name="T1" fmla="*/ 0 h 39"/>
                <a:gd name="T2" fmla="*/ 0 w 46"/>
                <a:gd name="T3" fmla="*/ 20 h 39"/>
                <a:gd name="T4" fmla="*/ 5 w 46"/>
                <a:gd name="T5" fmla="*/ 32 h 39"/>
                <a:gd name="T6" fmla="*/ 3 w 46"/>
                <a:gd name="T7" fmla="*/ 39 h 39"/>
                <a:gd name="T8" fmla="*/ 10 w 46"/>
                <a:gd name="T9" fmla="*/ 35 h 39"/>
                <a:gd name="T10" fmla="*/ 23 w 46"/>
                <a:gd name="T11" fmla="*/ 39 h 39"/>
                <a:gd name="T12" fmla="*/ 46 w 46"/>
                <a:gd name="T13" fmla="*/ 20 h 39"/>
                <a:gd name="T14" fmla="*/ 23 w 46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9">
                  <a:moveTo>
                    <a:pt x="23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24"/>
                    <a:pt x="2" y="29"/>
                    <a:pt x="5" y="32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8"/>
                    <a:pt x="18" y="39"/>
                    <a:pt x="23" y="39"/>
                  </a:cubicBezTo>
                  <a:cubicBezTo>
                    <a:pt x="36" y="39"/>
                    <a:pt x="46" y="30"/>
                    <a:pt x="46" y="20"/>
                  </a:cubicBezTo>
                  <a:cubicBezTo>
                    <a:pt x="46" y="9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$ḻîďê"/>
            <p:cNvSpPr/>
            <p:nvPr/>
          </p:nvSpPr>
          <p:spPr bwMode="auto">
            <a:xfrm>
              <a:off x="5068888" y="2674938"/>
              <a:ext cx="374650" cy="376238"/>
            </a:xfrm>
            <a:prstGeom prst="ellipse">
              <a:avLst/>
            </a:pr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şliḑê"/>
            <p:cNvSpPr/>
            <p:nvPr/>
          </p:nvSpPr>
          <p:spPr bwMode="auto">
            <a:xfrm>
              <a:off x="5572126" y="2674938"/>
              <a:ext cx="1547813" cy="101600"/>
            </a:xfrm>
            <a:custGeom>
              <a:avLst/>
              <a:gdLst>
                <a:gd name="T0" fmla="*/ 459 w 474"/>
                <a:gd name="T1" fmla="*/ 31 h 31"/>
                <a:gd name="T2" fmla="*/ 15 w 474"/>
                <a:gd name="T3" fmla="*/ 31 h 31"/>
                <a:gd name="T4" fmla="*/ 0 w 474"/>
                <a:gd name="T5" fmla="*/ 16 h 31"/>
                <a:gd name="T6" fmla="*/ 15 w 474"/>
                <a:gd name="T7" fmla="*/ 0 h 31"/>
                <a:gd name="T8" fmla="*/ 459 w 474"/>
                <a:gd name="T9" fmla="*/ 0 h 31"/>
                <a:gd name="T10" fmla="*/ 474 w 474"/>
                <a:gd name="T11" fmla="*/ 16 h 31"/>
                <a:gd name="T12" fmla="*/ 459 w 47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1">
                  <a:moveTo>
                    <a:pt x="459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5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cubicBezTo>
                    <a:pt x="474" y="25"/>
                    <a:pt x="467" y="31"/>
                    <a:pt x="459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1iḍe"/>
            <p:cNvSpPr/>
            <p:nvPr/>
          </p:nvSpPr>
          <p:spPr bwMode="auto">
            <a:xfrm>
              <a:off x="5065713" y="5218113"/>
              <a:ext cx="2054225" cy="101600"/>
            </a:xfrm>
            <a:custGeom>
              <a:avLst/>
              <a:gdLst>
                <a:gd name="T0" fmla="*/ 613 w 629"/>
                <a:gd name="T1" fmla="*/ 31 h 31"/>
                <a:gd name="T2" fmla="*/ 16 w 629"/>
                <a:gd name="T3" fmla="*/ 31 h 31"/>
                <a:gd name="T4" fmla="*/ 0 w 629"/>
                <a:gd name="T5" fmla="*/ 15 h 31"/>
                <a:gd name="T6" fmla="*/ 16 w 629"/>
                <a:gd name="T7" fmla="*/ 0 h 31"/>
                <a:gd name="T8" fmla="*/ 613 w 629"/>
                <a:gd name="T9" fmla="*/ 0 h 31"/>
                <a:gd name="T10" fmla="*/ 629 w 629"/>
                <a:gd name="T11" fmla="*/ 15 h 31"/>
                <a:gd name="T12" fmla="*/ 613 w 629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9" h="31">
                  <a:moveTo>
                    <a:pt x="613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22" y="0"/>
                    <a:pt x="629" y="7"/>
                    <a:pt x="629" y="15"/>
                  </a:cubicBezTo>
                  <a:cubicBezTo>
                    <a:pt x="629" y="24"/>
                    <a:pt x="622" y="31"/>
                    <a:pt x="613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ṥ1ídê"/>
            <p:cNvSpPr/>
            <p:nvPr/>
          </p:nvSpPr>
          <p:spPr bwMode="auto">
            <a:xfrm>
              <a:off x="5065713" y="5446713"/>
              <a:ext cx="2054225" cy="101600"/>
            </a:xfrm>
            <a:custGeom>
              <a:avLst/>
              <a:gdLst>
                <a:gd name="T0" fmla="*/ 613 w 629"/>
                <a:gd name="T1" fmla="*/ 31 h 31"/>
                <a:gd name="T2" fmla="*/ 16 w 629"/>
                <a:gd name="T3" fmla="*/ 31 h 31"/>
                <a:gd name="T4" fmla="*/ 0 w 629"/>
                <a:gd name="T5" fmla="*/ 16 h 31"/>
                <a:gd name="T6" fmla="*/ 16 w 629"/>
                <a:gd name="T7" fmla="*/ 0 h 31"/>
                <a:gd name="T8" fmla="*/ 613 w 629"/>
                <a:gd name="T9" fmla="*/ 0 h 31"/>
                <a:gd name="T10" fmla="*/ 629 w 629"/>
                <a:gd name="T11" fmla="*/ 16 h 31"/>
                <a:gd name="T12" fmla="*/ 613 w 629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9" h="31">
                  <a:moveTo>
                    <a:pt x="613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22" y="0"/>
                    <a:pt x="629" y="7"/>
                    <a:pt x="629" y="16"/>
                  </a:cubicBezTo>
                  <a:cubicBezTo>
                    <a:pt x="629" y="24"/>
                    <a:pt x="622" y="31"/>
                    <a:pt x="613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ļîḍe"/>
            <p:cNvSpPr/>
            <p:nvPr/>
          </p:nvSpPr>
          <p:spPr bwMode="auto">
            <a:xfrm>
              <a:off x="5572126" y="2851150"/>
              <a:ext cx="673100" cy="101600"/>
            </a:xfrm>
            <a:custGeom>
              <a:avLst/>
              <a:gdLst>
                <a:gd name="T0" fmla="*/ 190 w 206"/>
                <a:gd name="T1" fmla="*/ 31 h 31"/>
                <a:gd name="T2" fmla="*/ 15 w 206"/>
                <a:gd name="T3" fmla="*/ 31 h 31"/>
                <a:gd name="T4" fmla="*/ 0 w 206"/>
                <a:gd name="T5" fmla="*/ 15 h 31"/>
                <a:gd name="T6" fmla="*/ 15 w 206"/>
                <a:gd name="T7" fmla="*/ 0 h 31"/>
                <a:gd name="T8" fmla="*/ 190 w 206"/>
                <a:gd name="T9" fmla="*/ 0 h 31"/>
                <a:gd name="T10" fmla="*/ 206 w 206"/>
                <a:gd name="T11" fmla="*/ 15 h 31"/>
                <a:gd name="T12" fmla="*/ 190 w 20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1">
                  <a:moveTo>
                    <a:pt x="190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9" y="0"/>
                    <a:pt x="206" y="7"/>
                    <a:pt x="206" y="15"/>
                  </a:cubicBezTo>
                  <a:cubicBezTo>
                    <a:pt x="206" y="24"/>
                    <a:pt x="199" y="31"/>
                    <a:pt x="190" y="31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ślïḓê"/>
            <p:cNvSpPr/>
            <p:nvPr/>
          </p:nvSpPr>
          <p:spPr bwMode="auto">
            <a:xfrm>
              <a:off x="5002213" y="3138488"/>
              <a:ext cx="2179638" cy="1890713"/>
            </a:xfrm>
            <a:custGeom>
              <a:avLst/>
              <a:gdLst>
                <a:gd name="T0" fmla="*/ 642 w 667"/>
                <a:gd name="T1" fmla="*/ 580 h 580"/>
                <a:gd name="T2" fmla="*/ 25 w 667"/>
                <a:gd name="T3" fmla="*/ 580 h 580"/>
                <a:gd name="T4" fmla="*/ 0 w 667"/>
                <a:gd name="T5" fmla="*/ 556 h 580"/>
                <a:gd name="T6" fmla="*/ 0 w 667"/>
                <a:gd name="T7" fmla="*/ 25 h 580"/>
                <a:gd name="T8" fmla="*/ 25 w 667"/>
                <a:gd name="T9" fmla="*/ 0 h 580"/>
                <a:gd name="T10" fmla="*/ 642 w 667"/>
                <a:gd name="T11" fmla="*/ 0 h 580"/>
                <a:gd name="T12" fmla="*/ 667 w 667"/>
                <a:gd name="T13" fmla="*/ 25 h 580"/>
                <a:gd name="T14" fmla="*/ 667 w 667"/>
                <a:gd name="T15" fmla="*/ 556 h 580"/>
                <a:gd name="T16" fmla="*/ 642 w 667"/>
                <a:gd name="T1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580">
                  <a:moveTo>
                    <a:pt x="642" y="580"/>
                  </a:moveTo>
                  <a:cubicBezTo>
                    <a:pt x="25" y="580"/>
                    <a:pt x="25" y="580"/>
                    <a:pt x="25" y="580"/>
                  </a:cubicBezTo>
                  <a:cubicBezTo>
                    <a:pt x="11" y="580"/>
                    <a:pt x="0" y="569"/>
                    <a:pt x="0" y="55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642" y="0"/>
                    <a:pt x="642" y="0"/>
                    <a:pt x="642" y="0"/>
                  </a:cubicBezTo>
                  <a:cubicBezTo>
                    <a:pt x="656" y="0"/>
                    <a:pt x="667" y="11"/>
                    <a:pt x="667" y="25"/>
                  </a:cubicBezTo>
                  <a:cubicBezTo>
                    <a:pt x="667" y="556"/>
                    <a:pt x="667" y="556"/>
                    <a:pt x="667" y="556"/>
                  </a:cubicBezTo>
                  <a:cubicBezTo>
                    <a:pt x="667" y="569"/>
                    <a:pt x="656" y="580"/>
                    <a:pt x="642" y="580"/>
                  </a:cubicBezTo>
                </a:path>
              </a:pathLst>
            </a:custGeom>
            <a:solidFill>
              <a:srgbClr val="FFD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ṥḻiḑe"/>
            <p:cNvSpPr/>
            <p:nvPr/>
          </p:nvSpPr>
          <p:spPr bwMode="auto">
            <a:xfrm>
              <a:off x="5672138" y="5691188"/>
              <a:ext cx="839788" cy="82550"/>
            </a:xfrm>
            <a:custGeom>
              <a:avLst/>
              <a:gdLst>
                <a:gd name="T0" fmla="*/ 245 w 257"/>
                <a:gd name="T1" fmla="*/ 25 h 25"/>
                <a:gd name="T2" fmla="*/ 12 w 257"/>
                <a:gd name="T3" fmla="*/ 25 h 25"/>
                <a:gd name="T4" fmla="*/ 0 w 257"/>
                <a:gd name="T5" fmla="*/ 13 h 25"/>
                <a:gd name="T6" fmla="*/ 12 w 257"/>
                <a:gd name="T7" fmla="*/ 0 h 25"/>
                <a:gd name="T8" fmla="*/ 245 w 257"/>
                <a:gd name="T9" fmla="*/ 0 h 25"/>
                <a:gd name="T10" fmla="*/ 257 w 257"/>
                <a:gd name="T11" fmla="*/ 13 h 25"/>
                <a:gd name="T12" fmla="*/ 245 w 257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5">
                  <a:moveTo>
                    <a:pt x="245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51" y="0"/>
                    <a:pt x="257" y="6"/>
                    <a:pt x="257" y="13"/>
                  </a:cubicBezTo>
                  <a:cubicBezTo>
                    <a:pt x="257" y="20"/>
                    <a:pt x="251" y="25"/>
                    <a:pt x="245" y="25"/>
                  </a:cubicBezTo>
                  <a:close/>
                </a:path>
              </a:pathLst>
            </a:custGeom>
            <a:solidFill>
              <a:srgbClr val="CE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şḻiḓê"/>
            <p:cNvSpPr/>
            <p:nvPr/>
          </p:nvSpPr>
          <p:spPr bwMode="auto">
            <a:xfrm>
              <a:off x="4895851" y="2036763"/>
              <a:ext cx="2390775" cy="48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ḷiďê"/>
            <p:cNvSpPr/>
            <p:nvPr/>
          </p:nvSpPr>
          <p:spPr bwMode="auto">
            <a:xfrm>
              <a:off x="4973638" y="2111375"/>
              <a:ext cx="355600" cy="355600"/>
            </a:xfrm>
            <a:prstGeom prst="ellipse">
              <a:avLst/>
            </a:prstGeom>
            <a:solidFill>
              <a:srgbClr val="FF6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ṣlide"/>
            <p:cNvSpPr/>
            <p:nvPr/>
          </p:nvSpPr>
          <p:spPr bwMode="auto">
            <a:xfrm>
              <a:off x="5443538" y="2111375"/>
              <a:ext cx="357188" cy="355600"/>
            </a:xfrm>
            <a:prstGeom prst="ellipse">
              <a:avLst/>
            </a:prstGeom>
            <a:solidFill>
              <a:srgbClr val="FFA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ļiḑè"/>
            <p:cNvSpPr/>
            <p:nvPr/>
          </p:nvSpPr>
          <p:spPr bwMode="auto">
            <a:xfrm>
              <a:off x="5915026" y="2111375"/>
              <a:ext cx="355600" cy="355600"/>
            </a:xfrm>
            <a:prstGeom prst="ellipse">
              <a:avLst/>
            </a:prstGeom>
            <a:solidFill>
              <a:srgbClr val="FFF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ṡľíḋê"/>
            <p:cNvSpPr/>
            <p:nvPr/>
          </p:nvSpPr>
          <p:spPr bwMode="auto">
            <a:xfrm>
              <a:off x="6384926" y="2111375"/>
              <a:ext cx="357188" cy="355600"/>
            </a:xfrm>
            <a:prstGeom prst="ellipse">
              <a:avLst/>
            </a:prstGeom>
            <a:solidFill>
              <a:srgbClr val="82D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ḻide"/>
            <p:cNvSpPr/>
            <p:nvPr/>
          </p:nvSpPr>
          <p:spPr bwMode="auto">
            <a:xfrm>
              <a:off x="6856413" y="2111375"/>
              <a:ext cx="355600" cy="355600"/>
            </a:xfrm>
            <a:prstGeom prst="ellipse">
              <a:avLst/>
            </a:prstGeom>
            <a:solidFill>
              <a:srgbClr val="47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ṥ1îḑè"/>
            <p:cNvSpPr/>
            <p:nvPr/>
          </p:nvSpPr>
          <p:spPr bwMode="auto">
            <a:xfrm>
              <a:off x="6900863" y="3252788"/>
              <a:ext cx="180975" cy="98425"/>
            </a:xfrm>
            <a:custGeom>
              <a:avLst/>
              <a:gdLst>
                <a:gd name="T0" fmla="*/ 27 w 55"/>
                <a:gd name="T1" fmla="*/ 30 h 30"/>
                <a:gd name="T2" fmla="*/ 25 w 55"/>
                <a:gd name="T3" fmla="*/ 30 h 30"/>
                <a:gd name="T4" fmla="*/ 1 w 55"/>
                <a:gd name="T5" fmla="*/ 5 h 30"/>
                <a:gd name="T6" fmla="*/ 1 w 55"/>
                <a:gd name="T7" fmla="*/ 1 h 30"/>
                <a:gd name="T8" fmla="*/ 5 w 55"/>
                <a:gd name="T9" fmla="*/ 1 h 30"/>
                <a:gd name="T10" fmla="*/ 27 w 55"/>
                <a:gd name="T11" fmla="*/ 23 h 30"/>
                <a:gd name="T12" fmla="*/ 50 w 55"/>
                <a:gd name="T13" fmla="*/ 1 h 30"/>
                <a:gd name="T14" fmla="*/ 54 w 55"/>
                <a:gd name="T15" fmla="*/ 1 h 30"/>
                <a:gd name="T16" fmla="*/ 54 w 55"/>
                <a:gd name="T17" fmla="*/ 5 h 30"/>
                <a:gd name="T18" fmla="*/ 30 w 55"/>
                <a:gd name="T19" fmla="*/ 30 h 30"/>
                <a:gd name="T20" fmla="*/ 27 w 55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0">
                  <a:moveTo>
                    <a:pt x="27" y="30"/>
                  </a:moveTo>
                  <a:cubicBezTo>
                    <a:pt x="27" y="30"/>
                    <a:pt x="26" y="30"/>
                    <a:pt x="25" y="3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5" y="2"/>
                    <a:pt x="55" y="4"/>
                    <a:pt x="54" y="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9" y="30"/>
                    <a:pt x="28" y="30"/>
                    <a:pt x="27" y="30"/>
                  </a:cubicBezTo>
                  <a:close/>
                </a:path>
              </a:pathLst>
            </a:custGeom>
            <a:solidFill>
              <a:srgbClr val="ED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ṣľiḓe"/>
            <p:cNvSpPr/>
            <p:nvPr/>
          </p:nvSpPr>
          <p:spPr bwMode="auto">
            <a:xfrm>
              <a:off x="5564188" y="3327400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8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8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ṣľïďê"/>
            <p:cNvSpPr/>
            <p:nvPr/>
          </p:nvSpPr>
          <p:spPr bwMode="auto">
            <a:xfrm>
              <a:off x="6175376" y="3327400"/>
              <a:ext cx="236538" cy="114300"/>
            </a:xfrm>
            <a:custGeom>
              <a:avLst/>
              <a:gdLst>
                <a:gd name="T0" fmla="*/ 54 w 72"/>
                <a:gd name="T1" fmla="*/ 35 h 35"/>
                <a:gd name="T2" fmla="*/ 18 w 72"/>
                <a:gd name="T3" fmla="*/ 35 h 35"/>
                <a:gd name="T4" fmla="*/ 0 w 72"/>
                <a:gd name="T5" fmla="*/ 18 h 35"/>
                <a:gd name="T6" fmla="*/ 18 w 72"/>
                <a:gd name="T7" fmla="*/ 0 h 35"/>
                <a:gd name="T8" fmla="*/ 54 w 72"/>
                <a:gd name="T9" fmla="*/ 0 h 35"/>
                <a:gd name="T10" fmla="*/ 72 w 72"/>
                <a:gd name="T11" fmla="*/ 18 h 35"/>
                <a:gd name="T12" fmla="*/ 54 w 7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5">
                  <a:moveTo>
                    <a:pt x="54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4" y="0"/>
                    <a:pt x="72" y="8"/>
                    <a:pt x="72" y="18"/>
                  </a:cubicBezTo>
                  <a:cubicBezTo>
                    <a:pt x="72" y="27"/>
                    <a:pt x="64" y="35"/>
                    <a:pt x="54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ľîḍè"/>
            <p:cNvSpPr/>
            <p:nvPr/>
          </p:nvSpPr>
          <p:spPr bwMode="auto">
            <a:xfrm>
              <a:off x="5702301" y="3441700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ḷïďè"/>
            <p:cNvSpPr/>
            <p:nvPr/>
          </p:nvSpPr>
          <p:spPr bwMode="auto">
            <a:xfrm>
              <a:off x="5668963" y="3441700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7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8"/>
                  </a:cubicBezTo>
                  <a:cubicBezTo>
                    <a:pt x="17" y="28"/>
                    <a:pt x="9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ľiḋé"/>
            <p:cNvSpPr/>
            <p:nvPr/>
          </p:nvSpPr>
          <p:spPr bwMode="auto">
            <a:xfrm>
              <a:off x="5564188" y="3559175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liďê"/>
            <p:cNvSpPr/>
            <p:nvPr/>
          </p:nvSpPr>
          <p:spPr bwMode="auto">
            <a:xfrm>
              <a:off x="5826126" y="3559175"/>
              <a:ext cx="519113" cy="114300"/>
            </a:xfrm>
            <a:custGeom>
              <a:avLst/>
              <a:gdLst>
                <a:gd name="T0" fmla="*/ 142 w 159"/>
                <a:gd name="T1" fmla="*/ 35 h 35"/>
                <a:gd name="T2" fmla="*/ 18 w 159"/>
                <a:gd name="T3" fmla="*/ 35 h 35"/>
                <a:gd name="T4" fmla="*/ 0 w 159"/>
                <a:gd name="T5" fmla="*/ 17 h 35"/>
                <a:gd name="T6" fmla="*/ 18 w 159"/>
                <a:gd name="T7" fmla="*/ 0 h 35"/>
                <a:gd name="T8" fmla="*/ 142 w 159"/>
                <a:gd name="T9" fmla="*/ 0 h 35"/>
                <a:gd name="T10" fmla="*/ 159 w 159"/>
                <a:gd name="T11" fmla="*/ 17 h 35"/>
                <a:gd name="T12" fmla="*/ 142 w 15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59" y="8"/>
                    <a:pt x="159" y="17"/>
                  </a:cubicBezTo>
                  <a:cubicBezTo>
                    <a:pt x="159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ṩļiḓé"/>
            <p:cNvSpPr/>
            <p:nvPr/>
          </p:nvSpPr>
          <p:spPr bwMode="auto">
            <a:xfrm>
              <a:off x="5964238" y="3559175"/>
              <a:ext cx="519113" cy="114300"/>
            </a:xfrm>
            <a:custGeom>
              <a:avLst/>
              <a:gdLst>
                <a:gd name="T0" fmla="*/ 141 w 159"/>
                <a:gd name="T1" fmla="*/ 35 h 35"/>
                <a:gd name="T2" fmla="*/ 17 w 159"/>
                <a:gd name="T3" fmla="*/ 35 h 35"/>
                <a:gd name="T4" fmla="*/ 0 w 159"/>
                <a:gd name="T5" fmla="*/ 17 h 35"/>
                <a:gd name="T6" fmla="*/ 17 w 159"/>
                <a:gd name="T7" fmla="*/ 0 h 35"/>
                <a:gd name="T8" fmla="*/ 141 w 159"/>
                <a:gd name="T9" fmla="*/ 0 h 35"/>
                <a:gd name="T10" fmla="*/ 159 w 159"/>
                <a:gd name="T11" fmla="*/ 17 h 35"/>
                <a:gd name="T12" fmla="*/ 141 w 15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5">
                  <a:moveTo>
                    <a:pt x="141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1" y="0"/>
                    <a:pt x="159" y="8"/>
                    <a:pt x="159" y="17"/>
                  </a:cubicBezTo>
                  <a:cubicBezTo>
                    <a:pt x="159" y="27"/>
                    <a:pt x="151" y="35"/>
                    <a:pt x="141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$ḷiḍe"/>
            <p:cNvSpPr/>
            <p:nvPr/>
          </p:nvSpPr>
          <p:spPr bwMode="auto">
            <a:xfrm>
              <a:off x="5338763" y="3559175"/>
              <a:ext cx="520700" cy="114300"/>
            </a:xfrm>
            <a:custGeom>
              <a:avLst/>
              <a:gdLst>
                <a:gd name="T0" fmla="*/ 142 w 159"/>
                <a:gd name="T1" fmla="*/ 35 h 35"/>
                <a:gd name="T2" fmla="*/ 18 w 159"/>
                <a:gd name="T3" fmla="*/ 35 h 35"/>
                <a:gd name="T4" fmla="*/ 0 w 159"/>
                <a:gd name="T5" fmla="*/ 17 h 35"/>
                <a:gd name="T6" fmla="*/ 18 w 159"/>
                <a:gd name="T7" fmla="*/ 0 h 35"/>
                <a:gd name="T8" fmla="*/ 142 w 159"/>
                <a:gd name="T9" fmla="*/ 0 h 35"/>
                <a:gd name="T10" fmla="*/ 159 w 159"/>
                <a:gd name="T11" fmla="*/ 17 h 35"/>
                <a:gd name="T12" fmla="*/ 142 w 15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7"/>
                  </a:cubicBezTo>
                  <a:cubicBezTo>
                    <a:pt x="159" y="27"/>
                    <a:pt x="151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s1ïďê"/>
            <p:cNvSpPr/>
            <p:nvPr/>
          </p:nvSpPr>
          <p:spPr bwMode="auto">
            <a:xfrm>
              <a:off x="5702301" y="3673475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śḷiḋé"/>
            <p:cNvSpPr/>
            <p:nvPr/>
          </p:nvSpPr>
          <p:spPr bwMode="auto">
            <a:xfrm>
              <a:off x="5668963" y="3673475"/>
              <a:ext cx="317500" cy="117475"/>
            </a:xfrm>
            <a:custGeom>
              <a:avLst/>
              <a:gdLst>
                <a:gd name="T0" fmla="*/ 79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7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79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79" y="18"/>
                  </a:move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8"/>
                  </a:cubicBezTo>
                  <a:cubicBezTo>
                    <a:pt x="17" y="28"/>
                    <a:pt x="9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7" y="36"/>
                    <a:pt x="79" y="28"/>
                    <a:pt x="79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ṡľïde"/>
            <p:cNvSpPr/>
            <p:nvPr/>
          </p:nvSpPr>
          <p:spPr bwMode="auto">
            <a:xfrm>
              <a:off x="5541963" y="3673475"/>
              <a:ext cx="317500" cy="117475"/>
            </a:xfrm>
            <a:custGeom>
              <a:avLst/>
              <a:gdLst>
                <a:gd name="T0" fmla="*/ 80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80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80" y="18"/>
                  </a:moveTo>
                  <a:cubicBezTo>
                    <a:pt x="80" y="8"/>
                    <a:pt x="88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8" y="36"/>
                    <a:pt x="80" y="28"/>
                    <a:pt x="80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ṡ1îḓê"/>
            <p:cNvSpPr/>
            <p:nvPr/>
          </p:nvSpPr>
          <p:spPr bwMode="auto">
            <a:xfrm>
              <a:off x="5859463" y="3673475"/>
              <a:ext cx="315913" cy="117475"/>
            </a:xfrm>
            <a:custGeom>
              <a:avLst/>
              <a:gdLst>
                <a:gd name="T0" fmla="*/ 80 w 97"/>
                <a:gd name="T1" fmla="*/ 18 h 36"/>
                <a:gd name="T2" fmla="*/ 97 w 97"/>
                <a:gd name="T3" fmla="*/ 0 h 36"/>
                <a:gd name="T4" fmla="*/ 0 w 97"/>
                <a:gd name="T5" fmla="*/ 0 h 36"/>
                <a:gd name="T6" fmla="*/ 18 w 97"/>
                <a:gd name="T7" fmla="*/ 18 h 36"/>
                <a:gd name="T8" fmla="*/ 0 w 97"/>
                <a:gd name="T9" fmla="*/ 36 h 36"/>
                <a:gd name="T10" fmla="*/ 97 w 97"/>
                <a:gd name="T11" fmla="*/ 36 h 36"/>
                <a:gd name="T12" fmla="*/ 80 w 9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80" y="18"/>
                  </a:moveTo>
                  <a:cubicBezTo>
                    <a:pt x="80" y="8"/>
                    <a:pt x="88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8"/>
                    <a:pt x="10" y="36"/>
                    <a:pt x="0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88" y="36"/>
                    <a:pt x="80" y="28"/>
                    <a:pt x="80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ṡḻíḍé"/>
            <p:cNvSpPr/>
            <p:nvPr/>
          </p:nvSpPr>
          <p:spPr bwMode="auto">
            <a:xfrm>
              <a:off x="5564188" y="3790950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7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ļíḍe"/>
            <p:cNvSpPr/>
            <p:nvPr/>
          </p:nvSpPr>
          <p:spPr bwMode="auto">
            <a:xfrm>
              <a:off x="5859463" y="3790950"/>
              <a:ext cx="522288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7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ḷíḑé"/>
            <p:cNvSpPr/>
            <p:nvPr/>
          </p:nvSpPr>
          <p:spPr bwMode="auto">
            <a:xfrm>
              <a:off x="6483351" y="3790950"/>
              <a:ext cx="290513" cy="114300"/>
            </a:xfrm>
            <a:custGeom>
              <a:avLst/>
              <a:gdLst>
                <a:gd name="T0" fmla="*/ 71 w 89"/>
                <a:gd name="T1" fmla="*/ 35 h 35"/>
                <a:gd name="T2" fmla="*/ 18 w 89"/>
                <a:gd name="T3" fmla="*/ 35 h 35"/>
                <a:gd name="T4" fmla="*/ 0 w 89"/>
                <a:gd name="T5" fmla="*/ 17 h 35"/>
                <a:gd name="T6" fmla="*/ 18 w 89"/>
                <a:gd name="T7" fmla="*/ 0 h 35"/>
                <a:gd name="T8" fmla="*/ 71 w 89"/>
                <a:gd name="T9" fmla="*/ 0 h 35"/>
                <a:gd name="T10" fmla="*/ 89 w 89"/>
                <a:gd name="T11" fmla="*/ 17 h 35"/>
                <a:gd name="T12" fmla="*/ 71 w 8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5">
                  <a:moveTo>
                    <a:pt x="71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1" y="0"/>
                    <a:pt x="89" y="7"/>
                    <a:pt x="89" y="17"/>
                  </a:cubicBezTo>
                  <a:cubicBezTo>
                    <a:pt x="89" y="27"/>
                    <a:pt x="81" y="35"/>
                    <a:pt x="71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šlïḑè"/>
            <p:cNvSpPr/>
            <p:nvPr/>
          </p:nvSpPr>
          <p:spPr bwMode="auto">
            <a:xfrm>
              <a:off x="5081588" y="3790950"/>
              <a:ext cx="209550" cy="114300"/>
            </a:xfrm>
            <a:custGeom>
              <a:avLst/>
              <a:gdLst>
                <a:gd name="T0" fmla="*/ 46 w 64"/>
                <a:gd name="T1" fmla="*/ 35 h 35"/>
                <a:gd name="T2" fmla="*/ 17 w 64"/>
                <a:gd name="T3" fmla="*/ 35 h 35"/>
                <a:gd name="T4" fmla="*/ 0 w 64"/>
                <a:gd name="T5" fmla="*/ 17 h 35"/>
                <a:gd name="T6" fmla="*/ 17 w 64"/>
                <a:gd name="T7" fmla="*/ 0 h 35"/>
                <a:gd name="T8" fmla="*/ 46 w 64"/>
                <a:gd name="T9" fmla="*/ 0 h 35"/>
                <a:gd name="T10" fmla="*/ 64 w 64"/>
                <a:gd name="T11" fmla="*/ 17 h 35"/>
                <a:gd name="T12" fmla="*/ 46 w 64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5">
                  <a:moveTo>
                    <a:pt x="46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6" y="0"/>
                    <a:pt x="64" y="7"/>
                    <a:pt x="64" y="17"/>
                  </a:cubicBezTo>
                  <a:cubicBezTo>
                    <a:pt x="64" y="27"/>
                    <a:pt x="56" y="35"/>
                    <a:pt x="46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ŝlíḑe"/>
            <p:cNvSpPr/>
            <p:nvPr/>
          </p:nvSpPr>
          <p:spPr bwMode="auto">
            <a:xfrm>
              <a:off x="5440363" y="3790950"/>
              <a:ext cx="523875" cy="114300"/>
            </a:xfrm>
            <a:custGeom>
              <a:avLst/>
              <a:gdLst>
                <a:gd name="T0" fmla="*/ 142 w 160"/>
                <a:gd name="T1" fmla="*/ 35 h 35"/>
                <a:gd name="T2" fmla="*/ 18 w 160"/>
                <a:gd name="T3" fmla="*/ 35 h 35"/>
                <a:gd name="T4" fmla="*/ 0 w 160"/>
                <a:gd name="T5" fmla="*/ 17 h 35"/>
                <a:gd name="T6" fmla="*/ 18 w 160"/>
                <a:gd name="T7" fmla="*/ 0 h 35"/>
                <a:gd name="T8" fmla="*/ 142 w 160"/>
                <a:gd name="T9" fmla="*/ 0 h 35"/>
                <a:gd name="T10" fmla="*/ 160 w 160"/>
                <a:gd name="T11" fmla="*/ 17 h 35"/>
                <a:gd name="T12" fmla="*/ 142 w 160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5">
                  <a:moveTo>
                    <a:pt x="142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7"/>
                    <a:pt x="160" y="17"/>
                  </a:cubicBezTo>
                  <a:cubicBezTo>
                    <a:pt x="160" y="27"/>
                    <a:pt x="152" y="35"/>
                    <a:pt x="142" y="35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ľidé"/>
            <p:cNvSpPr/>
            <p:nvPr/>
          </p:nvSpPr>
          <p:spPr bwMode="auto">
            <a:xfrm>
              <a:off x="6110288" y="4549775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śḻiḍè"/>
            <p:cNvSpPr/>
            <p:nvPr/>
          </p:nvSpPr>
          <p:spPr bwMode="auto">
            <a:xfrm>
              <a:off x="5786438" y="4549775"/>
              <a:ext cx="233363" cy="117475"/>
            </a:xfrm>
            <a:custGeom>
              <a:avLst/>
              <a:gdLst>
                <a:gd name="T0" fmla="*/ 18 w 71"/>
                <a:gd name="T1" fmla="*/ 0 h 36"/>
                <a:gd name="T2" fmla="*/ 53 w 71"/>
                <a:gd name="T3" fmla="*/ 0 h 36"/>
                <a:gd name="T4" fmla="*/ 71 w 71"/>
                <a:gd name="T5" fmla="*/ 18 h 36"/>
                <a:gd name="T6" fmla="*/ 53 w 71"/>
                <a:gd name="T7" fmla="*/ 36 h 36"/>
                <a:gd name="T8" fmla="*/ 18 w 71"/>
                <a:gd name="T9" fmla="*/ 36 h 36"/>
                <a:gd name="T10" fmla="*/ 0 w 71"/>
                <a:gd name="T11" fmla="*/ 18 h 36"/>
                <a:gd name="T12" fmla="*/ 18 w 7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6">
                  <a:moveTo>
                    <a:pt x="18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63" y="0"/>
                    <a:pt x="71" y="8"/>
                    <a:pt x="71" y="18"/>
                  </a:cubicBezTo>
                  <a:cubicBezTo>
                    <a:pt x="71" y="28"/>
                    <a:pt x="63" y="36"/>
                    <a:pt x="53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śḻíḋe"/>
            <p:cNvSpPr/>
            <p:nvPr/>
          </p:nvSpPr>
          <p:spPr bwMode="auto">
            <a:xfrm>
              <a:off x="6178551" y="4437063"/>
              <a:ext cx="317500" cy="112713"/>
            </a:xfrm>
            <a:custGeom>
              <a:avLst/>
              <a:gdLst>
                <a:gd name="T0" fmla="*/ 17 w 97"/>
                <a:gd name="T1" fmla="*/ 17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7 h 35"/>
                <a:gd name="T8" fmla="*/ 97 w 97"/>
                <a:gd name="T9" fmla="*/ 0 h 35"/>
                <a:gd name="T10" fmla="*/ 0 w 97"/>
                <a:gd name="T11" fmla="*/ 0 h 35"/>
                <a:gd name="T12" fmla="*/ 17 w 9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7" y="17"/>
                  </a:moveTo>
                  <a:cubicBezTo>
                    <a:pt x="17" y="27"/>
                    <a:pt x="9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7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ṡḷíḋê"/>
            <p:cNvSpPr/>
            <p:nvPr/>
          </p:nvSpPr>
          <p:spPr bwMode="auto">
            <a:xfrm>
              <a:off x="6211888" y="4437063"/>
              <a:ext cx="317500" cy="112713"/>
            </a:xfrm>
            <a:custGeom>
              <a:avLst/>
              <a:gdLst>
                <a:gd name="T0" fmla="*/ 18 w 97"/>
                <a:gd name="T1" fmla="*/ 17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7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7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7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7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ḷîdé"/>
            <p:cNvSpPr/>
            <p:nvPr/>
          </p:nvSpPr>
          <p:spPr bwMode="auto">
            <a:xfrm>
              <a:off x="6110288" y="4319588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líḋè"/>
            <p:cNvSpPr/>
            <p:nvPr/>
          </p:nvSpPr>
          <p:spPr bwMode="auto">
            <a:xfrm>
              <a:off x="5849938" y="4319588"/>
              <a:ext cx="522288" cy="117475"/>
            </a:xfrm>
            <a:custGeom>
              <a:avLst/>
              <a:gdLst>
                <a:gd name="T0" fmla="*/ 18 w 160"/>
                <a:gd name="T1" fmla="*/ 0 h 36"/>
                <a:gd name="T2" fmla="*/ 142 w 160"/>
                <a:gd name="T3" fmla="*/ 0 h 36"/>
                <a:gd name="T4" fmla="*/ 160 w 160"/>
                <a:gd name="T5" fmla="*/ 18 h 36"/>
                <a:gd name="T6" fmla="*/ 142 w 160"/>
                <a:gd name="T7" fmla="*/ 36 h 36"/>
                <a:gd name="T8" fmla="*/ 18 w 160"/>
                <a:gd name="T9" fmla="*/ 36 h 36"/>
                <a:gd name="T10" fmla="*/ 0 w 160"/>
                <a:gd name="T11" fmla="*/ 18 h 36"/>
                <a:gd name="T12" fmla="*/ 18 w 1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8"/>
                    <a:pt x="152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śḻiḋè"/>
            <p:cNvSpPr/>
            <p:nvPr/>
          </p:nvSpPr>
          <p:spPr bwMode="auto">
            <a:xfrm>
              <a:off x="5711826" y="4319588"/>
              <a:ext cx="522288" cy="117475"/>
            </a:xfrm>
            <a:custGeom>
              <a:avLst/>
              <a:gdLst>
                <a:gd name="T0" fmla="*/ 18 w 160"/>
                <a:gd name="T1" fmla="*/ 0 h 36"/>
                <a:gd name="T2" fmla="*/ 142 w 160"/>
                <a:gd name="T3" fmla="*/ 0 h 36"/>
                <a:gd name="T4" fmla="*/ 160 w 160"/>
                <a:gd name="T5" fmla="*/ 18 h 36"/>
                <a:gd name="T6" fmla="*/ 142 w 160"/>
                <a:gd name="T7" fmla="*/ 36 h 36"/>
                <a:gd name="T8" fmla="*/ 18 w 160"/>
                <a:gd name="T9" fmla="*/ 36 h 36"/>
                <a:gd name="T10" fmla="*/ 0 w 160"/>
                <a:gd name="T11" fmla="*/ 18 h 36"/>
                <a:gd name="T12" fmla="*/ 18 w 1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8"/>
                    <a:pt x="152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$ľïḓè"/>
            <p:cNvSpPr/>
            <p:nvPr/>
          </p:nvSpPr>
          <p:spPr bwMode="auto">
            <a:xfrm>
              <a:off x="6335713" y="4319588"/>
              <a:ext cx="523875" cy="117475"/>
            </a:xfrm>
            <a:custGeom>
              <a:avLst/>
              <a:gdLst>
                <a:gd name="T0" fmla="*/ 18 w 160"/>
                <a:gd name="T1" fmla="*/ 0 h 36"/>
                <a:gd name="T2" fmla="*/ 142 w 160"/>
                <a:gd name="T3" fmla="*/ 0 h 36"/>
                <a:gd name="T4" fmla="*/ 160 w 160"/>
                <a:gd name="T5" fmla="*/ 18 h 36"/>
                <a:gd name="T6" fmla="*/ 142 w 160"/>
                <a:gd name="T7" fmla="*/ 36 h 36"/>
                <a:gd name="T8" fmla="*/ 18 w 160"/>
                <a:gd name="T9" fmla="*/ 36 h 36"/>
                <a:gd name="T10" fmla="*/ 0 w 160"/>
                <a:gd name="T11" fmla="*/ 18 h 36"/>
                <a:gd name="T12" fmla="*/ 18 w 1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2" y="0"/>
                    <a:pt x="160" y="8"/>
                    <a:pt x="160" y="18"/>
                  </a:cubicBezTo>
                  <a:cubicBezTo>
                    <a:pt x="160" y="28"/>
                    <a:pt x="152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ṧľiďe"/>
            <p:cNvSpPr/>
            <p:nvPr/>
          </p:nvSpPr>
          <p:spPr bwMode="auto">
            <a:xfrm>
              <a:off x="6178551" y="4205288"/>
              <a:ext cx="317500" cy="114300"/>
            </a:xfrm>
            <a:custGeom>
              <a:avLst/>
              <a:gdLst>
                <a:gd name="T0" fmla="*/ 17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7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7" y="18"/>
                  </a:moveTo>
                  <a:cubicBezTo>
                    <a:pt x="17" y="27"/>
                    <a:pt x="9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8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ṥḻíḍè"/>
            <p:cNvSpPr/>
            <p:nvPr/>
          </p:nvSpPr>
          <p:spPr bwMode="auto">
            <a:xfrm>
              <a:off x="6211888" y="4205288"/>
              <a:ext cx="317500" cy="114300"/>
            </a:xfrm>
            <a:custGeom>
              <a:avLst/>
              <a:gdLst>
                <a:gd name="T0" fmla="*/ 18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8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ṩliḑè"/>
            <p:cNvSpPr/>
            <p:nvPr/>
          </p:nvSpPr>
          <p:spPr bwMode="auto">
            <a:xfrm>
              <a:off x="6335713" y="4205288"/>
              <a:ext cx="317500" cy="114300"/>
            </a:xfrm>
            <a:custGeom>
              <a:avLst/>
              <a:gdLst>
                <a:gd name="T0" fmla="*/ 18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8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ṣ1îḓe"/>
            <p:cNvSpPr/>
            <p:nvPr/>
          </p:nvSpPr>
          <p:spPr bwMode="auto">
            <a:xfrm>
              <a:off x="6019801" y="4205288"/>
              <a:ext cx="315913" cy="114300"/>
            </a:xfrm>
            <a:custGeom>
              <a:avLst/>
              <a:gdLst>
                <a:gd name="T0" fmla="*/ 18 w 97"/>
                <a:gd name="T1" fmla="*/ 18 h 35"/>
                <a:gd name="T2" fmla="*/ 0 w 97"/>
                <a:gd name="T3" fmla="*/ 35 h 35"/>
                <a:gd name="T4" fmla="*/ 97 w 97"/>
                <a:gd name="T5" fmla="*/ 35 h 35"/>
                <a:gd name="T6" fmla="*/ 79 w 97"/>
                <a:gd name="T7" fmla="*/ 18 h 35"/>
                <a:gd name="T8" fmla="*/ 97 w 97"/>
                <a:gd name="T9" fmla="*/ 0 h 35"/>
                <a:gd name="T10" fmla="*/ 0 w 97"/>
                <a:gd name="T11" fmla="*/ 0 h 35"/>
                <a:gd name="T12" fmla="*/ 18 w 97"/>
                <a:gd name="T1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5">
                  <a:moveTo>
                    <a:pt x="18" y="18"/>
                  </a:moveTo>
                  <a:cubicBezTo>
                    <a:pt x="18" y="27"/>
                    <a:pt x="10" y="35"/>
                    <a:pt x="0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87" y="35"/>
                    <a:pt x="79" y="27"/>
                    <a:pt x="79" y="18"/>
                  </a:cubicBezTo>
                  <a:cubicBezTo>
                    <a:pt x="79" y="8"/>
                    <a:pt x="8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1íḓe"/>
            <p:cNvSpPr/>
            <p:nvPr/>
          </p:nvSpPr>
          <p:spPr bwMode="auto">
            <a:xfrm>
              <a:off x="6110288" y="4087813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šḻídè"/>
            <p:cNvSpPr/>
            <p:nvPr/>
          </p:nvSpPr>
          <p:spPr bwMode="auto">
            <a:xfrm>
              <a:off x="5816601" y="4087813"/>
              <a:ext cx="519113" cy="117475"/>
            </a:xfrm>
            <a:custGeom>
              <a:avLst/>
              <a:gdLst>
                <a:gd name="T0" fmla="*/ 17 w 159"/>
                <a:gd name="T1" fmla="*/ 0 h 36"/>
                <a:gd name="T2" fmla="*/ 141 w 159"/>
                <a:gd name="T3" fmla="*/ 0 h 36"/>
                <a:gd name="T4" fmla="*/ 159 w 159"/>
                <a:gd name="T5" fmla="*/ 18 h 36"/>
                <a:gd name="T6" fmla="*/ 141 w 159"/>
                <a:gd name="T7" fmla="*/ 36 h 36"/>
                <a:gd name="T8" fmla="*/ 17 w 159"/>
                <a:gd name="T9" fmla="*/ 36 h 36"/>
                <a:gd name="T10" fmla="*/ 0 w 159"/>
                <a:gd name="T11" fmla="*/ 18 h 36"/>
                <a:gd name="T12" fmla="*/ 17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7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śliḋé"/>
            <p:cNvSpPr/>
            <p:nvPr/>
          </p:nvSpPr>
          <p:spPr bwMode="auto">
            <a:xfrm>
              <a:off x="5424488" y="4087813"/>
              <a:ext cx="287338" cy="117475"/>
            </a:xfrm>
            <a:custGeom>
              <a:avLst/>
              <a:gdLst>
                <a:gd name="T0" fmla="*/ 18 w 88"/>
                <a:gd name="T1" fmla="*/ 0 h 36"/>
                <a:gd name="T2" fmla="*/ 71 w 88"/>
                <a:gd name="T3" fmla="*/ 0 h 36"/>
                <a:gd name="T4" fmla="*/ 88 w 88"/>
                <a:gd name="T5" fmla="*/ 18 h 36"/>
                <a:gd name="T6" fmla="*/ 71 w 88"/>
                <a:gd name="T7" fmla="*/ 36 h 36"/>
                <a:gd name="T8" fmla="*/ 18 w 88"/>
                <a:gd name="T9" fmla="*/ 36 h 36"/>
                <a:gd name="T10" fmla="*/ 0 w 88"/>
                <a:gd name="T11" fmla="*/ 18 h 36"/>
                <a:gd name="T12" fmla="*/ 18 w 88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36">
                  <a:moveTo>
                    <a:pt x="18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1" y="0"/>
                    <a:pt x="88" y="8"/>
                    <a:pt x="88" y="18"/>
                  </a:cubicBezTo>
                  <a:cubicBezTo>
                    <a:pt x="88" y="28"/>
                    <a:pt x="81" y="36"/>
                    <a:pt x="71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śḷíḋé"/>
            <p:cNvSpPr/>
            <p:nvPr/>
          </p:nvSpPr>
          <p:spPr bwMode="auto">
            <a:xfrm>
              <a:off x="6904038" y="4087813"/>
              <a:ext cx="212725" cy="117475"/>
            </a:xfrm>
            <a:custGeom>
              <a:avLst/>
              <a:gdLst>
                <a:gd name="T0" fmla="*/ 18 w 65"/>
                <a:gd name="T1" fmla="*/ 0 h 36"/>
                <a:gd name="T2" fmla="*/ 47 w 65"/>
                <a:gd name="T3" fmla="*/ 0 h 36"/>
                <a:gd name="T4" fmla="*/ 65 w 65"/>
                <a:gd name="T5" fmla="*/ 18 h 36"/>
                <a:gd name="T6" fmla="*/ 47 w 65"/>
                <a:gd name="T7" fmla="*/ 36 h 36"/>
                <a:gd name="T8" fmla="*/ 18 w 65"/>
                <a:gd name="T9" fmla="*/ 36 h 36"/>
                <a:gd name="T10" fmla="*/ 0 w 65"/>
                <a:gd name="T11" fmla="*/ 18 h 36"/>
                <a:gd name="T12" fmla="*/ 18 w 6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">
                  <a:moveTo>
                    <a:pt x="1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57" y="0"/>
                    <a:pt x="65" y="8"/>
                    <a:pt x="65" y="18"/>
                  </a:cubicBezTo>
                  <a:cubicBezTo>
                    <a:pt x="65" y="28"/>
                    <a:pt x="57" y="36"/>
                    <a:pt x="47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ṩḷiḓe"/>
            <p:cNvSpPr/>
            <p:nvPr/>
          </p:nvSpPr>
          <p:spPr bwMode="auto">
            <a:xfrm>
              <a:off x="6234113" y="4087813"/>
              <a:ext cx="520700" cy="117475"/>
            </a:xfrm>
            <a:custGeom>
              <a:avLst/>
              <a:gdLst>
                <a:gd name="T0" fmla="*/ 18 w 159"/>
                <a:gd name="T1" fmla="*/ 0 h 36"/>
                <a:gd name="T2" fmla="*/ 142 w 159"/>
                <a:gd name="T3" fmla="*/ 0 h 36"/>
                <a:gd name="T4" fmla="*/ 159 w 159"/>
                <a:gd name="T5" fmla="*/ 18 h 36"/>
                <a:gd name="T6" fmla="*/ 142 w 159"/>
                <a:gd name="T7" fmla="*/ 36 h 36"/>
                <a:gd name="T8" fmla="*/ 18 w 159"/>
                <a:gd name="T9" fmla="*/ 36 h 36"/>
                <a:gd name="T10" fmla="*/ 0 w 159"/>
                <a:gd name="T11" fmla="*/ 18 h 36"/>
                <a:gd name="T12" fmla="*/ 18 w 15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6">
                  <a:moveTo>
                    <a:pt x="18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8"/>
                    <a:pt x="159" y="18"/>
                  </a:cubicBezTo>
                  <a:cubicBezTo>
                    <a:pt x="159" y="28"/>
                    <a:pt x="151" y="36"/>
                    <a:pt x="1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E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š1ídé"/>
            <p:cNvSpPr/>
            <p:nvPr/>
          </p:nvSpPr>
          <p:spPr bwMode="auto">
            <a:xfrm>
              <a:off x="5610226" y="4286250"/>
              <a:ext cx="1042988" cy="742950"/>
            </a:xfrm>
            <a:custGeom>
              <a:avLst/>
              <a:gdLst>
                <a:gd name="T0" fmla="*/ 160 w 319"/>
                <a:gd name="T1" fmla="*/ 0 h 228"/>
                <a:gd name="T2" fmla="*/ 319 w 319"/>
                <a:gd name="T3" fmla="*/ 159 h 228"/>
                <a:gd name="T4" fmla="*/ 319 w 319"/>
                <a:gd name="T5" fmla="*/ 228 h 228"/>
                <a:gd name="T6" fmla="*/ 0 w 319"/>
                <a:gd name="T7" fmla="*/ 228 h 228"/>
                <a:gd name="T8" fmla="*/ 0 w 319"/>
                <a:gd name="T9" fmla="*/ 159 h 228"/>
                <a:gd name="T10" fmla="*/ 160 w 319"/>
                <a:gd name="T1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28">
                  <a:moveTo>
                    <a:pt x="160" y="0"/>
                  </a:moveTo>
                  <a:cubicBezTo>
                    <a:pt x="248" y="0"/>
                    <a:pt x="319" y="71"/>
                    <a:pt x="319" y="159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71"/>
                    <a:pt x="72" y="0"/>
                    <a:pt x="160" y="0"/>
                  </a:cubicBezTo>
                </a:path>
              </a:pathLst>
            </a:custGeom>
            <a:solidFill>
              <a:srgbClr val="FF9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ḷîďé"/>
            <p:cNvSpPr/>
            <p:nvPr/>
          </p:nvSpPr>
          <p:spPr bwMode="auto">
            <a:xfrm>
              <a:off x="5665788" y="4286250"/>
              <a:ext cx="977900" cy="485775"/>
            </a:xfrm>
            <a:custGeom>
              <a:avLst/>
              <a:gdLst>
                <a:gd name="T0" fmla="*/ 143 w 299"/>
                <a:gd name="T1" fmla="*/ 0 h 149"/>
                <a:gd name="T2" fmla="*/ 0 w 299"/>
                <a:gd name="T3" fmla="*/ 88 h 149"/>
                <a:gd name="T4" fmla="*/ 177 w 299"/>
                <a:gd name="T5" fmla="*/ 149 h 149"/>
                <a:gd name="T6" fmla="*/ 299 w 299"/>
                <a:gd name="T7" fmla="*/ 125 h 149"/>
                <a:gd name="T8" fmla="*/ 143 w 299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49">
                  <a:moveTo>
                    <a:pt x="143" y="0"/>
                  </a:moveTo>
                  <a:cubicBezTo>
                    <a:pt x="80" y="0"/>
                    <a:pt x="26" y="36"/>
                    <a:pt x="0" y="88"/>
                  </a:cubicBezTo>
                  <a:cubicBezTo>
                    <a:pt x="32" y="124"/>
                    <a:pt x="99" y="149"/>
                    <a:pt x="177" y="149"/>
                  </a:cubicBezTo>
                  <a:cubicBezTo>
                    <a:pt x="223" y="149"/>
                    <a:pt x="265" y="140"/>
                    <a:pt x="299" y="125"/>
                  </a:cubicBezTo>
                  <a:cubicBezTo>
                    <a:pt x="283" y="54"/>
                    <a:pt x="219" y="0"/>
                    <a:pt x="143" y="0"/>
                  </a:cubicBezTo>
                </a:path>
              </a:pathLst>
            </a:custGeom>
            <a:solidFill>
              <a:srgbClr val="E68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ṡľïde"/>
            <p:cNvSpPr/>
            <p:nvPr/>
          </p:nvSpPr>
          <p:spPr bwMode="auto">
            <a:xfrm>
              <a:off x="5976938" y="4162425"/>
              <a:ext cx="312738" cy="401638"/>
            </a:xfrm>
            <a:custGeom>
              <a:avLst/>
              <a:gdLst>
                <a:gd name="T0" fmla="*/ 48 w 96"/>
                <a:gd name="T1" fmla="*/ 0 h 123"/>
                <a:gd name="T2" fmla="*/ 96 w 96"/>
                <a:gd name="T3" fmla="*/ 48 h 123"/>
                <a:gd name="T4" fmla="*/ 96 w 96"/>
                <a:gd name="T5" fmla="*/ 101 h 123"/>
                <a:gd name="T6" fmla="*/ 0 w 96"/>
                <a:gd name="T7" fmla="*/ 101 h 123"/>
                <a:gd name="T8" fmla="*/ 0 w 96"/>
                <a:gd name="T9" fmla="*/ 48 h 123"/>
                <a:gd name="T10" fmla="*/ 48 w 96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23">
                  <a:moveTo>
                    <a:pt x="48" y="0"/>
                  </a:moveTo>
                  <a:cubicBezTo>
                    <a:pt x="74" y="0"/>
                    <a:pt x="96" y="21"/>
                    <a:pt x="96" y="4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67" y="123"/>
                    <a:pt x="28" y="123"/>
                    <a:pt x="0" y="10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</a:path>
              </a:pathLst>
            </a:custGeom>
            <a:solidFill>
              <a:srgbClr val="DBB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şľídè"/>
            <p:cNvSpPr/>
            <p:nvPr/>
          </p:nvSpPr>
          <p:spPr bwMode="auto">
            <a:xfrm>
              <a:off x="5976938" y="4162425"/>
              <a:ext cx="312738" cy="296863"/>
            </a:xfrm>
            <a:custGeom>
              <a:avLst/>
              <a:gdLst>
                <a:gd name="T0" fmla="*/ 48 w 96"/>
                <a:gd name="T1" fmla="*/ 0 h 91"/>
                <a:gd name="T2" fmla="*/ 0 w 96"/>
                <a:gd name="T3" fmla="*/ 48 h 91"/>
                <a:gd name="T4" fmla="*/ 0 w 96"/>
                <a:gd name="T5" fmla="*/ 64 h 91"/>
                <a:gd name="T6" fmla="*/ 72 w 96"/>
                <a:gd name="T7" fmla="*/ 91 h 91"/>
                <a:gd name="T8" fmla="*/ 96 w 96"/>
                <a:gd name="T9" fmla="*/ 89 h 91"/>
                <a:gd name="T10" fmla="*/ 96 w 96"/>
                <a:gd name="T11" fmla="*/ 48 h 91"/>
                <a:gd name="T12" fmla="*/ 92 w 96"/>
                <a:gd name="T13" fmla="*/ 30 h 91"/>
                <a:gd name="T14" fmla="*/ 81 w 96"/>
                <a:gd name="T15" fmla="*/ 13 h 91"/>
                <a:gd name="T16" fmla="*/ 48 w 96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1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9" y="81"/>
                    <a:pt x="44" y="91"/>
                    <a:pt x="72" y="91"/>
                  </a:cubicBezTo>
                  <a:cubicBezTo>
                    <a:pt x="80" y="91"/>
                    <a:pt x="88" y="90"/>
                    <a:pt x="96" y="8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2"/>
                    <a:pt x="95" y="35"/>
                    <a:pt x="92" y="30"/>
                  </a:cubicBezTo>
                  <a:cubicBezTo>
                    <a:pt x="90" y="23"/>
                    <a:pt x="86" y="18"/>
                    <a:pt x="81" y="13"/>
                  </a:cubicBezTo>
                  <a:cubicBezTo>
                    <a:pt x="72" y="5"/>
                    <a:pt x="61" y="0"/>
                    <a:pt x="48" y="0"/>
                  </a:cubicBezTo>
                </a:path>
              </a:pathLst>
            </a:custGeom>
            <a:solidFill>
              <a:srgbClr val="C5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ŝlíḍè"/>
            <p:cNvSpPr/>
            <p:nvPr/>
          </p:nvSpPr>
          <p:spPr bwMode="auto">
            <a:xfrm>
              <a:off x="5653088" y="3719513"/>
              <a:ext cx="234950" cy="231775"/>
            </a:xfrm>
            <a:prstGeom prst="ellipse">
              <a:avLst/>
            </a:prstGeom>
            <a:solidFill>
              <a:srgbClr val="EBC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ś1ïḋè"/>
            <p:cNvSpPr/>
            <p:nvPr/>
          </p:nvSpPr>
          <p:spPr bwMode="auto">
            <a:xfrm>
              <a:off x="5702301" y="3767138"/>
              <a:ext cx="136525" cy="138113"/>
            </a:xfrm>
            <a:prstGeom prst="ellipse">
              <a:avLst/>
            </a:prstGeom>
            <a:solidFill>
              <a:srgbClr val="D4B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ṧlîdè"/>
            <p:cNvSpPr/>
            <p:nvPr/>
          </p:nvSpPr>
          <p:spPr bwMode="auto">
            <a:xfrm>
              <a:off x="6378576" y="3719513"/>
              <a:ext cx="231775" cy="231775"/>
            </a:xfrm>
            <a:prstGeom prst="ellipse">
              <a:avLst/>
            </a:prstGeom>
            <a:solidFill>
              <a:srgbClr val="EBC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ṧľiďê"/>
            <p:cNvSpPr/>
            <p:nvPr/>
          </p:nvSpPr>
          <p:spPr bwMode="auto">
            <a:xfrm>
              <a:off x="6427788" y="3767138"/>
              <a:ext cx="133350" cy="138113"/>
            </a:xfrm>
            <a:prstGeom prst="ellipse">
              <a:avLst/>
            </a:prstGeom>
            <a:solidFill>
              <a:srgbClr val="D4B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śľídê"/>
            <p:cNvSpPr/>
            <p:nvPr/>
          </p:nvSpPr>
          <p:spPr bwMode="auto">
            <a:xfrm>
              <a:off x="5770563" y="3614738"/>
              <a:ext cx="722313" cy="763588"/>
            </a:xfrm>
            <a:custGeom>
              <a:avLst/>
              <a:gdLst>
                <a:gd name="T0" fmla="*/ 111 w 221"/>
                <a:gd name="T1" fmla="*/ 234 h 234"/>
                <a:gd name="T2" fmla="*/ 111 w 221"/>
                <a:gd name="T3" fmla="*/ 234 h 234"/>
                <a:gd name="T4" fmla="*/ 0 w 221"/>
                <a:gd name="T5" fmla="*/ 123 h 234"/>
                <a:gd name="T6" fmla="*/ 0 w 221"/>
                <a:gd name="T7" fmla="*/ 0 h 234"/>
                <a:gd name="T8" fmla="*/ 221 w 221"/>
                <a:gd name="T9" fmla="*/ 0 h 234"/>
                <a:gd name="T10" fmla="*/ 221 w 221"/>
                <a:gd name="T11" fmla="*/ 123 h 234"/>
                <a:gd name="T12" fmla="*/ 111 w 221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4">
                  <a:moveTo>
                    <a:pt x="111" y="234"/>
                  </a:moveTo>
                  <a:cubicBezTo>
                    <a:pt x="111" y="234"/>
                    <a:pt x="111" y="234"/>
                    <a:pt x="111" y="234"/>
                  </a:cubicBezTo>
                  <a:cubicBezTo>
                    <a:pt x="50" y="234"/>
                    <a:pt x="0" y="184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123"/>
                    <a:pt x="221" y="123"/>
                    <a:pt x="221" y="123"/>
                  </a:cubicBezTo>
                  <a:cubicBezTo>
                    <a:pt x="221" y="184"/>
                    <a:pt x="172" y="234"/>
                    <a:pt x="111" y="234"/>
                  </a:cubicBezTo>
                  <a:close/>
                </a:path>
              </a:pathLst>
            </a:custGeom>
            <a:solidFill>
              <a:srgbClr val="FFD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şḷîḋè"/>
            <p:cNvSpPr/>
            <p:nvPr/>
          </p:nvSpPr>
          <p:spPr bwMode="auto">
            <a:xfrm>
              <a:off x="5908676" y="3976688"/>
              <a:ext cx="450850" cy="266700"/>
            </a:xfrm>
            <a:custGeom>
              <a:avLst/>
              <a:gdLst>
                <a:gd name="T0" fmla="*/ 97 w 138"/>
                <a:gd name="T1" fmla="*/ 9 h 82"/>
                <a:gd name="T2" fmla="*/ 41 w 138"/>
                <a:gd name="T3" fmla="*/ 9 h 82"/>
                <a:gd name="T4" fmla="*/ 0 w 138"/>
                <a:gd name="T5" fmla="*/ 0 h 82"/>
                <a:gd name="T6" fmla="*/ 0 w 138"/>
                <a:gd name="T7" fmla="*/ 13 h 82"/>
                <a:gd name="T8" fmla="*/ 69 w 138"/>
                <a:gd name="T9" fmla="*/ 82 h 82"/>
                <a:gd name="T10" fmla="*/ 138 w 138"/>
                <a:gd name="T11" fmla="*/ 13 h 82"/>
                <a:gd name="T12" fmla="*/ 138 w 138"/>
                <a:gd name="T13" fmla="*/ 0 h 82"/>
                <a:gd name="T14" fmla="*/ 97 w 138"/>
                <a:gd name="T15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82">
                  <a:moveTo>
                    <a:pt x="97" y="9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26" y="9"/>
                    <a:pt x="12" y="6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1"/>
                    <a:pt x="31" y="82"/>
                    <a:pt x="69" y="82"/>
                  </a:cubicBezTo>
                  <a:cubicBezTo>
                    <a:pt x="107" y="82"/>
                    <a:pt x="138" y="51"/>
                    <a:pt x="138" y="1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5" y="6"/>
                    <a:pt x="112" y="9"/>
                    <a:pt x="97" y="9"/>
                  </a:cubicBezTo>
                  <a:close/>
                </a:path>
              </a:pathLst>
            </a:custGeom>
            <a:solidFill>
              <a:srgbClr val="998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ṣľíḍé"/>
            <p:cNvSpPr/>
            <p:nvPr/>
          </p:nvSpPr>
          <p:spPr bwMode="auto">
            <a:xfrm>
              <a:off x="5908676" y="3976688"/>
              <a:ext cx="450850" cy="98425"/>
            </a:xfrm>
            <a:custGeom>
              <a:avLst/>
              <a:gdLst>
                <a:gd name="T0" fmla="*/ 97 w 138"/>
                <a:gd name="T1" fmla="*/ 9 h 30"/>
                <a:gd name="T2" fmla="*/ 41 w 138"/>
                <a:gd name="T3" fmla="*/ 9 h 30"/>
                <a:gd name="T4" fmla="*/ 0 w 138"/>
                <a:gd name="T5" fmla="*/ 0 h 30"/>
                <a:gd name="T6" fmla="*/ 0 w 138"/>
                <a:gd name="T7" fmla="*/ 13 h 30"/>
                <a:gd name="T8" fmla="*/ 0 w 138"/>
                <a:gd name="T9" fmla="*/ 20 h 30"/>
                <a:gd name="T10" fmla="*/ 41 w 138"/>
                <a:gd name="T11" fmla="*/ 30 h 30"/>
                <a:gd name="T12" fmla="*/ 97 w 138"/>
                <a:gd name="T13" fmla="*/ 30 h 30"/>
                <a:gd name="T14" fmla="*/ 137 w 138"/>
                <a:gd name="T15" fmla="*/ 20 h 30"/>
                <a:gd name="T16" fmla="*/ 138 w 138"/>
                <a:gd name="T17" fmla="*/ 13 h 30"/>
                <a:gd name="T18" fmla="*/ 138 w 138"/>
                <a:gd name="T19" fmla="*/ 0 h 30"/>
                <a:gd name="T20" fmla="*/ 97 w 138"/>
                <a:gd name="T21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30">
                  <a:moveTo>
                    <a:pt x="97" y="9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26" y="9"/>
                    <a:pt x="12" y="6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12" y="26"/>
                    <a:pt x="26" y="30"/>
                    <a:pt x="41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111" y="30"/>
                    <a:pt x="125" y="26"/>
                    <a:pt x="137" y="20"/>
                  </a:cubicBezTo>
                  <a:cubicBezTo>
                    <a:pt x="137" y="18"/>
                    <a:pt x="138" y="16"/>
                    <a:pt x="138" y="1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5" y="6"/>
                    <a:pt x="112" y="9"/>
                    <a:pt x="9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ŝ1iḑè"/>
            <p:cNvSpPr/>
            <p:nvPr/>
          </p:nvSpPr>
          <p:spPr bwMode="auto">
            <a:xfrm>
              <a:off x="5934076" y="4078288"/>
              <a:ext cx="398463" cy="165100"/>
            </a:xfrm>
            <a:custGeom>
              <a:avLst/>
              <a:gdLst>
                <a:gd name="T0" fmla="*/ 122 w 122"/>
                <a:gd name="T1" fmla="*/ 14 h 51"/>
                <a:gd name="T2" fmla="*/ 61 w 122"/>
                <a:gd name="T3" fmla="*/ 0 h 51"/>
                <a:gd name="T4" fmla="*/ 0 w 122"/>
                <a:gd name="T5" fmla="*/ 14 h 51"/>
                <a:gd name="T6" fmla="*/ 61 w 122"/>
                <a:gd name="T7" fmla="*/ 51 h 51"/>
                <a:gd name="T8" fmla="*/ 122 w 122"/>
                <a:gd name="T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1">
                  <a:moveTo>
                    <a:pt x="122" y="14"/>
                  </a:moveTo>
                  <a:cubicBezTo>
                    <a:pt x="105" y="5"/>
                    <a:pt x="84" y="0"/>
                    <a:pt x="61" y="0"/>
                  </a:cubicBezTo>
                  <a:cubicBezTo>
                    <a:pt x="38" y="0"/>
                    <a:pt x="17" y="5"/>
                    <a:pt x="0" y="14"/>
                  </a:cubicBezTo>
                  <a:cubicBezTo>
                    <a:pt x="11" y="36"/>
                    <a:pt x="34" y="51"/>
                    <a:pt x="61" y="51"/>
                  </a:cubicBezTo>
                  <a:cubicBezTo>
                    <a:pt x="87" y="51"/>
                    <a:pt x="110" y="36"/>
                    <a:pt x="122" y="14"/>
                  </a:cubicBezTo>
                  <a:close/>
                </a:path>
              </a:pathLst>
            </a:custGeom>
            <a:solidFill>
              <a:srgbClr val="995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ṡḷiḋè"/>
            <p:cNvSpPr/>
            <p:nvPr/>
          </p:nvSpPr>
          <p:spPr bwMode="auto">
            <a:xfrm>
              <a:off x="5646738" y="3614738"/>
              <a:ext cx="123825" cy="266700"/>
            </a:xfrm>
            <a:custGeom>
              <a:avLst/>
              <a:gdLst>
                <a:gd name="T0" fmla="*/ 38 w 38"/>
                <a:gd name="T1" fmla="*/ 0 h 82"/>
                <a:gd name="T2" fmla="*/ 3 w 38"/>
                <a:gd name="T3" fmla="*/ 0 h 82"/>
                <a:gd name="T4" fmla="*/ 38 w 38"/>
                <a:gd name="T5" fmla="*/ 82 h 82"/>
                <a:gd name="T6" fmla="*/ 38 w 38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82">
                  <a:moveTo>
                    <a:pt x="3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60"/>
                    <a:pt x="38" y="8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82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Sḷíde"/>
            <p:cNvSpPr/>
            <p:nvPr/>
          </p:nvSpPr>
          <p:spPr bwMode="auto">
            <a:xfrm>
              <a:off x="6492876" y="3614738"/>
              <a:ext cx="127000" cy="266700"/>
            </a:xfrm>
            <a:custGeom>
              <a:avLst/>
              <a:gdLst>
                <a:gd name="T0" fmla="*/ 0 w 39"/>
                <a:gd name="T1" fmla="*/ 0 h 82"/>
                <a:gd name="T2" fmla="*/ 36 w 39"/>
                <a:gd name="T3" fmla="*/ 0 h 82"/>
                <a:gd name="T4" fmla="*/ 0 w 39"/>
                <a:gd name="T5" fmla="*/ 82 h 82"/>
                <a:gd name="T6" fmla="*/ 0 w 3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82">
                  <a:moveTo>
                    <a:pt x="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9" y="60"/>
                    <a:pt x="0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şlidè"/>
            <p:cNvSpPr/>
            <p:nvPr/>
          </p:nvSpPr>
          <p:spPr bwMode="auto">
            <a:xfrm>
              <a:off x="5529263" y="3227388"/>
              <a:ext cx="1058863" cy="387350"/>
            </a:xfrm>
            <a:custGeom>
              <a:avLst/>
              <a:gdLst>
                <a:gd name="T0" fmla="*/ 324 w 324"/>
                <a:gd name="T1" fmla="*/ 119 h 119"/>
                <a:gd name="T2" fmla="*/ 162 w 324"/>
                <a:gd name="T3" fmla="*/ 0 h 119"/>
                <a:gd name="T4" fmla="*/ 0 w 324"/>
                <a:gd name="T5" fmla="*/ 119 h 119"/>
                <a:gd name="T6" fmla="*/ 324 w 324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4" h="119">
                  <a:moveTo>
                    <a:pt x="324" y="119"/>
                  </a:moveTo>
                  <a:cubicBezTo>
                    <a:pt x="284" y="46"/>
                    <a:pt x="227" y="0"/>
                    <a:pt x="162" y="0"/>
                  </a:cubicBezTo>
                  <a:cubicBezTo>
                    <a:pt x="98" y="0"/>
                    <a:pt x="40" y="46"/>
                    <a:pt x="0" y="119"/>
                  </a:cubicBezTo>
                  <a:lnTo>
                    <a:pt x="324" y="119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ṥļïḋé"/>
            <p:cNvSpPr/>
            <p:nvPr/>
          </p:nvSpPr>
          <p:spPr bwMode="auto">
            <a:xfrm>
              <a:off x="6134101" y="3343275"/>
              <a:ext cx="519113" cy="271463"/>
            </a:xfrm>
            <a:custGeom>
              <a:avLst/>
              <a:gdLst>
                <a:gd name="T0" fmla="*/ 159 w 159"/>
                <a:gd name="T1" fmla="*/ 83 h 83"/>
                <a:gd name="T2" fmla="*/ 80 w 159"/>
                <a:gd name="T3" fmla="*/ 0 h 83"/>
                <a:gd name="T4" fmla="*/ 0 w 159"/>
                <a:gd name="T5" fmla="*/ 83 h 83"/>
                <a:gd name="T6" fmla="*/ 159 w 159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83">
                  <a:moveTo>
                    <a:pt x="159" y="83"/>
                  </a:moveTo>
                  <a:cubicBezTo>
                    <a:pt x="140" y="32"/>
                    <a:pt x="111" y="0"/>
                    <a:pt x="80" y="0"/>
                  </a:cubicBezTo>
                  <a:cubicBezTo>
                    <a:pt x="48" y="0"/>
                    <a:pt x="19" y="32"/>
                    <a:pt x="0" y="83"/>
                  </a:cubicBezTo>
                  <a:lnTo>
                    <a:pt x="159" y="83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ṣľïḑè"/>
            <p:cNvSpPr/>
            <p:nvPr/>
          </p:nvSpPr>
          <p:spPr bwMode="auto">
            <a:xfrm>
              <a:off x="6313488" y="3227388"/>
              <a:ext cx="127000" cy="161925"/>
            </a:xfrm>
            <a:custGeom>
              <a:avLst/>
              <a:gdLst>
                <a:gd name="T0" fmla="*/ 0 w 80"/>
                <a:gd name="T1" fmla="*/ 102 h 102"/>
                <a:gd name="T2" fmla="*/ 51 w 80"/>
                <a:gd name="T3" fmla="*/ 0 h 102"/>
                <a:gd name="T4" fmla="*/ 80 w 80"/>
                <a:gd name="T5" fmla="*/ 16 h 102"/>
                <a:gd name="T6" fmla="*/ 18 w 80"/>
                <a:gd name="T7" fmla="*/ 102 h 102"/>
                <a:gd name="T8" fmla="*/ 0 w 8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51" y="0"/>
                  </a:lnTo>
                  <a:lnTo>
                    <a:pt x="80" y="16"/>
                  </a:lnTo>
                  <a:lnTo>
                    <a:pt x="18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$ḷiḑé"/>
            <p:cNvSpPr/>
            <p:nvPr/>
          </p:nvSpPr>
          <p:spPr bwMode="auto">
            <a:xfrm>
              <a:off x="6342063" y="3295650"/>
              <a:ext cx="117475" cy="87313"/>
            </a:xfrm>
            <a:custGeom>
              <a:avLst/>
              <a:gdLst>
                <a:gd name="T0" fmla="*/ 0 w 74"/>
                <a:gd name="T1" fmla="*/ 49 h 55"/>
                <a:gd name="T2" fmla="*/ 60 w 74"/>
                <a:gd name="T3" fmla="*/ 0 h 55"/>
                <a:gd name="T4" fmla="*/ 74 w 74"/>
                <a:gd name="T5" fmla="*/ 18 h 55"/>
                <a:gd name="T6" fmla="*/ 13 w 74"/>
                <a:gd name="T7" fmla="*/ 55 h 55"/>
                <a:gd name="T8" fmla="*/ 0 w 74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5">
                  <a:moveTo>
                    <a:pt x="0" y="49"/>
                  </a:moveTo>
                  <a:lnTo>
                    <a:pt x="60" y="0"/>
                  </a:lnTo>
                  <a:lnTo>
                    <a:pt x="74" y="18"/>
                  </a:lnTo>
                  <a:lnTo>
                    <a:pt x="13" y="55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97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ṣļíḓe"/>
            <p:cNvSpPr/>
            <p:nvPr/>
          </p:nvSpPr>
          <p:spPr bwMode="auto">
            <a:xfrm>
              <a:off x="5881688" y="3702050"/>
              <a:ext cx="61913" cy="131763"/>
            </a:xfrm>
            <a:prstGeom prst="ellipse">
              <a:avLst/>
            </a:prstGeom>
            <a:solidFill>
              <a:srgbClr val="91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ļíḍè"/>
            <p:cNvSpPr/>
            <p:nvPr/>
          </p:nvSpPr>
          <p:spPr bwMode="auto">
            <a:xfrm>
              <a:off x="6323013" y="3702050"/>
              <a:ext cx="58738" cy="131763"/>
            </a:xfrm>
            <a:prstGeom prst="ellipse">
              <a:avLst/>
            </a:prstGeom>
            <a:solidFill>
              <a:srgbClr val="916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śļïḓê"/>
            <p:cNvSpPr/>
            <p:nvPr/>
          </p:nvSpPr>
          <p:spPr bwMode="auto">
            <a:xfrm>
              <a:off x="6075363" y="3810000"/>
              <a:ext cx="117475" cy="117475"/>
            </a:xfrm>
            <a:prstGeom prst="ellipse">
              <a:avLst/>
            </a:prstGeom>
            <a:solidFill>
              <a:srgbClr val="FFC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ş1ídé"/>
            <p:cNvSpPr/>
            <p:nvPr/>
          </p:nvSpPr>
          <p:spPr bwMode="auto">
            <a:xfrm>
              <a:off x="6245226" y="3859213"/>
              <a:ext cx="225425" cy="87313"/>
            </a:xfrm>
            <a:prstGeom prst="ellipse">
              <a:avLst/>
            </a:prstGeom>
            <a:solidFill>
              <a:srgbClr val="FFC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$ľíḑê"/>
            <p:cNvSpPr/>
            <p:nvPr/>
          </p:nvSpPr>
          <p:spPr bwMode="auto">
            <a:xfrm>
              <a:off x="5800726" y="3859213"/>
              <a:ext cx="225425" cy="87313"/>
            </a:xfrm>
            <a:prstGeom prst="ellipse">
              <a:avLst/>
            </a:prstGeom>
            <a:solidFill>
              <a:srgbClr val="FFC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šľíḋè"/>
            <p:cNvSpPr/>
            <p:nvPr/>
          </p:nvSpPr>
          <p:spPr bwMode="auto">
            <a:xfrm>
              <a:off x="5183188" y="4824413"/>
              <a:ext cx="1816100" cy="74613"/>
            </a:xfrm>
            <a:prstGeom prst="rect">
              <a:avLst/>
            </a:prstGeom>
            <a:solidFill>
              <a:srgbClr val="FFE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şḷíḋè"/>
            <p:cNvSpPr/>
            <p:nvPr/>
          </p:nvSpPr>
          <p:spPr bwMode="auto">
            <a:xfrm>
              <a:off x="5610226" y="4824413"/>
              <a:ext cx="1042988" cy="74613"/>
            </a:xfrm>
            <a:prstGeom prst="rect">
              <a:avLst/>
            </a:prstGeom>
            <a:solidFill>
              <a:srgbClr val="FFD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ṣliḋè"/>
            <p:cNvSpPr/>
            <p:nvPr/>
          </p:nvSpPr>
          <p:spPr bwMode="auto">
            <a:xfrm>
              <a:off x="5610226" y="4824413"/>
              <a:ext cx="1042988" cy="7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šļïḍé"/>
            <p:cNvSpPr/>
            <p:nvPr/>
          </p:nvSpPr>
          <p:spPr bwMode="auto">
            <a:xfrm>
              <a:off x="5183188" y="4824413"/>
              <a:ext cx="744538" cy="74613"/>
            </a:xfrm>
            <a:custGeom>
              <a:avLst/>
              <a:gdLst>
                <a:gd name="T0" fmla="*/ 216 w 228"/>
                <a:gd name="T1" fmla="*/ 23 h 23"/>
                <a:gd name="T2" fmla="*/ 12 w 228"/>
                <a:gd name="T3" fmla="*/ 23 h 23"/>
                <a:gd name="T4" fmla="*/ 0 w 228"/>
                <a:gd name="T5" fmla="*/ 11 h 23"/>
                <a:gd name="T6" fmla="*/ 12 w 228"/>
                <a:gd name="T7" fmla="*/ 0 h 23"/>
                <a:gd name="T8" fmla="*/ 216 w 228"/>
                <a:gd name="T9" fmla="*/ 0 h 23"/>
                <a:gd name="T10" fmla="*/ 228 w 228"/>
                <a:gd name="T11" fmla="*/ 11 h 23"/>
                <a:gd name="T12" fmla="*/ 216 w 228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3">
                  <a:moveTo>
                    <a:pt x="216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2" y="0"/>
                    <a:pt x="228" y="5"/>
                    <a:pt x="228" y="11"/>
                  </a:cubicBezTo>
                  <a:cubicBezTo>
                    <a:pt x="228" y="18"/>
                    <a:pt x="222" y="23"/>
                    <a:pt x="2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ṧļiḑé"/>
            <p:cNvSpPr/>
            <p:nvPr/>
          </p:nvSpPr>
          <p:spPr bwMode="auto">
            <a:xfrm>
              <a:off x="5829301" y="4802188"/>
              <a:ext cx="120650" cy="120650"/>
            </a:xfrm>
            <a:prstGeom prst="ellipse">
              <a:avLst/>
            </a:prstGeom>
            <a:solidFill>
              <a:srgbClr val="964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śļîdé"/>
            <p:cNvSpPr/>
            <p:nvPr/>
          </p:nvSpPr>
          <p:spPr bwMode="auto">
            <a:xfrm>
              <a:off x="4895851" y="2085975"/>
              <a:ext cx="2390775" cy="2878138"/>
            </a:xfrm>
            <a:custGeom>
              <a:avLst/>
              <a:gdLst>
                <a:gd name="T0" fmla="*/ 0 w 1506"/>
                <a:gd name="T1" fmla="*/ 1813 h 1813"/>
                <a:gd name="T2" fmla="*/ 1506 w 1506"/>
                <a:gd name="T3" fmla="*/ 312 h 1813"/>
                <a:gd name="T4" fmla="*/ 1506 w 1506"/>
                <a:gd name="T5" fmla="*/ 0 h 1813"/>
                <a:gd name="T6" fmla="*/ 0 w 1506"/>
                <a:gd name="T7" fmla="*/ 1503 h 1813"/>
                <a:gd name="T8" fmla="*/ 0 w 1506"/>
                <a:gd name="T9" fmla="*/ 1813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813">
                  <a:moveTo>
                    <a:pt x="0" y="1813"/>
                  </a:moveTo>
                  <a:lnTo>
                    <a:pt x="1506" y="312"/>
                  </a:lnTo>
                  <a:lnTo>
                    <a:pt x="1506" y="0"/>
                  </a:lnTo>
                  <a:lnTo>
                    <a:pt x="0" y="1503"/>
                  </a:lnTo>
                  <a:lnTo>
                    <a:pt x="0" y="18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ş1iḋé"/>
            <p:cNvSpPr/>
            <p:nvPr/>
          </p:nvSpPr>
          <p:spPr bwMode="auto">
            <a:xfrm>
              <a:off x="4895851" y="2730500"/>
              <a:ext cx="2390775" cy="2632075"/>
            </a:xfrm>
            <a:custGeom>
              <a:avLst/>
              <a:gdLst>
                <a:gd name="T0" fmla="*/ 1506 w 1506"/>
                <a:gd name="T1" fmla="*/ 154 h 1658"/>
                <a:gd name="T2" fmla="*/ 1506 w 1506"/>
                <a:gd name="T3" fmla="*/ 0 h 1658"/>
                <a:gd name="T4" fmla="*/ 0 w 1506"/>
                <a:gd name="T5" fmla="*/ 1504 h 1658"/>
                <a:gd name="T6" fmla="*/ 0 w 1506"/>
                <a:gd name="T7" fmla="*/ 1658 h 1658"/>
                <a:gd name="T8" fmla="*/ 1506 w 1506"/>
                <a:gd name="T9" fmla="*/ 154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658">
                  <a:moveTo>
                    <a:pt x="1506" y="154"/>
                  </a:moveTo>
                  <a:lnTo>
                    <a:pt x="1506" y="0"/>
                  </a:lnTo>
                  <a:lnTo>
                    <a:pt x="0" y="1504"/>
                  </a:lnTo>
                  <a:lnTo>
                    <a:pt x="0" y="1658"/>
                  </a:lnTo>
                  <a:lnTo>
                    <a:pt x="1506" y="15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śḷïḋè"/>
            <p:cNvSpPr/>
            <p:nvPr/>
          </p:nvSpPr>
          <p:spPr bwMode="auto">
            <a:xfrm>
              <a:off x="6894513" y="3549650"/>
              <a:ext cx="231775" cy="231775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šḻiḑé"/>
            <p:cNvSpPr/>
            <p:nvPr/>
          </p:nvSpPr>
          <p:spPr bwMode="auto">
            <a:xfrm>
              <a:off x="6967538" y="3614738"/>
              <a:ext cx="158750" cy="163513"/>
            </a:xfrm>
            <a:custGeom>
              <a:avLst/>
              <a:gdLst>
                <a:gd name="T0" fmla="*/ 22 w 49"/>
                <a:gd name="T1" fmla="*/ 50 h 50"/>
                <a:gd name="T2" fmla="*/ 49 w 49"/>
                <a:gd name="T3" fmla="*/ 18 h 50"/>
                <a:gd name="T4" fmla="*/ 31 w 49"/>
                <a:gd name="T5" fmla="*/ 0 h 50"/>
                <a:gd name="T6" fmla="*/ 18 w 49"/>
                <a:gd name="T7" fmla="*/ 22 h 50"/>
                <a:gd name="T8" fmla="*/ 15 w 49"/>
                <a:gd name="T9" fmla="*/ 21 h 50"/>
                <a:gd name="T10" fmla="*/ 0 w 49"/>
                <a:gd name="T11" fmla="*/ 28 h 50"/>
                <a:gd name="T12" fmla="*/ 22 w 49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2" y="50"/>
                  </a:moveTo>
                  <a:cubicBezTo>
                    <a:pt x="37" y="47"/>
                    <a:pt x="48" y="34"/>
                    <a:pt x="49" y="1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6" y="22"/>
                    <a:pt x="15" y="21"/>
                  </a:cubicBezTo>
                  <a:cubicBezTo>
                    <a:pt x="14" y="20"/>
                    <a:pt x="0" y="28"/>
                    <a:pt x="0" y="28"/>
                  </a:cubicBezTo>
                  <a:lnTo>
                    <a:pt x="22" y="50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ṡľïďè"/>
            <p:cNvSpPr/>
            <p:nvPr/>
          </p:nvSpPr>
          <p:spPr bwMode="auto">
            <a:xfrm>
              <a:off x="6934201" y="3602038"/>
              <a:ext cx="153988" cy="136525"/>
            </a:xfrm>
            <a:custGeom>
              <a:avLst/>
              <a:gdLst>
                <a:gd name="T0" fmla="*/ 44 w 47"/>
                <a:gd name="T1" fmla="*/ 9 h 42"/>
                <a:gd name="T2" fmla="*/ 39 w 47"/>
                <a:gd name="T3" fmla="*/ 2 h 42"/>
                <a:gd name="T4" fmla="*/ 26 w 47"/>
                <a:gd name="T5" fmla="*/ 4 h 42"/>
                <a:gd name="T6" fmla="*/ 24 w 47"/>
                <a:gd name="T7" fmla="*/ 6 h 42"/>
                <a:gd name="T8" fmla="*/ 21 w 47"/>
                <a:gd name="T9" fmla="*/ 4 h 42"/>
                <a:gd name="T10" fmla="*/ 8 w 47"/>
                <a:gd name="T11" fmla="*/ 2 h 42"/>
                <a:gd name="T12" fmla="*/ 3 w 47"/>
                <a:gd name="T13" fmla="*/ 9 h 42"/>
                <a:gd name="T14" fmla="*/ 10 w 47"/>
                <a:gd name="T15" fmla="*/ 32 h 42"/>
                <a:gd name="T16" fmla="*/ 24 w 47"/>
                <a:gd name="T17" fmla="*/ 42 h 42"/>
                <a:gd name="T18" fmla="*/ 38 w 47"/>
                <a:gd name="T19" fmla="*/ 32 h 42"/>
                <a:gd name="T20" fmla="*/ 44 w 47"/>
                <a:gd name="T21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2">
                  <a:moveTo>
                    <a:pt x="44" y="9"/>
                  </a:moveTo>
                  <a:cubicBezTo>
                    <a:pt x="43" y="6"/>
                    <a:pt x="42" y="4"/>
                    <a:pt x="39" y="2"/>
                  </a:cubicBezTo>
                  <a:cubicBezTo>
                    <a:pt x="35" y="0"/>
                    <a:pt x="29" y="1"/>
                    <a:pt x="26" y="4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3" y="6"/>
                    <a:pt x="22" y="5"/>
                    <a:pt x="21" y="4"/>
                  </a:cubicBezTo>
                  <a:cubicBezTo>
                    <a:pt x="18" y="1"/>
                    <a:pt x="12" y="0"/>
                    <a:pt x="8" y="2"/>
                  </a:cubicBezTo>
                  <a:cubicBezTo>
                    <a:pt x="6" y="4"/>
                    <a:pt x="4" y="6"/>
                    <a:pt x="3" y="9"/>
                  </a:cubicBezTo>
                  <a:cubicBezTo>
                    <a:pt x="0" y="17"/>
                    <a:pt x="4" y="26"/>
                    <a:pt x="10" y="32"/>
                  </a:cubicBezTo>
                  <a:cubicBezTo>
                    <a:pt x="14" y="36"/>
                    <a:pt x="18" y="39"/>
                    <a:pt x="24" y="42"/>
                  </a:cubicBezTo>
                  <a:cubicBezTo>
                    <a:pt x="29" y="39"/>
                    <a:pt x="34" y="36"/>
                    <a:pt x="38" y="32"/>
                  </a:cubicBezTo>
                  <a:cubicBezTo>
                    <a:pt x="43" y="26"/>
                    <a:pt x="47" y="17"/>
                    <a:pt x="4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ṣľíḑê"/>
            <p:cNvSpPr/>
            <p:nvPr/>
          </p:nvSpPr>
          <p:spPr bwMode="auto">
            <a:xfrm>
              <a:off x="6894513" y="4557713"/>
              <a:ext cx="166688" cy="165100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ṡļîďè"/>
            <p:cNvSpPr/>
            <p:nvPr/>
          </p:nvSpPr>
          <p:spPr bwMode="auto">
            <a:xfrm>
              <a:off x="6946901" y="4602163"/>
              <a:ext cx="114300" cy="120650"/>
            </a:xfrm>
            <a:custGeom>
              <a:avLst/>
              <a:gdLst>
                <a:gd name="T0" fmla="*/ 15 w 35"/>
                <a:gd name="T1" fmla="*/ 37 h 37"/>
                <a:gd name="T2" fmla="*/ 35 w 35"/>
                <a:gd name="T3" fmla="*/ 13 h 37"/>
                <a:gd name="T4" fmla="*/ 22 w 35"/>
                <a:gd name="T5" fmla="*/ 0 h 37"/>
                <a:gd name="T6" fmla="*/ 13 w 35"/>
                <a:gd name="T7" fmla="*/ 16 h 37"/>
                <a:gd name="T8" fmla="*/ 11 w 35"/>
                <a:gd name="T9" fmla="*/ 16 h 37"/>
                <a:gd name="T10" fmla="*/ 0 w 35"/>
                <a:gd name="T11" fmla="*/ 21 h 37"/>
                <a:gd name="T12" fmla="*/ 15 w 3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7">
                  <a:moveTo>
                    <a:pt x="15" y="37"/>
                  </a:moveTo>
                  <a:cubicBezTo>
                    <a:pt x="26" y="34"/>
                    <a:pt x="34" y="25"/>
                    <a:pt x="35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6"/>
                    <a:pt x="11" y="16"/>
                  </a:cubicBezTo>
                  <a:cubicBezTo>
                    <a:pt x="10" y="15"/>
                    <a:pt x="0" y="21"/>
                    <a:pt x="0" y="21"/>
                  </a:cubicBezTo>
                  <a:lnTo>
                    <a:pt x="15" y="37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ṣḷïḓe"/>
            <p:cNvSpPr/>
            <p:nvPr/>
          </p:nvSpPr>
          <p:spPr bwMode="auto">
            <a:xfrm>
              <a:off x="6924676" y="4595813"/>
              <a:ext cx="107950" cy="98425"/>
            </a:xfrm>
            <a:custGeom>
              <a:avLst/>
              <a:gdLst>
                <a:gd name="T0" fmla="*/ 31 w 33"/>
                <a:gd name="T1" fmla="*/ 6 h 30"/>
                <a:gd name="T2" fmla="*/ 28 w 33"/>
                <a:gd name="T3" fmla="*/ 1 h 30"/>
                <a:gd name="T4" fmla="*/ 18 w 33"/>
                <a:gd name="T5" fmla="*/ 3 h 30"/>
                <a:gd name="T6" fmla="*/ 17 w 33"/>
                <a:gd name="T7" fmla="*/ 4 h 30"/>
                <a:gd name="T8" fmla="*/ 15 w 33"/>
                <a:gd name="T9" fmla="*/ 3 h 30"/>
                <a:gd name="T10" fmla="*/ 6 w 33"/>
                <a:gd name="T11" fmla="*/ 1 h 30"/>
                <a:gd name="T12" fmla="*/ 2 w 33"/>
                <a:gd name="T13" fmla="*/ 6 h 30"/>
                <a:gd name="T14" fmla="*/ 7 w 33"/>
                <a:gd name="T15" fmla="*/ 23 h 30"/>
                <a:gd name="T16" fmla="*/ 17 w 33"/>
                <a:gd name="T17" fmla="*/ 30 h 30"/>
                <a:gd name="T18" fmla="*/ 27 w 33"/>
                <a:gd name="T19" fmla="*/ 23 h 30"/>
                <a:gd name="T20" fmla="*/ 31 w 33"/>
                <a:gd name="T2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0">
                  <a:moveTo>
                    <a:pt x="31" y="6"/>
                  </a:moveTo>
                  <a:cubicBezTo>
                    <a:pt x="31" y="4"/>
                    <a:pt x="30" y="2"/>
                    <a:pt x="28" y="1"/>
                  </a:cubicBezTo>
                  <a:cubicBezTo>
                    <a:pt x="25" y="0"/>
                    <a:pt x="21" y="1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2" y="1"/>
                    <a:pt x="9" y="0"/>
                    <a:pt x="6" y="1"/>
                  </a:cubicBezTo>
                  <a:cubicBezTo>
                    <a:pt x="4" y="2"/>
                    <a:pt x="3" y="4"/>
                    <a:pt x="2" y="6"/>
                  </a:cubicBezTo>
                  <a:cubicBezTo>
                    <a:pt x="0" y="12"/>
                    <a:pt x="2" y="18"/>
                    <a:pt x="7" y="23"/>
                  </a:cubicBezTo>
                  <a:cubicBezTo>
                    <a:pt x="9" y="26"/>
                    <a:pt x="13" y="28"/>
                    <a:pt x="17" y="30"/>
                  </a:cubicBezTo>
                  <a:cubicBezTo>
                    <a:pt x="20" y="28"/>
                    <a:pt x="24" y="26"/>
                    <a:pt x="27" y="23"/>
                  </a:cubicBezTo>
                  <a:cubicBezTo>
                    <a:pt x="31" y="18"/>
                    <a:pt x="33" y="12"/>
                    <a:pt x="3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ṧļiḑé"/>
            <p:cNvSpPr/>
            <p:nvPr/>
          </p:nvSpPr>
          <p:spPr bwMode="auto">
            <a:xfrm>
              <a:off x="5121276" y="3800475"/>
              <a:ext cx="161925" cy="166688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ŝļïḋé"/>
            <p:cNvSpPr/>
            <p:nvPr/>
          </p:nvSpPr>
          <p:spPr bwMode="auto">
            <a:xfrm>
              <a:off x="5168901" y="3846513"/>
              <a:ext cx="114300" cy="117475"/>
            </a:xfrm>
            <a:custGeom>
              <a:avLst/>
              <a:gdLst>
                <a:gd name="T0" fmla="*/ 16 w 35"/>
                <a:gd name="T1" fmla="*/ 36 h 36"/>
                <a:gd name="T2" fmla="*/ 35 w 35"/>
                <a:gd name="T3" fmla="*/ 13 h 36"/>
                <a:gd name="T4" fmla="*/ 22 w 35"/>
                <a:gd name="T5" fmla="*/ 0 h 36"/>
                <a:gd name="T6" fmla="*/ 13 w 35"/>
                <a:gd name="T7" fmla="*/ 16 h 36"/>
                <a:gd name="T8" fmla="*/ 11 w 35"/>
                <a:gd name="T9" fmla="*/ 16 h 36"/>
                <a:gd name="T10" fmla="*/ 0 w 35"/>
                <a:gd name="T11" fmla="*/ 20 h 36"/>
                <a:gd name="T12" fmla="*/ 16 w 35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">
                  <a:moveTo>
                    <a:pt x="16" y="36"/>
                  </a:moveTo>
                  <a:cubicBezTo>
                    <a:pt x="27" y="34"/>
                    <a:pt x="35" y="24"/>
                    <a:pt x="35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6"/>
                    <a:pt x="11" y="16"/>
                  </a:cubicBezTo>
                  <a:cubicBezTo>
                    <a:pt x="10" y="15"/>
                    <a:pt x="0" y="20"/>
                    <a:pt x="0" y="20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ś1îḋé"/>
            <p:cNvSpPr/>
            <p:nvPr/>
          </p:nvSpPr>
          <p:spPr bwMode="auto">
            <a:xfrm>
              <a:off x="5146676" y="3836988"/>
              <a:ext cx="111125" cy="100013"/>
            </a:xfrm>
            <a:custGeom>
              <a:avLst/>
              <a:gdLst>
                <a:gd name="T0" fmla="*/ 32 w 34"/>
                <a:gd name="T1" fmla="*/ 7 h 31"/>
                <a:gd name="T2" fmla="*/ 28 w 34"/>
                <a:gd name="T3" fmla="*/ 2 h 31"/>
                <a:gd name="T4" fmla="*/ 19 w 34"/>
                <a:gd name="T5" fmla="*/ 3 h 31"/>
                <a:gd name="T6" fmla="*/ 17 w 34"/>
                <a:gd name="T7" fmla="*/ 5 h 31"/>
                <a:gd name="T8" fmla="*/ 15 w 34"/>
                <a:gd name="T9" fmla="*/ 3 h 31"/>
                <a:gd name="T10" fmla="*/ 6 w 34"/>
                <a:gd name="T11" fmla="*/ 2 h 31"/>
                <a:gd name="T12" fmla="*/ 2 w 34"/>
                <a:gd name="T13" fmla="*/ 7 h 31"/>
                <a:gd name="T14" fmla="*/ 7 w 34"/>
                <a:gd name="T15" fmla="*/ 23 h 31"/>
                <a:gd name="T16" fmla="*/ 17 w 34"/>
                <a:gd name="T17" fmla="*/ 31 h 31"/>
                <a:gd name="T18" fmla="*/ 27 w 34"/>
                <a:gd name="T19" fmla="*/ 23 h 31"/>
                <a:gd name="T20" fmla="*/ 32 w 34"/>
                <a:gd name="T21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32" y="7"/>
                  </a:moveTo>
                  <a:cubicBezTo>
                    <a:pt x="31" y="5"/>
                    <a:pt x="30" y="3"/>
                    <a:pt x="28" y="2"/>
                  </a:cubicBezTo>
                  <a:cubicBezTo>
                    <a:pt x="25" y="0"/>
                    <a:pt x="21" y="1"/>
                    <a:pt x="19" y="3"/>
                  </a:cubicBezTo>
                  <a:cubicBezTo>
                    <a:pt x="18" y="4"/>
                    <a:pt x="17" y="4"/>
                    <a:pt x="17" y="5"/>
                  </a:cubicBezTo>
                  <a:cubicBezTo>
                    <a:pt x="17" y="4"/>
                    <a:pt x="16" y="4"/>
                    <a:pt x="15" y="3"/>
                  </a:cubicBezTo>
                  <a:cubicBezTo>
                    <a:pt x="13" y="1"/>
                    <a:pt x="9" y="0"/>
                    <a:pt x="6" y="2"/>
                  </a:cubicBezTo>
                  <a:cubicBezTo>
                    <a:pt x="4" y="3"/>
                    <a:pt x="3" y="5"/>
                    <a:pt x="2" y="7"/>
                  </a:cubicBezTo>
                  <a:cubicBezTo>
                    <a:pt x="0" y="13"/>
                    <a:pt x="3" y="19"/>
                    <a:pt x="7" y="23"/>
                  </a:cubicBezTo>
                  <a:cubicBezTo>
                    <a:pt x="10" y="26"/>
                    <a:pt x="13" y="29"/>
                    <a:pt x="17" y="31"/>
                  </a:cubicBezTo>
                  <a:cubicBezTo>
                    <a:pt x="21" y="29"/>
                    <a:pt x="24" y="26"/>
                    <a:pt x="27" y="23"/>
                  </a:cubicBezTo>
                  <a:cubicBezTo>
                    <a:pt x="31" y="19"/>
                    <a:pt x="34" y="13"/>
                    <a:pt x="3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šḷîdê"/>
            <p:cNvSpPr/>
            <p:nvPr/>
          </p:nvSpPr>
          <p:spPr bwMode="auto">
            <a:xfrm>
              <a:off x="5068888" y="4564063"/>
              <a:ext cx="166688" cy="165100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ṣḻîḓê"/>
            <p:cNvSpPr/>
            <p:nvPr/>
          </p:nvSpPr>
          <p:spPr bwMode="auto">
            <a:xfrm>
              <a:off x="5121276" y="4608513"/>
              <a:ext cx="114300" cy="117475"/>
            </a:xfrm>
            <a:custGeom>
              <a:avLst/>
              <a:gdLst>
                <a:gd name="T0" fmla="*/ 15 w 35"/>
                <a:gd name="T1" fmla="*/ 36 h 36"/>
                <a:gd name="T2" fmla="*/ 35 w 35"/>
                <a:gd name="T3" fmla="*/ 13 h 36"/>
                <a:gd name="T4" fmla="*/ 22 w 35"/>
                <a:gd name="T5" fmla="*/ 0 h 36"/>
                <a:gd name="T6" fmla="*/ 13 w 35"/>
                <a:gd name="T7" fmla="*/ 16 h 36"/>
                <a:gd name="T8" fmla="*/ 11 w 35"/>
                <a:gd name="T9" fmla="*/ 15 h 36"/>
                <a:gd name="T10" fmla="*/ 0 w 35"/>
                <a:gd name="T11" fmla="*/ 20 h 36"/>
                <a:gd name="T12" fmla="*/ 15 w 35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">
                  <a:moveTo>
                    <a:pt x="15" y="36"/>
                  </a:moveTo>
                  <a:cubicBezTo>
                    <a:pt x="26" y="34"/>
                    <a:pt x="34" y="24"/>
                    <a:pt x="35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10" y="14"/>
                    <a:pt x="0" y="20"/>
                    <a:pt x="0" y="20"/>
                  </a:cubicBezTo>
                  <a:lnTo>
                    <a:pt x="15" y="36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ṥḷíďe"/>
            <p:cNvSpPr/>
            <p:nvPr/>
          </p:nvSpPr>
          <p:spPr bwMode="auto">
            <a:xfrm>
              <a:off x="5097463" y="4598988"/>
              <a:ext cx="107950" cy="101600"/>
            </a:xfrm>
            <a:custGeom>
              <a:avLst/>
              <a:gdLst>
                <a:gd name="T0" fmla="*/ 31 w 33"/>
                <a:gd name="T1" fmla="*/ 7 h 31"/>
                <a:gd name="T2" fmla="*/ 28 w 33"/>
                <a:gd name="T3" fmla="*/ 2 h 31"/>
                <a:gd name="T4" fmla="*/ 18 w 33"/>
                <a:gd name="T5" fmla="*/ 3 h 31"/>
                <a:gd name="T6" fmla="*/ 17 w 33"/>
                <a:gd name="T7" fmla="*/ 5 h 31"/>
                <a:gd name="T8" fmla="*/ 15 w 33"/>
                <a:gd name="T9" fmla="*/ 3 h 31"/>
                <a:gd name="T10" fmla="*/ 6 w 33"/>
                <a:gd name="T11" fmla="*/ 2 h 31"/>
                <a:gd name="T12" fmla="*/ 2 w 33"/>
                <a:gd name="T13" fmla="*/ 7 h 31"/>
                <a:gd name="T14" fmla="*/ 7 w 33"/>
                <a:gd name="T15" fmla="*/ 23 h 31"/>
                <a:gd name="T16" fmla="*/ 17 w 33"/>
                <a:gd name="T17" fmla="*/ 31 h 31"/>
                <a:gd name="T18" fmla="*/ 27 w 33"/>
                <a:gd name="T19" fmla="*/ 23 h 31"/>
                <a:gd name="T20" fmla="*/ 31 w 33"/>
                <a:gd name="T21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31" y="7"/>
                  </a:moveTo>
                  <a:cubicBezTo>
                    <a:pt x="31" y="5"/>
                    <a:pt x="30" y="3"/>
                    <a:pt x="28" y="2"/>
                  </a:cubicBezTo>
                  <a:cubicBezTo>
                    <a:pt x="25" y="0"/>
                    <a:pt x="21" y="1"/>
                    <a:pt x="18" y="3"/>
                  </a:cubicBezTo>
                  <a:cubicBezTo>
                    <a:pt x="18" y="4"/>
                    <a:pt x="17" y="4"/>
                    <a:pt x="17" y="5"/>
                  </a:cubicBezTo>
                  <a:cubicBezTo>
                    <a:pt x="16" y="4"/>
                    <a:pt x="16" y="4"/>
                    <a:pt x="15" y="3"/>
                  </a:cubicBezTo>
                  <a:cubicBezTo>
                    <a:pt x="12" y="1"/>
                    <a:pt x="9" y="0"/>
                    <a:pt x="6" y="2"/>
                  </a:cubicBezTo>
                  <a:cubicBezTo>
                    <a:pt x="4" y="3"/>
                    <a:pt x="3" y="5"/>
                    <a:pt x="2" y="7"/>
                  </a:cubicBezTo>
                  <a:cubicBezTo>
                    <a:pt x="0" y="12"/>
                    <a:pt x="2" y="19"/>
                    <a:pt x="7" y="23"/>
                  </a:cubicBezTo>
                  <a:cubicBezTo>
                    <a:pt x="9" y="26"/>
                    <a:pt x="13" y="29"/>
                    <a:pt x="17" y="31"/>
                  </a:cubicBezTo>
                  <a:cubicBezTo>
                    <a:pt x="20" y="29"/>
                    <a:pt x="24" y="26"/>
                    <a:pt x="27" y="23"/>
                  </a:cubicBezTo>
                  <a:cubicBezTo>
                    <a:pt x="31" y="19"/>
                    <a:pt x="33" y="12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ṣḻîḑê"/>
            <p:cNvSpPr/>
            <p:nvPr/>
          </p:nvSpPr>
          <p:spPr bwMode="auto">
            <a:xfrm>
              <a:off x="5227638" y="3405188"/>
              <a:ext cx="119063" cy="120650"/>
            </a:xfrm>
            <a:prstGeom prst="ellipse">
              <a:avLst/>
            </a:prstGeom>
            <a:solidFill>
              <a:srgbClr val="D84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ṧ1ïḑé"/>
            <p:cNvSpPr/>
            <p:nvPr/>
          </p:nvSpPr>
          <p:spPr bwMode="auto">
            <a:xfrm>
              <a:off x="5264151" y="3438525"/>
              <a:ext cx="82550" cy="84138"/>
            </a:xfrm>
            <a:custGeom>
              <a:avLst/>
              <a:gdLst>
                <a:gd name="T0" fmla="*/ 11 w 25"/>
                <a:gd name="T1" fmla="*/ 26 h 26"/>
                <a:gd name="T2" fmla="*/ 25 w 25"/>
                <a:gd name="T3" fmla="*/ 9 h 26"/>
                <a:gd name="T4" fmla="*/ 16 w 25"/>
                <a:gd name="T5" fmla="*/ 0 h 26"/>
                <a:gd name="T6" fmla="*/ 9 w 25"/>
                <a:gd name="T7" fmla="*/ 12 h 26"/>
                <a:gd name="T8" fmla="*/ 8 w 25"/>
                <a:gd name="T9" fmla="*/ 11 h 26"/>
                <a:gd name="T10" fmla="*/ 0 w 25"/>
                <a:gd name="T11" fmla="*/ 15 h 26"/>
                <a:gd name="T12" fmla="*/ 11 w 2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11" y="26"/>
                  </a:moveTo>
                  <a:cubicBezTo>
                    <a:pt x="19" y="24"/>
                    <a:pt x="25" y="18"/>
                    <a:pt x="25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8" y="12"/>
                    <a:pt x="8" y="11"/>
                  </a:cubicBezTo>
                  <a:cubicBezTo>
                    <a:pt x="7" y="11"/>
                    <a:pt x="0" y="15"/>
                    <a:pt x="0" y="15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C24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ṥľiḑê"/>
            <p:cNvSpPr/>
            <p:nvPr/>
          </p:nvSpPr>
          <p:spPr bwMode="auto">
            <a:xfrm>
              <a:off x="5248276" y="3432175"/>
              <a:ext cx="77788" cy="71438"/>
            </a:xfrm>
            <a:custGeom>
              <a:avLst/>
              <a:gdLst>
                <a:gd name="T0" fmla="*/ 23 w 24"/>
                <a:gd name="T1" fmla="*/ 5 h 22"/>
                <a:gd name="T2" fmla="*/ 20 w 24"/>
                <a:gd name="T3" fmla="*/ 2 h 22"/>
                <a:gd name="T4" fmla="*/ 13 w 24"/>
                <a:gd name="T5" fmla="*/ 2 h 22"/>
                <a:gd name="T6" fmla="*/ 12 w 24"/>
                <a:gd name="T7" fmla="*/ 4 h 22"/>
                <a:gd name="T8" fmla="*/ 11 w 24"/>
                <a:gd name="T9" fmla="*/ 2 h 22"/>
                <a:gd name="T10" fmla="*/ 4 w 24"/>
                <a:gd name="T11" fmla="*/ 2 h 22"/>
                <a:gd name="T12" fmla="*/ 2 w 24"/>
                <a:gd name="T13" fmla="*/ 5 h 22"/>
                <a:gd name="T14" fmla="*/ 5 w 24"/>
                <a:gd name="T15" fmla="*/ 17 h 22"/>
                <a:gd name="T16" fmla="*/ 12 w 24"/>
                <a:gd name="T17" fmla="*/ 22 h 22"/>
                <a:gd name="T18" fmla="*/ 19 w 24"/>
                <a:gd name="T19" fmla="*/ 17 h 22"/>
                <a:gd name="T20" fmla="*/ 23 w 24"/>
                <a:gd name="T21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23" y="5"/>
                  </a:moveTo>
                  <a:cubicBezTo>
                    <a:pt x="22" y="4"/>
                    <a:pt x="21" y="2"/>
                    <a:pt x="20" y="2"/>
                  </a:cubicBezTo>
                  <a:cubicBezTo>
                    <a:pt x="18" y="0"/>
                    <a:pt x="15" y="1"/>
                    <a:pt x="13" y="2"/>
                  </a:cubicBezTo>
                  <a:cubicBezTo>
                    <a:pt x="13" y="3"/>
                    <a:pt x="13" y="3"/>
                    <a:pt x="12" y="4"/>
                  </a:cubicBezTo>
                  <a:cubicBezTo>
                    <a:pt x="12" y="3"/>
                    <a:pt x="11" y="3"/>
                    <a:pt x="11" y="2"/>
                  </a:cubicBezTo>
                  <a:cubicBezTo>
                    <a:pt x="9" y="1"/>
                    <a:pt x="6" y="0"/>
                    <a:pt x="4" y="2"/>
                  </a:cubicBezTo>
                  <a:cubicBezTo>
                    <a:pt x="3" y="2"/>
                    <a:pt x="2" y="4"/>
                    <a:pt x="2" y="5"/>
                  </a:cubicBezTo>
                  <a:cubicBezTo>
                    <a:pt x="0" y="9"/>
                    <a:pt x="2" y="14"/>
                    <a:pt x="5" y="17"/>
                  </a:cubicBezTo>
                  <a:cubicBezTo>
                    <a:pt x="7" y="19"/>
                    <a:pt x="10" y="21"/>
                    <a:pt x="12" y="22"/>
                  </a:cubicBezTo>
                  <a:cubicBezTo>
                    <a:pt x="15" y="21"/>
                    <a:pt x="17" y="19"/>
                    <a:pt x="19" y="17"/>
                  </a:cubicBezTo>
                  <a:cubicBezTo>
                    <a:pt x="22" y="14"/>
                    <a:pt x="24" y="9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sḷîḍê"/>
            <p:cNvSpPr/>
            <p:nvPr/>
          </p:nvSpPr>
          <p:spPr bwMode="auto">
            <a:xfrm>
              <a:off x="5414963" y="4090988"/>
              <a:ext cx="228600" cy="228600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ḻîdê"/>
            <p:cNvSpPr/>
            <p:nvPr/>
          </p:nvSpPr>
          <p:spPr bwMode="auto">
            <a:xfrm>
              <a:off x="5461001" y="4122738"/>
              <a:ext cx="182563" cy="196850"/>
            </a:xfrm>
            <a:custGeom>
              <a:avLst/>
              <a:gdLst>
                <a:gd name="T0" fmla="*/ 56 w 56"/>
                <a:gd name="T1" fmla="*/ 29 h 60"/>
                <a:gd name="T2" fmla="*/ 27 w 56"/>
                <a:gd name="T3" fmla="*/ 0 h 60"/>
                <a:gd name="T4" fmla="*/ 21 w 56"/>
                <a:gd name="T5" fmla="*/ 13 h 60"/>
                <a:gd name="T6" fmla="*/ 21 w 56"/>
                <a:gd name="T7" fmla="*/ 35 h 60"/>
                <a:gd name="T8" fmla="*/ 13 w 56"/>
                <a:gd name="T9" fmla="*/ 39 h 60"/>
                <a:gd name="T10" fmla="*/ 0 w 56"/>
                <a:gd name="T11" fmla="*/ 39 h 60"/>
                <a:gd name="T12" fmla="*/ 21 w 56"/>
                <a:gd name="T13" fmla="*/ 60 h 60"/>
                <a:gd name="T14" fmla="*/ 21 w 56"/>
                <a:gd name="T15" fmla="*/ 60 h 60"/>
                <a:gd name="T16" fmla="*/ 56 w 56"/>
                <a:gd name="T1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56" y="29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39" y="60"/>
                    <a:pt x="54" y="47"/>
                    <a:pt x="56" y="29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ṧľiḓé"/>
            <p:cNvSpPr/>
            <p:nvPr/>
          </p:nvSpPr>
          <p:spPr bwMode="auto">
            <a:xfrm>
              <a:off x="5502276" y="4116388"/>
              <a:ext cx="95250" cy="133350"/>
            </a:xfrm>
            <a:custGeom>
              <a:avLst/>
              <a:gdLst>
                <a:gd name="T0" fmla="*/ 27 w 29"/>
                <a:gd name="T1" fmla="*/ 23 h 41"/>
                <a:gd name="T2" fmla="*/ 29 w 29"/>
                <a:gd name="T3" fmla="*/ 19 h 41"/>
                <a:gd name="T4" fmla="*/ 25 w 29"/>
                <a:gd name="T5" fmla="*/ 16 h 41"/>
                <a:gd name="T6" fmla="*/ 13 w 29"/>
                <a:gd name="T7" fmla="*/ 16 h 41"/>
                <a:gd name="T8" fmla="*/ 15 w 29"/>
                <a:gd name="T9" fmla="*/ 5 h 41"/>
                <a:gd name="T10" fmla="*/ 9 w 29"/>
                <a:gd name="T11" fmla="*/ 3 h 41"/>
                <a:gd name="T12" fmla="*/ 4 w 29"/>
                <a:gd name="T13" fmla="*/ 13 h 41"/>
                <a:gd name="T14" fmla="*/ 0 w 29"/>
                <a:gd name="T15" fmla="*/ 20 h 41"/>
                <a:gd name="T16" fmla="*/ 0 w 29"/>
                <a:gd name="T17" fmla="*/ 22 h 41"/>
                <a:gd name="T18" fmla="*/ 0 w 29"/>
                <a:gd name="T19" fmla="*/ 23 h 41"/>
                <a:gd name="T20" fmla="*/ 0 w 29"/>
                <a:gd name="T21" fmla="*/ 28 h 41"/>
                <a:gd name="T22" fmla="*/ 0 w 29"/>
                <a:gd name="T23" fmla="*/ 30 h 41"/>
                <a:gd name="T24" fmla="*/ 0 w 29"/>
                <a:gd name="T25" fmla="*/ 34 h 41"/>
                <a:gd name="T26" fmla="*/ 0 w 29"/>
                <a:gd name="T27" fmla="*/ 36 h 41"/>
                <a:gd name="T28" fmla="*/ 0 w 29"/>
                <a:gd name="T29" fmla="*/ 41 h 41"/>
                <a:gd name="T30" fmla="*/ 22 w 29"/>
                <a:gd name="T31" fmla="*/ 41 h 41"/>
                <a:gd name="T32" fmla="*/ 26 w 29"/>
                <a:gd name="T33" fmla="*/ 38 h 41"/>
                <a:gd name="T34" fmla="*/ 25 w 29"/>
                <a:gd name="T35" fmla="*/ 35 h 41"/>
                <a:gd name="T36" fmla="*/ 27 w 29"/>
                <a:gd name="T37" fmla="*/ 32 h 41"/>
                <a:gd name="T38" fmla="*/ 26 w 29"/>
                <a:gd name="T39" fmla="*/ 29 h 41"/>
                <a:gd name="T40" fmla="*/ 28 w 29"/>
                <a:gd name="T41" fmla="*/ 26 h 41"/>
                <a:gd name="T42" fmla="*/ 27 w 29"/>
                <a:gd name="T43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41">
                  <a:moveTo>
                    <a:pt x="27" y="23"/>
                  </a:moveTo>
                  <a:cubicBezTo>
                    <a:pt x="28" y="22"/>
                    <a:pt x="29" y="21"/>
                    <a:pt x="29" y="19"/>
                  </a:cubicBezTo>
                  <a:cubicBezTo>
                    <a:pt x="29" y="17"/>
                    <a:pt x="27" y="16"/>
                    <a:pt x="2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5" y="10"/>
                    <a:pt x="15" y="5"/>
                  </a:cubicBezTo>
                  <a:cubicBezTo>
                    <a:pt x="15" y="0"/>
                    <a:pt x="9" y="1"/>
                    <a:pt x="9" y="3"/>
                  </a:cubicBezTo>
                  <a:cubicBezTo>
                    <a:pt x="9" y="6"/>
                    <a:pt x="8" y="11"/>
                    <a:pt x="4" y="13"/>
                  </a:cubicBezTo>
                  <a:cubicBezTo>
                    <a:pt x="1" y="15"/>
                    <a:pt x="0" y="20"/>
                    <a:pt x="0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1"/>
                    <a:pt x="26" y="40"/>
                    <a:pt x="26" y="38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6" y="35"/>
                    <a:pt x="27" y="33"/>
                    <a:pt x="27" y="32"/>
                  </a:cubicBezTo>
                  <a:cubicBezTo>
                    <a:pt x="27" y="31"/>
                    <a:pt x="27" y="30"/>
                    <a:pt x="26" y="29"/>
                  </a:cubicBezTo>
                  <a:cubicBezTo>
                    <a:pt x="27" y="29"/>
                    <a:pt x="28" y="27"/>
                    <a:pt x="28" y="26"/>
                  </a:cubicBezTo>
                  <a:cubicBezTo>
                    <a:pt x="28" y="25"/>
                    <a:pt x="28" y="23"/>
                    <a:pt x="27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ŝlïḍè"/>
            <p:cNvSpPr/>
            <p:nvPr/>
          </p:nvSpPr>
          <p:spPr bwMode="auto">
            <a:xfrm>
              <a:off x="5461001" y="4178300"/>
              <a:ext cx="34925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1iḋè"/>
            <p:cNvSpPr/>
            <p:nvPr/>
          </p:nvSpPr>
          <p:spPr bwMode="auto">
            <a:xfrm>
              <a:off x="5091113" y="4267200"/>
              <a:ext cx="173038" cy="173038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ḻïďê"/>
            <p:cNvSpPr/>
            <p:nvPr/>
          </p:nvSpPr>
          <p:spPr bwMode="auto">
            <a:xfrm>
              <a:off x="5127626" y="4292600"/>
              <a:ext cx="133350" cy="147638"/>
            </a:xfrm>
            <a:custGeom>
              <a:avLst/>
              <a:gdLst>
                <a:gd name="T0" fmla="*/ 41 w 41"/>
                <a:gd name="T1" fmla="*/ 22 h 45"/>
                <a:gd name="T2" fmla="*/ 20 w 41"/>
                <a:gd name="T3" fmla="*/ 0 h 45"/>
                <a:gd name="T4" fmla="*/ 15 w 41"/>
                <a:gd name="T5" fmla="*/ 9 h 45"/>
                <a:gd name="T6" fmla="*/ 15 w 41"/>
                <a:gd name="T7" fmla="*/ 26 h 45"/>
                <a:gd name="T8" fmla="*/ 9 w 41"/>
                <a:gd name="T9" fmla="*/ 29 h 45"/>
                <a:gd name="T10" fmla="*/ 0 w 41"/>
                <a:gd name="T11" fmla="*/ 29 h 45"/>
                <a:gd name="T12" fmla="*/ 15 w 41"/>
                <a:gd name="T13" fmla="*/ 45 h 45"/>
                <a:gd name="T14" fmla="*/ 15 w 41"/>
                <a:gd name="T15" fmla="*/ 45 h 45"/>
                <a:gd name="T16" fmla="*/ 41 w 41"/>
                <a:gd name="T1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5">
                  <a:moveTo>
                    <a:pt x="41" y="2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9" y="45"/>
                    <a:pt x="40" y="35"/>
                    <a:pt x="41" y="22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śliḓè"/>
            <p:cNvSpPr/>
            <p:nvPr/>
          </p:nvSpPr>
          <p:spPr bwMode="auto">
            <a:xfrm>
              <a:off x="5156201" y="4286250"/>
              <a:ext cx="71438" cy="101600"/>
            </a:xfrm>
            <a:custGeom>
              <a:avLst/>
              <a:gdLst>
                <a:gd name="T0" fmla="*/ 20 w 22"/>
                <a:gd name="T1" fmla="*/ 17 h 31"/>
                <a:gd name="T2" fmla="*/ 22 w 22"/>
                <a:gd name="T3" fmla="*/ 15 h 31"/>
                <a:gd name="T4" fmla="*/ 19 w 22"/>
                <a:gd name="T5" fmla="*/ 12 h 31"/>
                <a:gd name="T6" fmla="*/ 10 w 22"/>
                <a:gd name="T7" fmla="*/ 12 h 31"/>
                <a:gd name="T8" fmla="*/ 11 w 22"/>
                <a:gd name="T9" fmla="*/ 4 h 31"/>
                <a:gd name="T10" fmla="*/ 7 w 22"/>
                <a:gd name="T11" fmla="*/ 3 h 31"/>
                <a:gd name="T12" fmla="*/ 3 w 22"/>
                <a:gd name="T13" fmla="*/ 10 h 31"/>
                <a:gd name="T14" fmla="*/ 0 w 22"/>
                <a:gd name="T15" fmla="*/ 15 h 31"/>
                <a:gd name="T16" fmla="*/ 0 w 22"/>
                <a:gd name="T17" fmla="*/ 17 h 31"/>
                <a:gd name="T18" fmla="*/ 0 w 22"/>
                <a:gd name="T19" fmla="*/ 18 h 31"/>
                <a:gd name="T20" fmla="*/ 0 w 22"/>
                <a:gd name="T21" fmla="*/ 21 h 31"/>
                <a:gd name="T22" fmla="*/ 0 w 22"/>
                <a:gd name="T23" fmla="*/ 23 h 31"/>
                <a:gd name="T24" fmla="*/ 0 w 22"/>
                <a:gd name="T25" fmla="*/ 26 h 31"/>
                <a:gd name="T26" fmla="*/ 0 w 22"/>
                <a:gd name="T27" fmla="*/ 27 h 31"/>
                <a:gd name="T28" fmla="*/ 0 w 22"/>
                <a:gd name="T29" fmla="*/ 31 h 31"/>
                <a:gd name="T30" fmla="*/ 16 w 22"/>
                <a:gd name="T31" fmla="*/ 31 h 31"/>
                <a:gd name="T32" fmla="*/ 19 w 22"/>
                <a:gd name="T33" fmla="*/ 29 h 31"/>
                <a:gd name="T34" fmla="*/ 19 w 22"/>
                <a:gd name="T35" fmla="*/ 27 h 31"/>
                <a:gd name="T36" fmla="*/ 20 w 22"/>
                <a:gd name="T37" fmla="*/ 24 h 31"/>
                <a:gd name="T38" fmla="*/ 19 w 22"/>
                <a:gd name="T39" fmla="*/ 22 h 31"/>
                <a:gd name="T40" fmla="*/ 21 w 22"/>
                <a:gd name="T41" fmla="*/ 20 h 31"/>
                <a:gd name="T42" fmla="*/ 20 w 22"/>
                <a:gd name="T4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31">
                  <a:moveTo>
                    <a:pt x="20" y="17"/>
                  </a:moveTo>
                  <a:cubicBezTo>
                    <a:pt x="21" y="17"/>
                    <a:pt x="22" y="16"/>
                    <a:pt x="22" y="15"/>
                  </a:cubicBezTo>
                  <a:cubicBezTo>
                    <a:pt x="22" y="13"/>
                    <a:pt x="21" y="12"/>
                    <a:pt x="1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8"/>
                    <a:pt x="11" y="4"/>
                  </a:cubicBezTo>
                  <a:cubicBezTo>
                    <a:pt x="11" y="0"/>
                    <a:pt x="7" y="1"/>
                    <a:pt x="7" y="3"/>
                  </a:cubicBezTo>
                  <a:cubicBezTo>
                    <a:pt x="7" y="5"/>
                    <a:pt x="6" y="9"/>
                    <a:pt x="3" y="10"/>
                  </a:cubicBezTo>
                  <a:cubicBezTo>
                    <a:pt x="1" y="12"/>
                    <a:pt x="0" y="15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31"/>
                    <a:pt x="19" y="30"/>
                    <a:pt x="19" y="29"/>
                  </a:cubicBezTo>
                  <a:cubicBezTo>
                    <a:pt x="19" y="28"/>
                    <a:pt x="19" y="27"/>
                    <a:pt x="19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4"/>
                    <a:pt x="20" y="23"/>
                    <a:pt x="19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19"/>
                    <a:pt x="21" y="18"/>
                    <a:pt x="2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ŝḷíḓê"/>
            <p:cNvSpPr/>
            <p:nvPr/>
          </p:nvSpPr>
          <p:spPr bwMode="auto">
            <a:xfrm>
              <a:off x="5127626" y="4335463"/>
              <a:ext cx="25400" cy="52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$ḷîḍê"/>
            <p:cNvSpPr/>
            <p:nvPr/>
          </p:nvSpPr>
          <p:spPr bwMode="auto">
            <a:xfrm>
              <a:off x="6711951" y="3324225"/>
              <a:ext cx="117475" cy="117475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ḷíďè"/>
            <p:cNvSpPr/>
            <p:nvPr/>
          </p:nvSpPr>
          <p:spPr bwMode="auto">
            <a:xfrm>
              <a:off x="6734176" y="3340100"/>
              <a:ext cx="95250" cy="101600"/>
            </a:xfrm>
            <a:custGeom>
              <a:avLst/>
              <a:gdLst>
                <a:gd name="T0" fmla="*/ 29 w 29"/>
                <a:gd name="T1" fmla="*/ 15 h 31"/>
                <a:gd name="T2" fmla="*/ 14 w 29"/>
                <a:gd name="T3" fmla="*/ 0 h 31"/>
                <a:gd name="T4" fmla="*/ 11 w 29"/>
                <a:gd name="T5" fmla="*/ 7 h 31"/>
                <a:gd name="T6" fmla="*/ 11 w 29"/>
                <a:gd name="T7" fmla="*/ 18 h 31"/>
                <a:gd name="T8" fmla="*/ 6 w 29"/>
                <a:gd name="T9" fmla="*/ 20 h 31"/>
                <a:gd name="T10" fmla="*/ 0 w 29"/>
                <a:gd name="T11" fmla="*/ 20 h 31"/>
                <a:gd name="T12" fmla="*/ 11 w 29"/>
                <a:gd name="T13" fmla="*/ 31 h 31"/>
                <a:gd name="T14" fmla="*/ 11 w 29"/>
                <a:gd name="T15" fmla="*/ 31 h 31"/>
                <a:gd name="T16" fmla="*/ 29 w 29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1">
                  <a:moveTo>
                    <a:pt x="29" y="1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0" y="31"/>
                    <a:pt x="28" y="24"/>
                    <a:pt x="29" y="15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ṣḻîde"/>
            <p:cNvSpPr/>
            <p:nvPr/>
          </p:nvSpPr>
          <p:spPr bwMode="auto">
            <a:xfrm>
              <a:off x="6754813" y="3336925"/>
              <a:ext cx="52388" cy="68263"/>
            </a:xfrm>
            <a:custGeom>
              <a:avLst/>
              <a:gdLst>
                <a:gd name="T0" fmla="*/ 14 w 16"/>
                <a:gd name="T1" fmla="*/ 12 h 21"/>
                <a:gd name="T2" fmla="*/ 16 w 16"/>
                <a:gd name="T3" fmla="*/ 10 h 21"/>
                <a:gd name="T4" fmla="*/ 14 w 16"/>
                <a:gd name="T5" fmla="*/ 8 h 21"/>
                <a:gd name="T6" fmla="*/ 7 w 16"/>
                <a:gd name="T7" fmla="*/ 8 h 21"/>
                <a:gd name="T8" fmla="*/ 8 w 16"/>
                <a:gd name="T9" fmla="*/ 3 h 21"/>
                <a:gd name="T10" fmla="*/ 5 w 16"/>
                <a:gd name="T11" fmla="*/ 2 h 21"/>
                <a:gd name="T12" fmla="*/ 3 w 16"/>
                <a:gd name="T13" fmla="*/ 7 h 21"/>
                <a:gd name="T14" fmla="*/ 0 w 16"/>
                <a:gd name="T15" fmla="*/ 10 h 21"/>
                <a:gd name="T16" fmla="*/ 0 w 16"/>
                <a:gd name="T17" fmla="*/ 11 h 21"/>
                <a:gd name="T18" fmla="*/ 0 w 16"/>
                <a:gd name="T19" fmla="*/ 12 h 21"/>
                <a:gd name="T20" fmla="*/ 0 w 16"/>
                <a:gd name="T21" fmla="*/ 15 h 21"/>
                <a:gd name="T22" fmla="*/ 0 w 16"/>
                <a:gd name="T23" fmla="*/ 15 h 21"/>
                <a:gd name="T24" fmla="*/ 0 w 16"/>
                <a:gd name="T25" fmla="*/ 17 h 21"/>
                <a:gd name="T26" fmla="*/ 0 w 16"/>
                <a:gd name="T27" fmla="*/ 18 h 21"/>
                <a:gd name="T28" fmla="*/ 0 w 16"/>
                <a:gd name="T29" fmla="*/ 21 h 21"/>
                <a:gd name="T30" fmla="*/ 12 w 16"/>
                <a:gd name="T31" fmla="*/ 21 h 21"/>
                <a:gd name="T32" fmla="*/ 14 w 16"/>
                <a:gd name="T33" fmla="*/ 19 h 21"/>
                <a:gd name="T34" fmla="*/ 13 w 16"/>
                <a:gd name="T35" fmla="*/ 18 h 21"/>
                <a:gd name="T36" fmla="*/ 14 w 16"/>
                <a:gd name="T37" fmla="*/ 16 h 21"/>
                <a:gd name="T38" fmla="*/ 14 w 16"/>
                <a:gd name="T39" fmla="*/ 15 h 21"/>
                <a:gd name="T40" fmla="*/ 15 w 16"/>
                <a:gd name="T41" fmla="*/ 13 h 21"/>
                <a:gd name="T42" fmla="*/ 14 w 16"/>
                <a:gd name="T4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21">
                  <a:moveTo>
                    <a:pt x="14" y="12"/>
                  </a:moveTo>
                  <a:cubicBezTo>
                    <a:pt x="15" y="12"/>
                    <a:pt x="16" y="11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5"/>
                    <a:pt x="8" y="3"/>
                  </a:cubicBezTo>
                  <a:cubicBezTo>
                    <a:pt x="8" y="0"/>
                    <a:pt x="5" y="0"/>
                    <a:pt x="5" y="2"/>
                  </a:cubicBezTo>
                  <a:cubicBezTo>
                    <a:pt x="5" y="3"/>
                    <a:pt x="4" y="6"/>
                    <a:pt x="3" y="7"/>
                  </a:cubicBezTo>
                  <a:cubicBezTo>
                    <a:pt x="1" y="8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8"/>
                  </a:cubicBezTo>
                  <a:cubicBezTo>
                    <a:pt x="14" y="18"/>
                    <a:pt x="14" y="17"/>
                    <a:pt x="14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5" y="15"/>
                    <a:pt x="15" y="14"/>
                    <a:pt x="15" y="13"/>
                  </a:cubicBezTo>
                  <a:cubicBezTo>
                    <a:pt x="15" y="13"/>
                    <a:pt x="15" y="12"/>
                    <a:pt x="1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śḻîḑé"/>
            <p:cNvSpPr/>
            <p:nvPr/>
          </p:nvSpPr>
          <p:spPr bwMode="auto">
            <a:xfrm>
              <a:off x="6734176" y="3370263"/>
              <a:ext cx="206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ṣḻîďé"/>
            <p:cNvSpPr/>
            <p:nvPr/>
          </p:nvSpPr>
          <p:spPr bwMode="auto">
            <a:xfrm>
              <a:off x="5443538" y="3243263"/>
              <a:ext cx="117475" cy="117475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ṩľiḓê"/>
            <p:cNvSpPr/>
            <p:nvPr/>
          </p:nvSpPr>
          <p:spPr bwMode="auto">
            <a:xfrm>
              <a:off x="5467351" y="3259138"/>
              <a:ext cx="93663" cy="101600"/>
            </a:xfrm>
            <a:custGeom>
              <a:avLst/>
              <a:gdLst>
                <a:gd name="T0" fmla="*/ 29 w 29"/>
                <a:gd name="T1" fmla="*/ 15 h 31"/>
                <a:gd name="T2" fmla="*/ 14 w 29"/>
                <a:gd name="T3" fmla="*/ 0 h 31"/>
                <a:gd name="T4" fmla="*/ 11 w 29"/>
                <a:gd name="T5" fmla="*/ 7 h 31"/>
                <a:gd name="T6" fmla="*/ 11 w 29"/>
                <a:gd name="T7" fmla="*/ 18 h 31"/>
                <a:gd name="T8" fmla="*/ 6 w 29"/>
                <a:gd name="T9" fmla="*/ 21 h 31"/>
                <a:gd name="T10" fmla="*/ 0 w 29"/>
                <a:gd name="T11" fmla="*/ 21 h 31"/>
                <a:gd name="T12" fmla="*/ 11 w 29"/>
                <a:gd name="T13" fmla="*/ 31 h 31"/>
                <a:gd name="T14" fmla="*/ 11 w 29"/>
                <a:gd name="T15" fmla="*/ 31 h 31"/>
                <a:gd name="T16" fmla="*/ 29 w 29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1">
                  <a:moveTo>
                    <a:pt x="29" y="1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0" y="31"/>
                    <a:pt x="28" y="24"/>
                    <a:pt x="29" y="15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šľidè"/>
            <p:cNvSpPr/>
            <p:nvPr/>
          </p:nvSpPr>
          <p:spPr bwMode="auto">
            <a:xfrm>
              <a:off x="5486401" y="3255963"/>
              <a:ext cx="49213" cy="71438"/>
            </a:xfrm>
            <a:custGeom>
              <a:avLst/>
              <a:gdLst>
                <a:gd name="T0" fmla="*/ 14 w 15"/>
                <a:gd name="T1" fmla="*/ 12 h 22"/>
                <a:gd name="T2" fmla="*/ 15 w 15"/>
                <a:gd name="T3" fmla="*/ 10 h 22"/>
                <a:gd name="T4" fmla="*/ 13 w 15"/>
                <a:gd name="T5" fmla="*/ 8 h 22"/>
                <a:gd name="T6" fmla="*/ 7 w 15"/>
                <a:gd name="T7" fmla="*/ 8 h 22"/>
                <a:gd name="T8" fmla="*/ 8 w 15"/>
                <a:gd name="T9" fmla="*/ 3 h 22"/>
                <a:gd name="T10" fmla="*/ 5 w 15"/>
                <a:gd name="T11" fmla="*/ 2 h 22"/>
                <a:gd name="T12" fmla="*/ 3 w 15"/>
                <a:gd name="T13" fmla="*/ 7 h 22"/>
                <a:gd name="T14" fmla="*/ 0 w 15"/>
                <a:gd name="T15" fmla="*/ 11 h 22"/>
                <a:gd name="T16" fmla="*/ 0 w 15"/>
                <a:gd name="T17" fmla="*/ 12 h 22"/>
                <a:gd name="T18" fmla="*/ 0 w 15"/>
                <a:gd name="T19" fmla="*/ 12 h 22"/>
                <a:gd name="T20" fmla="*/ 0 w 15"/>
                <a:gd name="T21" fmla="*/ 15 h 22"/>
                <a:gd name="T22" fmla="*/ 0 w 15"/>
                <a:gd name="T23" fmla="*/ 16 h 22"/>
                <a:gd name="T24" fmla="*/ 0 w 15"/>
                <a:gd name="T25" fmla="*/ 18 h 22"/>
                <a:gd name="T26" fmla="*/ 0 w 15"/>
                <a:gd name="T27" fmla="*/ 19 h 22"/>
                <a:gd name="T28" fmla="*/ 0 w 15"/>
                <a:gd name="T29" fmla="*/ 22 h 22"/>
                <a:gd name="T30" fmla="*/ 12 w 15"/>
                <a:gd name="T31" fmla="*/ 22 h 22"/>
                <a:gd name="T32" fmla="*/ 14 w 15"/>
                <a:gd name="T33" fmla="*/ 20 h 22"/>
                <a:gd name="T34" fmla="*/ 13 w 15"/>
                <a:gd name="T35" fmla="*/ 18 h 22"/>
                <a:gd name="T36" fmla="*/ 14 w 15"/>
                <a:gd name="T37" fmla="*/ 17 h 22"/>
                <a:gd name="T38" fmla="*/ 14 w 15"/>
                <a:gd name="T39" fmla="*/ 15 h 22"/>
                <a:gd name="T40" fmla="*/ 15 w 15"/>
                <a:gd name="T41" fmla="*/ 14 h 22"/>
                <a:gd name="T42" fmla="*/ 14 w 15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2">
                  <a:moveTo>
                    <a:pt x="14" y="12"/>
                  </a:moveTo>
                  <a:cubicBezTo>
                    <a:pt x="15" y="12"/>
                    <a:pt x="15" y="11"/>
                    <a:pt x="15" y="10"/>
                  </a:cubicBezTo>
                  <a:cubicBezTo>
                    <a:pt x="15" y="9"/>
                    <a:pt x="15" y="8"/>
                    <a:pt x="13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5"/>
                    <a:pt x="8" y="3"/>
                  </a:cubicBezTo>
                  <a:cubicBezTo>
                    <a:pt x="8" y="0"/>
                    <a:pt x="5" y="1"/>
                    <a:pt x="5" y="2"/>
                  </a:cubicBezTo>
                  <a:cubicBezTo>
                    <a:pt x="5" y="4"/>
                    <a:pt x="4" y="6"/>
                    <a:pt x="3" y="7"/>
                  </a:cubicBezTo>
                  <a:cubicBezTo>
                    <a:pt x="1" y="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4" y="21"/>
                    <a:pt x="14" y="20"/>
                  </a:cubicBezTo>
                  <a:cubicBezTo>
                    <a:pt x="14" y="19"/>
                    <a:pt x="13" y="19"/>
                    <a:pt x="13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4" y="15"/>
                    <a:pt x="15" y="14"/>
                    <a:pt x="15" y="14"/>
                  </a:cubicBezTo>
                  <a:cubicBezTo>
                    <a:pt x="15" y="13"/>
                    <a:pt x="15" y="12"/>
                    <a:pt x="1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Sľïde"/>
            <p:cNvSpPr/>
            <p:nvPr/>
          </p:nvSpPr>
          <p:spPr bwMode="auto">
            <a:xfrm>
              <a:off x="5467351" y="3289300"/>
              <a:ext cx="1587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śļîḑè"/>
            <p:cNvSpPr/>
            <p:nvPr/>
          </p:nvSpPr>
          <p:spPr bwMode="auto">
            <a:xfrm>
              <a:off x="6656388" y="3995738"/>
              <a:ext cx="300038" cy="300038"/>
            </a:xfrm>
            <a:prstGeom prst="ellipse">
              <a:avLst/>
            </a:prstGeom>
            <a:solidFill>
              <a:srgbClr val="668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šļiḋê"/>
            <p:cNvSpPr/>
            <p:nvPr/>
          </p:nvSpPr>
          <p:spPr bwMode="auto">
            <a:xfrm>
              <a:off x="6715126" y="4041775"/>
              <a:ext cx="238125" cy="254000"/>
            </a:xfrm>
            <a:custGeom>
              <a:avLst/>
              <a:gdLst>
                <a:gd name="T0" fmla="*/ 73 w 73"/>
                <a:gd name="T1" fmla="*/ 38 h 78"/>
                <a:gd name="T2" fmla="*/ 35 w 73"/>
                <a:gd name="T3" fmla="*/ 0 h 78"/>
                <a:gd name="T4" fmla="*/ 28 w 73"/>
                <a:gd name="T5" fmla="*/ 16 h 78"/>
                <a:gd name="T6" fmla="*/ 28 w 73"/>
                <a:gd name="T7" fmla="*/ 45 h 78"/>
                <a:gd name="T8" fmla="*/ 16 w 73"/>
                <a:gd name="T9" fmla="*/ 51 h 78"/>
                <a:gd name="T10" fmla="*/ 0 w 73"/>
                <a:gd name="T11" fmla="*/ 51 h 78"/>
                <a:gd name="T12" fmla="*/ 27 w 73"/>
                <a:gd name="T13" fmla="*/ 78 h 78"/>
                <a:gd name="T14" fmla="*/ 28 w 73"/>
                <a:gd name="T15" fmla="*/ 78 h 78"/>
                <a:gd name="T16" fmla="*/ 73 w 73"/>
                <a:gd name="T17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8">
                  <a:moveTo>
                    <a:pt x="73" y="38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51" y="78"/>
                    <a:pt x="70" y="60"/>
                    <a:pt x="73" y="38"/>
                  </a:cubicBezTo>
                  <a:close/>
                </a:path>
              </a:pathLst>
            </a:custGeom>
            <a:solidFill>
              <a:srgbClr val="597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ļiḓè"/>
            <p:cNvSpPr/>
            <p:nvPr/>
          </p:nvSpPr>
          <p:spPr bwMode="auto">
            <a:xfrm>
              <a:off x="6767513" y="4032250"/>
              <a:ext cx="127000" cy="176213"/>
            </a:xfrm>
            <a:custGeom>
              <a:avLst/>
              <a:gdLst>
                <a:gd name="T0" fmla="*/ 36 w 39"/>
                <a:gd name="T1" fmla="*/ 30 h 54"/>
                <a:gd name="T2" fmla="*/ 39 w 39"/>
                <a:gd name="T3" fmla="*/ 25 h 54"/>
                <a:gd name="T4" fmla="*/ 34 w 39"/>
                <a:gd name="T5" fmla="*/ 20 h 54"/>
                <a:gd name="T6" fmla="*/ 18 w 39"/>
                <a:gd name="T7" fmla="*/ 20 h 54"/>
                <a:gd name="T8" fmla="*/ 21 w 39"/>
                <a:gd name="T9" fmla="*/ 6 h 54"/>
                <a:gd name="T10" fmla="*/ 13 w 39"/>
                <a:gd name="T11" fmla="*/ 4 h 54"/>
                <a:gd name="T12" fmla="*/ 6 w 39"/>
                <a:gd name="T13" fmla="*/ 17 h 54"/>
                <a:gd name="T14" fmla="*/ 0 w 39"/>
                <a:gd name="T15" fmla="*/ 26 h 54"/>
                <a:gd name="T16" fmla="*/ 0 w 39"/>
                <a:gd name="T17" fmla="*/ 29 h 54"/>
                <a:gd name="T18" fmla="*/ 0 w 39"/>
                <a:gd name="T19" fmla="*/ 30 h 54"/>
                <a:gd name="T20" fmla="*/ 0 w 39"/>
                <a:gd name="T21" fmla="*/ 37 h 54"/>
                <a:gd name="T22" fmla="*/ 0 w 39"/>
                <a:gd name="T23" fmla="*/ 39 h 54"/>
                <a:gd name="T24" fmla="*/ 0 w 39"/>
                <a:gd name="T25" fmla="*/ 44 h 54"/>
                <a:gd name="T26" fmla="*/ 0 w 39"/>
                <a:gd name="T27" fmla="*/ 46 h 54"/>
                <a:gd name="T28" fmla="*/ 0 w 39"/>
                <a:gd name="T29" fmla="*/ 54 h 54"/>
                <a:gd name="T30" fmla="*/ 29 w 39"/>
                <a:gd name="T31" fmla="*/ 54 h 54"/>
                <a:gd name="T32" fmla="*/ 34 w 39"/>
                <a:gd name="T33" fmla="*/ 49 h 54"/>
                <a:gd name="T34" fmla="*/ 33 w 39"/>
                <a:gd name="T35" fmla="*/ 46 h 54"/>
                <a:gd name="T36" fmla="*/ 36 w 39"/>
                <a:gd name="T37" fmla="*/ 42 h 54"/>
                <a:gd name="T38" fmla="*/ 35 w 39"/>
                <a:gd name="T39" fmla="*/ 38 h 54"/>
                <a:gd name="T40" fmla="*/ 38 w 39"/>
                <a:gd name="T41" fmla="*/ 34 h 54"/>
                <a:gd name="T42" fmla="*/ 36 w 39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4">
                  <a:moveTo>
                    <a:pt x="36" y="30"/>
                  </a:moveTo>
                  <a:cubicBezTo>
                    <a:pt x="38" y="29"/>
                    <a:pt x="39" y="27"/>
                    <a:pt x="39" y="25"/>
                  </a:cubicBezTo>
                  <a:cubicBezTo>
                    <a:pt x="39" y="23"/>
                    <a:pt x="37" y="20"/>
                    <a:pt x="34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21" y="13"/>
                    <a:pt x="21" y="6"/>
                  </a:cubicBezTo>
                  <a:cubicBezTo>
                    <a:pt x="21" y="0"/>
                    <a:pt x="13" y="1"/>
                    <a:pt x="13" y="4"/>
                  </a:cubicBezTo>
                  <a:cubicBezTo>
                    <a:pt x="13" y="8"/>
                    <a:pt x="11" y="15"/>
                    <a:pt x="6" y="17"/>
                  </a:cubicBezTo>
                  <a:cubicBezTo>
                    <a:pt x="2" y="20"/>
                    <a:pt x="0" y="26"/>
                    <a:pt x="0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2" y="54"/>
                    <a:pt x="34" y="52"/>
                    <a:pt x="34" y="49"/>
                  </a:cubicBezTo>
                  <a:cubicBezTo>
                    <a:pt x="34" y="48"/>
                    <a:pt x="34" y="47"/>
                    <a:pt x="33" y="46"/>
                  </a:cubicBezTo>
                  <a:cubicBezTo>
                    <a:pt x="35" y="45"/>
                    <a:pt x="36" y="44"/>
                    <a:pt x="36" y="42"/>
                  </a:cubicBezTo>
                  <a:cubicBezTo>
                    <a:pt x="36" y="40"/>
                    <a:pt x="35" y="39"/>
                    <a:pt x="35" y="38"/>
                  </a:cubicBezTo>
                  <a:cubicBezTo>
                    <a:pt x="36" y="38"/>
                    <a:pt x="38" y="36"/>
                    <a:pt x="38" y="34"/>
                  </a:cubicBezTo>
                  <a:cubicBezTo>
                    <a:pt x="38" y="32"/>
                    <a:pt x="37" y="31"/>
                    <a:pt x="3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ŝḷïde"/>
            <p:cNvSpPr/>
            <p:nvPr/>
          </p:nvSpPr>
          <p:spPr bwMode="auto">
            <a:xfrm>
              <a:off x="6715126" y="4113213"/>
              <a:ext cx="46038" cy="9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ṣ1íḍé"/>
            <p:cNvSpPr/>
            <p:nvPr/>
          </p:nvSpPr>
          <p:spPr>
            <a:xfrm>
              <a:off x="5682062" y="1536398"/>
              <a:ext cx="810814" cy="261610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Facebook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41" name="iṥļïdé"/>
            <p:cNvSpPr/>
            <p:nvPr/>
          </p:nvSpPr>
          <p:spPr>
            <a:xfrm>
              <a:off x="5206605" y="1772916"/>
              <a:ext cx="629046" cy="230832"/>
            </a:xfrm>
            <a:prstGeom prst="rect">
              <a:avLst/>
            </a:prstGeom>
          </p:spPr>
          <p:txBody>
            <a:bodyPr wrap="square">
              <a:normAutofit fontScale="55000" lnSpcReduction="20000"/>
            </a:bodyPr>
            <a:lstStyle/>
            <a:p>
              <a:r>
                <a:rPr lang="en-US" altLang="zh-CN" sz="900">
                  <a:solidFill>
                    <a:schemeClr val="bg1"/>
                  </a:solidFill>
                </a:rPr>
                <a:t>Search</a:t>
              </a:r>
            </a:p>
          </p:txBody>
        </p:sp>
        <p:sp>
          <p:nvSpPr>
            <p:cNvPr id="142" name="işḻïḋê"/>
            <p:cNvSpPr/>
            <p:nvPr/>
          </p:nvSpPr>
          <p:spPr>
            <a:xfrm>
              <a:off x="6569871" y="1399337"/>
              <a:ext cx="409086" cy="200055"/>
            </a:xfrm>
            <a:prstGeom prst="rect">
              <a:avLst/>
            </a:prstGeom>
          </p:spPr>
          <p:txBody>
            <a:bodyPr wrap="none">
              <a:normAutofit fontScale="47500" lnSpcReduction="20000"/>
            </a:bodyPr>
            <a:lstStyle/>
            <a:p>
              <a:r>
                <a:rPr lang="en-US" altLang="zh-CN" sz="700">
                  <a:solidFill>
                    <a:schemeClr val="bg1"/>
                  </a:solidFill>
                </a:rPr>
                <a:t>10:10</a:t>
              </a:r>
              <a:endParaRPr lang="zh-CN" altLang="en-US" sz="700">
                <a:solidFill>
                  <a:schemeClr val="bg1"/>
                </a:solidFill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831098" y="2154608"/>
            <a:ext cx="50414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相信大家都有这样的经历：我们进入一家商店的时候经常会听到一个喇叭播放说，欢迎光临，当我们出商店的时候也会提醒说欢迎光临，现实中这是通过感应器触发的，但是在程序中我们是如何触发实现呢，这就是我们要介绍的，析构函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5967886" y="1761330"/>
            <a:ext cx="4833464" cy="40119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析构方法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单继承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多继承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继承的传递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重写父类方法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调用父类方法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多态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类属性和实例属性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类方法和静态方法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D4273E"/>
                </a:solidFill>
              </a:rPr>
              <a:t>重点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D4273E"/>
                </a:solidFill>
              </a:rPr>
              <a:t>类的继承</a:t>
            </a:r>
          </a:p>
          <a:p>
            <a:r>
              <a:rPr lang="zh-CN" altLang="en-US">
                <a:solidFill>
                  <a:srgbClr val="D4273E"/>
                </a:solidFill>
              </a:rPr>
              <a:t>父类的调用 </a:t>
            </a:r>
            <a:endParaRPr lang="en-US" altLang="zh-CN">
              <a:solidFill>
                <a:srgbClr val="D4273E"/>
              </a:solidFill>
            </a:endParaRPr>
          </a:p>
          <a:p>
            <a:r>
              <a:rPr lang="zh-CN" altLang="en-US">
                <a:solidFill>
                  <a:srgbClr val="D4273E"/>
                </a:solidFill>
              </a:rPr>
              <a:t>静态方法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面向对象基础中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D4273E"/>
                </a:solidFill>
              </a:rPr>
              <a:t>继承与重写</a:t>
            </a:r>
            <a:endParaRPr lang="en-US" altLang="zh-CN">
              <a:solidFill>
                <a:srgbClr val="D4273E"/>
              </a:solidFill>
            </a:endParaRPr>
          </a:p>
          <a:p>
            <a:r>
              <a:rPr lang="zh-CN" altLang="en-US">
                <a:solidFill>
                  <a:srgbClr val="D4273E"/>
                </a:solidFill>
              </a:rPr>
              <a:t>静态方法</a:t>
            </a:r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面向对象基础中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析构方法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a882dab-64aa-4807-b775-2836961b1c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8dcfc5d-431f-436a-b179-3dca93510c6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c41068a-e527-47e7-8fe5-4085eb075ef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5450bb-0e5b-44f2-8b75-854a6908f12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286ea36-7293-4499-b986-dfec5f9fb4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77de9a3-176c-4d00-9635-72d59a774d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77de9a3-176c-4d00-9635-72d59a774d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9d22316-cac0-4e89-ad27-7a5d16076787"/>
</p:tagLst>
</file>

<file path=ppt/theme/theme1.xml><?xml version="1.0" encoding="utf-8"?>
<a:theme xmlns:a="http://schemas.openxmlformats.org/drawingml/2006/main" name="开始页​​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3539</Words>
  <Application>Microsoft Office PowerPoint</Application>
  <PresentationFormat>宽屏</PresentationFormat>
  <Paragraphs>208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 Unicode MS</vt:lpstr>
      <vt:lpstr>Source Code Pro</vt:lpstr>
      <vt:lpstr>等线</vt:lpstr>
      <vt:lpstr>苹方 中等</vt:lpstr>
      <vt:lpstr>宋体</vt:lpstr>
      <vt:lpstr>微软雅黑</vt:lpstr>
      <vt:lpstr>新宋体</vt:lpstr>
      <vt:lpstr>Arial</vt:lpstr>
      <vt:lpstr>Calibri</vt:lpstr>
      <vt:lpstr>Cambria</vt:lpstr>
      <vt:lpstr>Impact</vt:lpstr>
      <vt:lpstr>Times New Roman</vt:lpstr>
      <vt:lpstr>Trebuchet MS</vt:lpstr>
      <vt:lpstr>Wingdings</vt:lpstr>
      <vt:lpstr>开始页​​</vt:lpstr>
      <vt:lpstr>PowerPoint 演示文稿</vt:lpstr>
      <vt:lpstr>复习</vt:lpstr>
      <vt:lpstr>PowerPoint 演示文稿</vt:lpstr>
      <vt:lpstr>导入</vt:lpstr>
      <vt:lpstr>PowerPoint 演示文稿</vt:lpstr>
      <vt:lpstr>PowerPoint 演示文稿</vt:lpstr>
      <vt:lpstr>重点</vt:lpstr>
      <vt:lpstr>PowerPoint 演示文稿</vt:lpstr>
      <vt:lpstr>析构方法</vt:lpstr>
      <vt:lpstr>PowerPoint 演示文稿</vt:lpstr>
      <vt:lpstr>PowerPoint 演示文稿</vt:lpstr>
      <vt:lpstr>PowerPoint 演示文稿</vt:lpstr>
      <vt:lpstr>PowerPoint 演示文稿</vt:lpstr>
      <vt:lpstr>单继承</vt:lpstr>
      <vt:lpstr>PowerPoint 演示文稿</vt:lpstr>
      <vt:lpstr>PowerPoint 演示文稿</vt:lpstr>
      <vt:lpstr>PowerPoint 演示文稿</vt:lpstr>
      <vt:lpstr>多继承</vt:lpstr>
      <vt:lpstr>PowerPoint 演示文稿</vt:lpstr>
      <vt:lpstr>PowerPoint 演示文稿</vt:lpstr>
      <vt:lpstr>PowerPoint 演示文稿</vt:lpstr>
      <vt:lpstr>PowerPoint 演示文稿</vt:lpstr>
      <vt:lpstr>继承的传递</vt:lpstr>
      <vt:lpstr>PowerPoint 演示文稿</vt:lpstr>
      <vt:lpstr>PowerPoint 演示文稿</vt:lpstr>
      <vt:lpstr>重写父类方法</vt:lpstr>
      <vt:lpstr>PowerPoint 演示文稿</vt:lpstr>
      <vt:lpstr>调用父类方法</vt:lpstr>
      <vt:lpstr>PowerPoint 演示文稿</vt:lpstr>
      <vt:lpstr>多态</vt:lpstr>
      <vt:lpstr>PowerPoint 演示文稿</vt:lpstr>
      <vt:lpstr>PowerPoint 演示文稿</vt:lpstr>
      <vt:lpstr>PowerPoint 演示文稿</vt:lpstr>
      <vt:lpstr>类属性和实例属性</vt:lpstr>
      <vt:lpstr>PowerPoint 演示文稿</vt:lpstr>
      <vt:lpstr>PowerPoint 演示文稿</vt:lpstr>
      <vt:lpstr>PowerPoint 演示文稿</vt:lpstr>
      <vt:lpstr>PowerPoint 演示文稿</vt:lpstr>
      <vt:lpstr>类方法和静态方法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Administrator</cp:lastModifiedBy>
  <cp:revision>572</cp:revision>
  <dcterms:created xsi:type="dcterms:W3CDTF">2018-05-08T08:41:00Z</dcterms:created>
  <dcterms:modified xsi:type="dcterms:W3CDTF">2020-05-07T01:08:24Z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