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256" r:id="rId3"/>
    <p:sldId id="266" r:id="rId4"/>
    <p:sldId id="261" r:id="rId5"/>
    <p:sldId id="258" r:id="rId6"/>
    <p:sldId id="257" r:id="rId7"/>
    <p:sldId id="269" r:id="rId8"/>
    <p:sldId id="265" r:id="rId9"/>
    <p:sldId id="268" r:id="rId10"/>
    <p:sldId id="27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0"/>
  </p:normalViewPr>
  <p:slideViewPr>
    <p:cSldViewPr snapToGrid="0">
      <p:cViewPr varScale="1">
        <p:scale>
          <a:sx n="90" d="100"/>
          <a:sy n="90" d="100"/>
        </p:scale>
        <p:origin x="29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李 泊岩" userId="a8f55eab75a13572" providerId="LiveId" clId="{07D9A9E0-55C7-4754-89F6-0799100B89D9}"/>
    <pc:docChg chg="undo addSld delSld modSld sldOrd">
      <pc:chgData name="李 泊岩" userId="a8f55eab75a13572" providerId="LiveId" clId="{07D9A9E0-55C7-4754-89F6-0799100B89D9}" dt="2019-07-26T08:05:43.751" v="99" actId="2696"/>
      <pc:docMkLst>
        <pc:docMk/>
      </pc:docMkLst>
      <pc:sldChg chg="add del ord">
        <pc:chgData name="李 泊岩" userId="a8f55eab75a13572" providerId="LiveId" clId="{07D9A9E0-55C7-4754-89F6-0799100B89D9}" dt="2019-07-26T08:01:53.087" v="61"/>
        <pc:sldMkLst>
          <pc:docMk/>
          <pc:sldMk cId="80983089" sldId="256"/>
        </pc:sldMkLst>
      </pc:sldChg>
      <pc:sldChg chg="addSp modSp add ord">
        <pc:chgData name="李 泊岩" userId="a8f55eab75a13572" providerId="LiveId" clId="{07D9A9E0-55C7-4754-89F6-0799100B89D9}" dt="2019-07-26T08:00:33.953" v="54" actId="207"/>
        <pc:sldMkLst>
          <pc:docMk/>
          <pc:sldMk cId="2893707669" sldId="257"/>
        </pc:sldMkLst>
        <pc:spChg chg="add mod">
          <ac:chgData name="李 泊岩" userId="a8f55eab75a13572" providerId="LiveId" clId="{07D9A9E0-55C7-4754-89F6-0799100B89D9}" dt="2019-07-26T08:00:33.953" v="54" actId="207"/>
          <ac:spMkLst>
            <pc:docMk/>
            <pc:sldMk cId="2893707669" sldId="257"/>
            <ac:spMk id="12" creationId="{D9BFDB96-B282-440E-8F7D-30B5F74EA1E8}"/>
          </ac:spMkLst>
        </pc:spChg>
      </pc:sldChg>
      <pc:sldChg chg="add del ord">
        <pc:chgData name="李 泊岩" userId="a8f55eab75a13572" providerId="LiveId" clId="{07D9A9E0-55C7-4754-89F6-0799100B89D9}" dt="2019-07-26T08:01:53.087" v="61"/>
        <pc:sldMkLst>
          <pc:docMk/>
          <pc:sldMk cId="155223240" sldId="258"/>
        </pc:sldMkLst>
      </pc:sldChg>
      <pc:sldChg chg="add del ord">
        <pc:chgData name="李 泊岩" userId="a8f55eab75a13572" providerId="LiveId" clId="{07D9A9E0-55C7-4754-89F6-0799100B89D9}" dt="2019-07-26T08:01:53.087" v="61"/>
        <pc:sldMkLst>
          <pc:docMk/>
          <pc:sldMk cId="103090002" sldId="261"/>
        </pc:sldMkLst>
      </pc:sldChg>
      <pc:sldChg chg="add del ord">
        <pc:chgData name="李 泊岩" userId="a8f55eab75a13572" providerId="LiveId" clId="{07D9A9E0-55C7-4754-89F6-0799100B89D9}" dt="2019-07-26T08:01:53.087" v="61"/>
        <pc:sldMkLst>
          <pc:docMk/>
          <pc:sldMk cId="210795836" sldId="264"/>
        </pc:sldMkLst>
      </pc:sldChg>
      <pc:sldChg chg="addSp delSp modSp">
        <pc:chgData name="李 泊岩" userId="a8f55eab75a13572" providerId="LiveId" clId="{07D9A9E0-55C7-4754-89F6-0799100B89D9}" dt="2019-07-26T08:03:52.074" v="75" actId="2711"/>
        <pc:sldMkLst>
          <pc:docMk/>
          <pc:sldMk cId="3149200421" sldId="265"/>
        </pc:sldMkLst>
        <pc:spChg chg="add del">
          <ac:chgData name="李 泊岩" userId="a8f55eab75a13572" providerId="LiveId" clId="{07D9A9E0-55C7-4754-89F6-0799100B89D9}" dt="2019-07-26T07:57:40.437" v="31"/>
          <ac:spMkLst>
            <pc:docMk/>
            <pc:sldMk cId="3149200421" sldId="265"/>
            <ac:spMk id="2" creationId="{A952CB2A-C8CD-4980-A063-80C6BF426A86}"/>
          </ac:spMkLst>
        </pc:spChg>
        <pc:spChg chg="add mod">
          <ac:chgData name="李 泊岩" userId="a8f55eab75a13572" providerId="LiveId" clId="{07D9A9E0-55C7-4754-89F6-0799100B89D9}" dt="2019-07-26T08:02:52.013" v="71" actId="113"/>
          <ac:spMkLst>
            <pc:docMk/>
            <pc:sldMk cId="3149200421" sldId="265"/>
            <ac:spMk id="5" creationId="{CA567B5C-B053-4E0D-B061-756E9D73B119}"/>
          </ac:spMkLst>
        </pc:spChg>
        <pc:graphicFrameChg chg="mod modGraphic">
          <ac:chgData name="李 泊岩" userId="a8f55eab75a13572" providerId="LiveId" clId="{07D9A9E0-55C7-4754-89F6-0799100B89D9}" dt="2019-07-26T08:03:52.074" v="75" actId="2711"/>
          <ac:graphicFrameMkLst>
            <pc:docMk/>
            <pc:sldMk cId="3149200421" sldId="265"/>
            <ac:graphicFrameMk id="4" creationId="{81B9A782-0A4D-441D-BAFA-998C7F9B1460}"/>
          </ac:graphicFrameMkLst>
        </pc:graphicFrameChg>
      </pc:sldChg>
      <pc:sldChg chg="add del ord">
        <pc:chgData name="李 泊岩" userId="a8f55eab75a13572" providerId="LiveId" clId="{07D9A9E0-55C7-4754-89F6-0799100B89D9}" dt="2019-07-26T08:01:53.087" v="61"/>
        <pc:sldMkLst>
          <pc:docMk/>
          <pc:sldMk cId="3052853098" sldId="266"/>
        </pc:sldMkLst>
      </pc:sldChg>
      <pc:sldChg chg="add del">
        <pc:chgData name="李 泊岩" userId="a8f55eab75a13572" providerId="LiveId" clId="{07D9A9E0-55C7-4754-89F6-0799100B89D9}" dt="2019-07-26T08:04:18.435" v="77" actId="2696"/>
        <pc:sldMkLst>
          <pc:docMk/>
          <pc:sldMk cId="3477934419" sldId="267"/>
        </pc:sldMkLst>
      </pc:sldChg>
      <pc:sldChg chg="addSp modSp add">
        <pc:chgData name="李 泊岩" userId="a8f55eab75a13572" providerId="LiveId" clId="{07D9A9E0-55C7-4754-89F6-0799100B89D9}" dt="2019-07-26T08:05:37.268" v="97" actId="1076"/>
        <pc:sldMkLst>
          <pc:docMk/>
          <pc:sldMk cId="3545268796" sldId="268"/>
        </pc:sldMkLst>
        <pc:spChg chg="add">
          <ac:chgData name="李 泊岩" userId="a8f55eab75a13572" providerId="LiveId" clId="{07D9A9E0-55C7-4754-89F6-0799100B89D9}" dt="2019-07-26T08:05:21.975" v="92"/>
          <ac:spMkLst>
            <pc:docMk/>
            <pc:sldMk cId="3545268796" sldId="268"/>
            <ac:spMk id="8" creationId="{BAE6FAC9-89FE-40C2-95ED-AE1F5DFB0A11}"/>
          </ac:spMkLst>
        </pc:spChg>
        <pc:spChg chg="mod">
          <ac:chgData name="李 泊岩" userId="a8f55eab75a13572" providerId="LiveId" clId="{07D9A9E0-55C7-4754-89F6-0799100B89D9}" dt="2019-07-26T08:05:31.973" v="94" actId="1076"/>
          <ac:spMkLst>
            <pc:docMk/>
            <pc:sldMk cId="3545268796" sldId="268"/>
            <ac:spMk id="10" creationId="{DF39FB60-A14F-4370-BA1D-7F15258DA7AC}"/>
          </ac:spMkLst>
        </pc:spChg>
        <pc:spChg chg="mod">
          <ac:chgData name="李 泊岩" userId="a8f55eab75a13572" providerId="LiveId" clId="{07D9A9E0-55C7-4754-89F6-0799100B89D9}" dt="2019-07-26T08:05:29.817" v="93" actId="1076"/>
          <ac:spMkLst>
            <pc:docMk/>
            <pc:sldMk cId="3545268796" sldId="268"/>
            <ac:spMk id="11" creationId="{82648397-1B49-4033-AB41-7F29986F69CB}"/>
          </ac:spMkLst>
        </pc:spChg>
        <pc:spChg chg="mod">
          <ac:chgData name="李 泊岩" userId="a8f55eab75a13572" providerId="LiveId" clId="{07D9A9E0-55C7-4754-89F6-0799100B89D9}" dt="2019-07-26T08:05:37.268" v="97" actId="1076"/>
          <ac:spMkLst>
            <pc:docMk/>
            <pc:sldMk cId="3545268796" sldId="268"/>
            <ac:spMk id="12" creationId="{76163CD6-436A-44BC-AD53-4FE1D36F8553}"/>
          </ac:spMkLst>
        </pc:spChg>
      </pc:sldChg>
      <pc:sldChg chg="addSp delSp modSp add ord">
        <pc:chgData name="李 泊岩" userId="a8f55eab75a13572" providerId="LiveId" clId="{07D9A9E0-55C7-4754-89F6-0799100B89D9}" dt="2019-07-26T08:05:19.913" v="91"/>
        <pc:sldMkLst>
          <pc:docMk/>
          <pc:sldMk cId="1432230565" sldId="269"/>
        </pc:sldMkLst>
        <pc:spChg chg="del">
          <ac:chgData name="李 泊岩" userId="a8f55eab75a13572" providerId="LiveId" clId="{07D9A9E0-55C7-4754-89F6-0799100B89D9}" dt="2019-07-26T08:05:06.104" v="88"/>
          <ac:spMkLst>
            <pc:docMk/>
            <pc:sldMk cId="1432230565" sldId="269"/>
            <ac:spMk id="3" creationId="{A17D8921-4621-448E-8CF7-593E15E9828A}"/>
          </ac:spMkLst>
        </pc:spChg>
        <pc:spChg chg="add">
          <ac:chgData name="李 泊岩" userId="a8f55eab75a13572" providerId="LiveId" clId="{07D9A9E0-55C7-4754-89F6-0799100B89D9}" dt="2019-07-26T08:05:19.913" v="91"/>
          <ac:spMkLst>
            <pc:docMk/>
            <pc:sldMk cId="1432230565" sldId="269"/>
            <ac:spMk id="6" creationId="{9BAFE9AD-7484-4E26-A298-F095B4CC5842}"/>
          </ac:spMkLst>
        </pc:spChg>
        <pc:picChg chg="add mod">
          <ac:chgData name="李 泊岩" userId="a8f55eab75a13572" providerId="LiveId" clId="{07D9A9E0-55C7-4754-89F6-0799100B89D9}" dt="2019-07-26T08:05:12.227" v="90" actId="14100"/>
          <ac:picMkLst>
            <pc:docMk/>
            <pc:sldMk cId="1432230565" sldId="269"/>
            <ac:picMk id="5" creationId="{968D40CC-358C-4E13-88CC-6A149CBD8BF8}"/>
          </ac:picMkLst>
        </pc:picChg>
      </pc:sldChg>
      <pc:sldChg chg="add del">
        <pc:chgData name="李 泊岩" userId="a8f55eab75a13572" providerId="LiveId" clId="{07D9A9E0-55C7-4754-89F6-0799100B89D9}" dt="2019-07-26T08:05:43.751" v="99" actId="2696"/>
        <pc:sldMkLst>
          <pc:docMk/>
          <pc:sldMk cId="1908991941" sldId="270"/>
        </pc:sldMkLst>
      </pc:sldChg>
    </pc:docChg>
  </pc:docChgLst>
  <pc:docChgLst>
    <pc:chgData name="李 泊岩" userId="a8f55eab75a13572" providerId="LiveId" clId="{927E2C13-7570-41FF-B78A-65292BF75233}"/>
    <pc:docChg chg="undo custSel addSld delSld modSld">
      <pc:chgData name="李 泊岩" userId="a8f55eab75a13572" providerId="LiveId" clId="{927E2C13-7570-41FF-B78A-65292BF75233}" dt="2019-07-27T03:59:48.662" v="97" actId="1036"/>
      <pc:docMkLst>
        <pc:docMk/>
      </pc:docMkLst>
      <pc:sldChg chg="modSp">
        <pc:chgData name="李 泊岩" userId="a8f55eab75a13572" providerId="LiveId" clId="{927E2C13-7570-41FF-B78A-65292BF75233}" dt="2019-07-27T03:59:48.662" v="97" actId="1036"/>
        <pc:sldMkLst>
          <pc:docMk/>
          <pc:sldMk cId="80983089" sldId="256"/>
        </pc:sldMkLst>
        <pc:spChg chg="mod">
          <ac:chgData name="李 泊岩" userId="a8f55eab75a13572" providerId="LiveId" clId="{927E2C13-7570-41FF-B78A-65292BF75233}" dt="2019-07-26T09:05:41.888" v="44" actId="1076"/>
          <ac:spMkLst>
            <pc:docMk/>
            <pc:sldMk cId="80983089" sldId="256"/>
            <ac:spMk id="3" creationId="{E57AA841-AA2C-4BD3-94E7-3AD77B07C2AE}"/>
          </ac:spMkLst>
        </pc:spChg>
        <pc:spChg chg="mod">
          <ac:chgData name="李 泊岩" userId="a8f55eab75a13572" providerId="LiveId" clId="{927E2C13-7570-41FF-B78A-65292BF75233}" dt="2019-07-27T03:59:48.662" v="97" actId="1036"/>
          <ac:spMkLst>
            <pc:docMk/>
            <pc:sldMk cId="80983089" sldId="256"/>
            <ac:spMk id="8" creationId="{6B42B06A-C3E2-784F-B6B1-F468E7D62F70}"/>
          </ac:spMkLst>
        </pc:spChg>
        <pc:picChg chg="mod">
          <ac:chgData name="李 泊岩" userId="a8f55eab75a13572" providerId="LiveId" clId="{927E2C13-7570-41FF-B78A-65292BF75233}" dt="2019-07-26T09:05:47.438" v="45" actId="1076"/>
          <ac:picMkLst>
            <pc:docMk/>
            <pc:sldMk cId="80983089" sldId="256"/>
            <ac:picMk id="7" creationId="{591F7021-CE0D-5E4A-85EE-20A9574C0F80}"/>
          </ac:picMkLst>
        </pc:picChg>
      </pc:sldChg>
      <pc:sldChg chg="modSp">
        <pc:chgData name="李 泊岩" userId="a8f55eab75a13572" providerId="LiveId" clId="{927E2C13-7570-41FF-B78A-65292BF75233}" dt="2019-07-26T08:56:00.371" v="17" actId="1035"/>
        <pc:sldMkLst>
          <pc:docMk/>
          <pc:sldMk cId="2893707669" sldId="257"/>
        </pc:sldMkLst>
        <pc:spChg chg="mod">
          <ac:chgData name="李 泊岩" userId="a8f55eab75a13572" providerId="LiveId" clId="{927E2C13-7570-41FF-B78A-65292BF75233}" dt="2019-07-26T08:33:05.079" v="15" actId="1036"/>
          <ac:spMkLst>
            <pc:docMk/>
            <pc:sldMk cId="2893707669" sldId="257"/>
            <ac:spMk id="12" creationId="{D9BFDB96-B282-440E-8F7D-30B5F74EA1E8}"/>
          </ac:spMkLst>
        </pc:spChg>
        <pc:graphicFrameChg chg="mod">
          <ac:chgData name="李 泊岩" userId="a8f55eab75a13572" providerId="LiveId" clId="{927E2C13-7570-41FF-B78A-65292BF75233}" dt="2019-07-26T08:56:00.371" v="17" actId="1035"/>
          <ac:graphicFrameMkLst>
            <pc:docMk/>
            <pc:sldMk cId="2893707669" sldId="257"/>
            <ac:graphicFrameMk id="11" creationId="{E9FA09FE-C229-4AF3-902E-8181E6B51418}"/>
          </ac:graphicFrameMkLst>
        </pc:graphicFrameChg>
      </pc:sldChg>
      <pc:sldChg chg="modSp">
        <pc:chgData name="李 泊岩" userId="a8f55eab75a13572" providerId="LiveId" clId="{927E2C13-7570-41FF-B78A-65292BF75233}" dt="2019-07-27T03:59:01.503" v="85" actId="1076"/>
        <pc:sldMkLst>
          <pc:docMk/>
          <pc:sldMk cId="210795836" sldId="264"/>
        </pc:sldMkLst>
        <pc:spChg chg="mod">
          <ac:chgData name="李 泊岩" userId="a8f55eab75a13572" providerId="LiveId" clId="{927E2C13-7570-41FF-B78A-65292BF75233}" dt="2019-07-26T09:03:06.883" v="32"/>
          <ac:spMkLst>
            <pc:docMk/>
            <pc:sldMk cId="210795836" sldId="264"/>
            <ac:spMk id="3" creationId="{72F4A3BB-9D8F-4028-BB63-6843A58B2956}"/>
          </ac:spMkLst>
        </pc:spChg>
        <pc:spChg chg="mod">
          <ac:chgData name="李 泊岩" userId="a8f55eab75a13572" providerId="LiveId" clId="{927E2C13-7570-41FF-B78A-65292BF75233}" dt="2019-07-27T03:58:46.674" v="84"/>
          <ac:spMkLst>
            <pc:docMk/>
            <pc:sldMk cId="210795836" sldId="264"/>
            <ac:spMk id="4" creationId="{D69626D7-80C5-684E-B028-722A53803DC1}"/>
          </ac:spMkLst>
        </pc:spChg>
        <pc:spChg chg="mod">
          <ac:chgData name="李 泊岩" userId="a8f55eab75a13572" providerId="LiveId" clId="{927E2C13-7570-41FF-B78A-65292BF75233}" dt="2019-07-26T09:03:36.547" v="41" actId="403"/>
          <ac:spMkLst>
            <pc:docMk/>
            <pc:sldMk cId="210795836" sldId="264"/>
            <ac:spMk id="5" creationId="{1D6177C1-B8FE-904C-84C9-010E258B7F88}"/>
          </ac:spMkLst>
        </pc:spChg>
        <pc:picChg chg="mod">
          <ac:chgData name="李 泊岩" userId="a8f55eab75a13572" providerId="LiveId" clId="{927E2C13-7570-41FF-B78A-65292BF75233}" dt="2019-07-27T03:59:01.503" v="85" actId="1076"/>
          <ac:picMkLst>
            <pc:docMk/>
            <pc:sldMk cId="210795836" sldId="264"/>
            <ac:picMk id="13" creationId="{373DFB61-B732-034A-8B1D-4C8F3ED22015}"/>
          </ac:picMkLst>
        </pc:picChg>
      </pc:sldChg>
      <pc:sldChg chg="add del">
        <pc:chgData name="李 泊岩" userId="a8f55eab75a13572" providerId="LiveId" clId="{927E2C13-7570-41FF-B78A-65292BF75233}" dt="2019-07-26T09:05:56.744" v="49"/>
        <pc:sldMkLst>
          <pc:docMk/>
          <pc:sldMk cId="928462556" sldId="270"/>
        </pc:sldMkLst>
      </pc:sldChg>
      <pc:sldChg chg="add del">
        <pc:chgData name="李 泊岩" userId="a8f55eab75a13572" providerId="LiveId" clId="{927E2C13-7570-41FF-B78A-65292BF75233}" dt="2019-07-26T09:05:54.702" v="47"/>
        <pc:sldMkLst>
          <pc:docMk/>
          <pc:sldMk cId="2049433418" sldId="270"/>
        </pc:sldMkLst>
      </pc:sldChg>
      <pc:sldChg chg="modSp add">
        <pc:chgData name="李 泊岩" userId="a8f55eab75a13572" providerId="LiveId" clId="{927E2C13-7570-41FF-B78A-65292BF75233}" dt="2019-07-26T09:06:12.406" v="78" actId="2711"/>
        <pc:sldMkLst>
          <pc:docMk/>
          <pc:sldMk cId="2471459310" sldId="270"/>
        </pc:sldMkLst>
        <pc:spChg chg="mod">
          <ac:chgData name="李 泊岩" userId="a8f55eab75a13572" providerId="LiveId" clId="{927E2C13-7570-41FF-B78A-65292BF75233}" dt="2019-07-26T09:06:12.406" v="78" actId="2711"/>
          <ac:spMkLst>
            <pc:docMk/>
            <pc:sldMk cId="2471459310" sldId="270"/>
            <ac:spMk id="2" creationId="{AF1F9003-297E-4BC7-9893-3BC847EF83F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699146-44EA-4230-AF07-2BDD4B978EE3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9C5A618-96F5-49E6-8E15-3285B09FE89F}">
      <dgm:prSet phldrT="[文本]" custT="1"/>
      <dgm:spPr/>
      <dgm:t>
        <a:bodyPr/>
        <a:lstStyle/>
        <a:p>
          <a:r>
            <a:rPr lang="en-US" altLang="zh-CN" sz="3800" dirty="0" err="1">
              <a:latin typeface="Aharoni" panose="02010803020104030203" pitchFamily="2" charset="-79"/>
              <a:cs typeface="Aharoni" panose="02010803020104030203" pitchFamily="2" charset="-79"/>
            </a:rPr>
            <a:t>Splitted</a:t>
          </a:r>
          <a:r>
            <a:rPr lang="en-US" altLang="zh-CN" sz="3800" dirty="0">
              <a:latin typeface="Aharoni" panose="02010803020104030203" pitchFamily="2" charset="-79"/>
              <a:cs typeface="Aharoni" panose="02010803020104030203" pitchFamily="2" charset="-79"/>
            </a:rPr>
            <a:t> Data</a:t>
          </a:r>
          <a:endParaRPr lang="zh-CN" altLang="en-US" sz="3800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6C3AF9A8-FBE1-42BB-A82D-7975BA92EF28}" type="parTrans" cxnId="{0E7B1358-48AF-4477-A7BD-267E7C87E37B}">
      <dgm:prSet/>
      <dgm:spPr/>
      <dgm:t>
        <a:bodyPr/>
        <a:lstStyle/>
        <a:p>
          <a:endParaRPr lang="zh-CN" altLang="en-US"/>
        </a:p>
      </dgm:t>
    </dgm:pt>
    <dgm:pt modelId="{5A46B92D-8BAA-4394-B8B6-FB6E33424B93}" type="sibTrans" cxnId="{0E7B1358-48AF-4477-A7BD-267E7C87E37B}">
      <dgm:prSet/>
      <dgm:spPr/>
      <dgm:t>
        <a:bodyPr/>
        <a:lstStyle/>
        <a:p>
          <a:endParaRPr lang="zh-CN" altLang="en-US"/>
        </a:p>
      </dgm:t>
    </dgm:pt>
    <dgm:pt modelId="{106511D5-86F7-4914-A361-54640D1D75FD}" type="pres">
      <dgm:prSet presAssocID="{68699146-44EA-4230-AF07-2BDD4B978EE3}" presName="Name0" presStyleCnt="0">
        <dgm:presLayoutVars>
          <dgm:chMax val="7"/>
          <dgm:chPref val="5"/>
        </dgm:presLayoutVars>
      </dgm:prSet>
      <dgm:spPr/>
    </dgm:pt>
    <dgm:pt modelId="{78C67BD8-E120-4946-AC03-134CFC7A8601}" type="pres">
      <dgm:prSet presAssocID="{68699146-44EA-4230-AF07-2BDD4B978EE3}" presName="arrowNode" presStyleLbl="node1" presStyleIdx="0" presStyleCnt="1" custAng="9960674" custFlipHor="1" custScaleX="80629" custScaleY="70062" custLinFactNeighborX="-14029" custLinFactNeighborY="-19005"/>
      <dgm:spPr/>
    </dgm:pt>
    <dgm:pt modelId="{F6C51DBD-7A59-41C0-8565-16A030435E51}" type="pres">
      <dgm:prSet presAssocID="{69C5A618-96F5-49E6-8E15-3285B09FE89F}" presName="txNode1" presStyleLbl="revTx" presStyleIdx="0" presStyleCnt="1" custScaleX="296208" custScaleY="135788" custLinFactY="100000" custLinFactNeighborX="-8752" custLinFactNeighborY="196937">
        <dgm:presLayoutVars>
          <dgm:bulletEnabled val="1"/>
        </dgm:presLayoutVars>
      </dgm:prSet>
      <dgm:spPr/>
    </dgm:pt>
  </dgm:ptLst>
  <dgm:cxnLst>
    <dgm:cxn modelId="{63021A14-B917-4759-8D31-3EDE107D6C20}" type="presOf" srcId="{69C5A618-96F5-49E6-8E15-3285B09FE89F}" destId="{F6C51DBD-7A59-41C0-8565-16A030435E51}" srcOrd="0" destOrd="0" presId="urn:microsoft.com/office/officeart/2009/3/layout/DescendingProcess"/>
    <dgm:cxn modelId="{0E7B1358-48AF-4477-A7BD-267E7C87E37B}" srcId="{68699146-44EA-4230-AF07-2BDD4B978EE3}" destId="{69C5A618-96F5-49E6-8E15-3285B09FE89F}" srcOrd="0" destOrd="0" parTransId="{6C3AF9A8-FBE1-42BB-A82D-7975BA92EF28}" sibTransId="{5A46B92D-8BAA-4394-B8B6-FB6E33424B93}"/>
    <dgm:cxn modelId="{F1DB50FE-B64C-4E95-B10A-6873DBEB85E4}" type="presOf" srcId="{68699146-44EA-4230-AF07-2BDD4B978EE3}" destId="{106511D5-86F7-4914-A361-54640D1D75FD}" srcOrd="0" destOrd="0" presId="urn:microsoft.com/office/officeart/2009/3/layout/DescendingProcess"/>
    <dgm:cxn modelId="{DCA58F62-8840-4459-86CC-2F4DFDD8D29D}" type="presParOf" srcId="{106511D5-86F7-4914-A361-54640D1D75FD}" destId="{78C67BD8-E120-4946-AC03-134CFC7A8601}" srcOrd="0" destOrd="0" presId="urn:microsoft.com/office/officeart/2009/3/layout/DescendingProcess"/>
    <dgm:cxn modelId="{93898A04-7DFF-4872-960B-ED719E7D355D}" type="presParOf" srcId="{106511D5-86F7-4914-A361-54640D1D75FD}" destId="{F6C51DBD-7A59-41C0-8565-16A030435E51}" srcOrd="1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C1F045-A34C-4022-A809-E49BEC4BC468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86D2520-A680-43AF-803E-7E75E8E56ED8}">
      <dgm:prSet phldrT="[文本]" custT="1"/>
      <dgm:spPr/>
      <dgm:t>
        <a:bodyPr/>
        <a:lstStyle/>
        <a:p>
          <a:r>
            <a:rPr lang="en-US" altLang="zh-CN" sz="3800" b="1" dirty="0">
              <a:latin typeface="Aharoni" panose="02010803020104030203" pitchFamily="2" charset="-79"/>
              <a:cs typeface="Aharoni" panose="02010803020104030203" pitchFamily="2" charset="-79"/>
            </a:rPr>
            <a:t>Model</a:t>
          </a:r>
          <a:endParaRPr lang="zh-CN" altLang="en-US" sz="3800" b="1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43509A3C-CF1E-4DA7-B626-C0C7FB94A0DA}" type="parTrans" cxnId="{C64830D2-C650-4446-A18C-9F470F09895C}">
      <dgm:prSet/>
      <dgm:spPr/>
      <dgm:t>
        <a:bodyPr/>
        <a:lstStyle/>
        <a:p>
          <a:endParaRPr lang="zh-CN" altLang="en-US"/>
        </a:p>
      </dgm:t>
    </dgm:pt>
    <dgm:pt modelId="{8C25ACE9-2498-452F-9FF8-A5B0FCE760A8}" type="sibTrans" cxnId="{C64830D2-C650-4446-A18C-9F470F09895C}">
      <dgm:prSet/>
      <dgm:spPr/>
      <dgm:t>
        <a:bodyPr/>
        <a:lstStyle/>
        <a:p>
          <a:endParaRPr lang="zh-CN" altLang="en-US"/>
        </a:p>
      </dgm:t>
    </dgm:pt>
    <dgm:pt modelId="{A5DD4E5E-4176-494F-A8B5-61B73560C89B}" type="pres">
      <dgm:prSet presAssocID="{02C1F045-A34C-4022-A809-E49BEC4BC468}" presName="Name0" presStyleCnt="0">
        <dgm:presLayoutVars>
          <dgm:chMax val="7"/>
          <dgm:chPref val="5"/>
        </dgm:presLayoutVars>
      </dgm:prSet>
      <dgm:spPr/>
    </dgm:pt>
    <dgm:pt modelId="{87CB2A67-FF52-4121-9865-BB39047266AD}" type="pres">
      <dgm:prSet presAssocID="{02C1F045-A34C-4022-A809-E49BEC4BC468}" presName="arrowNode" presStyleLbl="node1" presStyleIdx="0" presStyleCnt="1" custAng="481928" custScaleX="132887"/>
      <dgm:spPr/>
    </dgm:pt>
    <dgm:pt modelId="{FADC42BF-A4F6-4B6D-B634-8928A02A63A8}" type="pres">
      <dgm:prSet presAssocID="{B86D2520-A680-43AF-803E-7E75E8E56ED8}" presName="txNode1" presStyleLbl="revTx" presStyleIdx="0" presStyleCnt="1" custScaleX="207797" custScaleY="181671">
        <dgm:presLayoutVars>
          <dgm:bulletEnabled val="1"/>
        </dgm:presLayoutVars>
      </dgm:prSet>
      <dgm:spPr/>
    </dgm:pt>
  </dgm:ptLst>
  <dgm:cxnLst>
    <dgm:cxn modelId="{560F79C1-6ADE-4BF0-BA20-9E34CA966A86}" type="presOf" srcId="{02C1F045-A34C-4022-A809-E49BEC4BC468}" destId="{A5DD4E5E-4176-494F-A8B5-61B73560C89B}" srcOrd="0" destOrd="0" presId="urn:microsoft.com/office/officeart/2009/3/layout/DescendingProcess"/>
    <dgm:cxn modelId="{C64830D2-C650-4446-A18C-9F470F09895C}" srcId="{02C1F045-A34C-4022-A809-E49BEC4BC468}" destId="{B86D2520-A680-43AF-803E-7E75E8E56ED8}" srcOrd="0" destOrd="0" parTransId="{43509A3C-CF1E-4DA7-B626-C0C7FB94A0DA}" sibTransId="{8C25ACE9-2498-452F-9FF8-A5B0FCE760A8}"/>
    <dgm:cxn modelId="{785017FB-DB96-4840-B4B2-C9747658852A}" type="presOf" srcId="{B86D2520-A680-43AF-803E-7E75E8E56ED8}" destId="{FADC42BF-A4F6-4B6D-B634-8928A02A63A8}" srcOrd="0" destOrd="0" presId="urn:microsoft.com/office/officeart/2009/3/layout/DescendingProcess"/>
    <dgm:cxn modelId="{325AD580-E0AA-4FA0-9426-B9F71FF29E14}" type="presParOf" srcId="{A5DD4E5E-4176-494F-A8B5-61B73560C89B}" destId="{87CB2A67-FF52-4121-9865-BB39047266AD}" srcOrd="0" destOrd="0" presId="urn:microsoft.com/office/officeart/2009/3/layout/DescendingProcess"/>
    <dgm:cxn modelId="{2094867D-1BA6-4C89-9E4E-8F61BA50B819}" type="presParOf" srcId="{A5DD4E5E-4176-494F-A8B5-61B73560C89B}" destId="{FADC42BF-A4F6-4B6D-B634-8928A02A63A8}" srcOrd="1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699146-44EA-4230-AF07-2BDD4B978EE3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9C5A618-96F5-49E6-8E15-3285B09FE89F}">
      <dgm:prSet phldrT="[文本]" custT="1"/>
      <dgm:spPr/>
      <dgm:t>
        <a:bodyPr/>
        <a:lstStyle/>
        <a:p>
          <a:r>
            <a:rPr lang="en-US" altLang="zh-CN" sz="3800" dirty="0">
              <a:latin typeface="Aharoni" panose="02010803020104030203" pitchFamily="2" charset="-79"/>
              <a:cs typeface="Aharoni" panose="02010803020104030203" pitchFamily="2" charset="-79"/>
            </a:rPr>
            <a:t>Scores</a:t>
          </a:r>
          <a:endParaRPr lang="zh-CN" altLang="en-US" sz="3800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6C3AF9A8-FBE1-42BB-A82D-7975BA92EF28}" type="parTrans" cxnId="{0E7B1358-48AF-4477-A7BD-267E7C87E37B}">
      <dgm:prSet/>
      <dgm:spPr/>
      <dgm:t>
        <a:bodyPr/>
        <a:lstStyle/>
        <a:p>
          <a:endParaRPr lang="zh-CN" altLang="en-US"/>
        </a:p>
      </dgm:t>
    </dgm:pt>
    <dgm:pt modelId="{5A46B92D-8BAA-4394-B8B6-FB6E33424B93}" type="sibTrans" cxnId="{0E7B1358-48AF-4477-A7BD-267E7C87E37B}">
      <dgm:prSet/>
      <dgm:spPr/>
      <dgm:t>
        <a:bodyPr/>
        <a:lstStyle/>
        <a:p>
          <a:endParaRPr lang="zh-CN" altLang="en-US"/>
        </a:p>
      </dgm:t>
    </dgm:pt>
    <dgm:pt modelId="{106511D5-86F7-4914-A361-54640D1D75FD}" type="pres">
      <dgm:prSet presAssocID="{68699146-44EA-4230-AF07-2BDD4B978EE3}" presName="Name0" presStyleCnt="0">
        <dgm:presLayoutVars>
          <dgm:chMax val="7"/>
          <dgm:chPref val="5"/>
        </dgm:presLayoutVars>
      </dgm:prSet>
      <dgm:spPr/>
    </dgm:pt>
    <dgm:pt modelId="{78C67BD8-E120-4946-AC03-134CFC7A8601}" type="pres">
      <dgm:prSet presAssocID="{68699146-44EA-4230-AF07-2BDD4B978EE3}" presName="arrowNode" presStyleLbl="node1" presStyleIdx="0" presStyleCnt="1" custAng="11055756" custFlipHor="1" custScaleX="106334" custScaleY="82905" custLinFactNeighborX="-13649" custLinFactNeighborY="6914"/>
      <dgm:spPr/>
    </dgm:pt>
    <dgm:pt modelId="{F6C51DBD-7A59-41C0-8565-16A030435E51}" type="pres">
      <dgm:prSet presAssocID="{69C5A618-96F5-49E6-8E15-3285B09FE89F}" presName="txNode1" presStyleLbl="revTx" presStyleIdx="0" presStyleCnt="1" custScaleX="160359" custScaleY="135788" custLinFactNeighborX="69204" custLinFactNeighborY="48000">
        <dgm:presLayoutVars>
          <dgm:bulletEnabled val="1"/>
        </dgm:presLayoutVars>
      </dgm:prSet>
      <dgm:spPr/>
    </dgm:pt>
  </dgm:ptLst>
  <dgm:cxnLst>
    <dgm:cxn modelId="{63021A14-B917-4759-8D31-3EDE107D6C20}" type="presOf" srcId="{69C5A618-96F5-49E6-8E15-3285B09FE89F}" destId="{F6C51DBD-7A59-41C0-8565-16A030435E51}" srcOrd="0" destOrd="0" presId="urn:microsoft.com/office/officeart/2009/3/layout/DescendingProcess"/>
    <dgm:cxn modelId="{0E7B1358-48AF-4477-A7BD-267E7C87E37B}" srcId="{68699146-44EA-4230-AF07-2BDD4B978EE3}" destId="{69C5A618-96F5-49E6-8E15-3285B09FE89F}" srcOrd="0" destOrd="0" parTransId="{6C3AF9A8-FBE1-42BB-A82D-7975BA92EF28}" sibTransId="{5A46B92D-8BAA-4394-B8B6-FB6E33424B93}"/>
    <dgm:cxn modelId="{F1DB50FE-B64C-4E95-B10A-6873DBEB85E4}" type="presOf" srcId="{68699146-44EA-4230-AF07-2BDD4B978EE3}" destId="{106511D5-86F7-4914-A361-54640D1D75FD}" srcOrd="0" destOrd="0" presId="urn:microsoft.com/office/officeart/2009/3/layout/DescendingProcess"/>
    <dgm:cxn modelId="{DCA58F62-8840-4459-86CC-2F4DFDD8D29D}" type="presParOf" srcId="{106511D5-86F7-4914-A361-54640D1D75FD}" destId="{78C67BD8-E120-4946-AC03-134CFC7A8601}" srcOrd="0" destOrd="0" presId="urn:microsoft.com/office/officeart/2009/3/layout/DescendingProcess"/>
    <dgm:cxn modelId="{93898A04-7DFF-4872-960B-ED719E7D355D}" type="presParOf" srcId="{106511D5-86F7-4914-A361-54640D1D75FD}" destId="{F6C51DBD-7A59-41C0-8565-16A030435E51}" srcOrd="1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C1F045-A34C-4022-A809-E49BEC4BC468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86D2520-A680-43AF-803E-7E75E8E56ED8}">
      <dgm:prSet phldrT="[文本]" custT="1"/>
      <dgm:spPr/>
      <dgm:t>
        <a:bodyPr/>
        <a:lstStyle/>
        <a:p>
          <a:r>
            <a:rPr lang="en-US" altLang="zh-CN" sz="3800" b="1" dirty="0">
              <a:latin typeface="Aharoni" panose="02010803020104030203" pitchFamily="2" charset="-79"/>
              <a:cs typeface="Aharoni" panose="02010803020104030203" pitchFamily="2" charset="-79"/>
            </a:rPr>
            <a:t>Visuals</a:t>
          </a:r>
          <a:endParaRPr lang="zh-CN" altLang="en-US" sz="3800" b="1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43509A3C-CF1E-4DA7-B626-C0C7FB94A0DA}" type="parTrans" cxnId="{C64830D2-C650-4446-A18C-9F470F09895C}">
      <dgm:prSet/>
      <dgm:spPr/>
      <dgm:t>
        <a:bodyPr/>
        <a:lstStyle/>
        <a:p>
          <a:endParaRPr lang="zh-CN" altLang="en-US"/>
        </a:p>
      </dgm:t>
    </dgm:pt>
    <dgm:pt modelId="{8C25ACE9-2498-452F-9FF8-A5B0FCE760A8}" type="sibTrans" cxnId="{C64830D2-C650-4446-A18C-9F470F09895C}">
      <dgm:prSet/>
      <dgm:spPr/>
      <dgm:t>
        <a:bodyPr/>
        <a:lstStyle/>
        <a:p>
          <a:endParaRPr lang="zh-CN" altLang="en-US"/>
        </a:p>
      </dgm:t>
    </dgm:pt>
    <dgm:pt modelId="{A5DD4E5E-4176-494F-A8B5-61B73560C89B}" type="pres">
      <dgm:prSet presAssocID="{02C1F045-A34C-4022-A809-E49BEC4BC468}" presName="Name0" presStyleCnt="0">
        <dgm:presLayoutVars>
          <dgm:chMax val="7"/>
          <dgm:chPref val="5"/>
        </dgm:presLayoutVars>
      </dgm:prSet>
      <dgm:spPr/>
    </dgm:pt>
    <dgm:pt modelId="{87CB2A67-FF52-4121-9865-BB39047266AD}" type="pres">
      <dgm:prSet presAssocID="{02C1F045-A34C-4022-A809-E49BEC4BC468}" presName="arrowNode" presStyleLbl="node1" presStyleIdx="0" presStyleCnt="1" custAng="481928" custScaleX="132887" custLinFactNeighborX="-5978" custLinFactNeighborY="-11739"/>
      <dgm:spPr/>
    </dgm:pt>
    <dgm:pt modelId="{FADC42BF-A4F6-4B6D-B634-8928A02A63A8}" type="pres">
      <dgm:prSet presAssocID="{B86D2520-A680-43AF-803E-7E75E8E56ED8}" presName="txNode1" presStyleLbl="revTx" presStyleIdx="0" presStyleCnt="1" custScaleX="207797" custScaleY="181671" custLinFactX="100000" custLinFactY="264714" custLinFactNeighborX="137423" custLinFactNeighborY="300000">
        <dgm:presLayoutVars>
          <dgm:bulletEnabled val="1"/>
        </dgm:presLayoutVars>
      </dgm:prSet>
      <dgm:spPr/>
    </dgm:pt>
  </dgm:ptLst>
  <dgm:cxnLst>
    <dgm:cxn modelId="{560F79C1-6ADE-4BF0-BA20-9E34CA966A86}" type="presOf" srcId="{02C1F045-A34C-4022-A809-E49BEC4BC468}" destId="{A5DD4E5E-4176-494F-A8B5-61B73560C89B}" srcOrd="0" destOrd="0" presId="urn:microsoft.com/office/officeart/2009/3/layout/DescendingProcess"/>
    <dgm:cxn modelId="{C64830D2-C650-4446-A18C-9F470F09895C}" srcId="{02C1F045-A34C-4022-A809-E49BEC4BC468}" destId="{B86D2520-A680-43AF-803E-7E75E8E56ED8}" srcOrd="0" destOrd="0" parTransId="{43509A3C-CF1E-4DA7-B626-C0C7FB94A0DA}" sibTransId="{8C25ACE9-2498-452F-9FF8-A5B0FCE760A8}"/>
    <dgm:cxn modelId="{785017FB-DB96-4840-B4B2-C9747658852A}" type="presOf" srcId="{B86D2520-A680-43AF-803E-7E75E8E56ED8}" destId="{FADC42BF-A4F6-4B6D-B634-8928A02A63A8}" srcOrd="0" destOrd="0" presId="urn:microsoft.com/office/officeart/2009/3/layout/DescendingProcess"/>
    <dgm:cxn modelId="{325AD580-E0AA-4FA0-9426-B9F71FF29E14}" type="presParOf" srcId="{A5DD4E5E-4176-494F-A8B5-61B73560C89B}" destId="{87CB2A67-FF52-4121-9865-BB39047266AD}" srcOrd="0" destOrd="0" presId="urn:microsoft.com/office/officeart/2009/3/layout/DescendingProcess"/>
    <dgm:cxn modelId="{2094867D-1BA6-4C89-9E4E-8F61BA50B819}" type="presParOf" srcId="{A5DD4E5E-4176-494F-A8B5-61B73560C89B}" destId="{FADC42BF-A4F6-4B6D-B634-8928A02A63A8}" srcOrd="1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67BD8-E120-4946-AC03-134CFC7A8601}">
      <dsp:nvSpPr>
        <dsp:cNvPr id="0" name=""/>
        <dsp:cNvSpPr/>
      </dsp:nvSpPr>
      <dsp:spPr>
        <a:xfrm rot="7242952" flipH="1">
          <a:off x="1851793" y="394154"/>
          <a:ext cx="1639389" cy="1488521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C51DBD-7A59-41C0-8565-16A030435E51}">
      <dsp:nvSpPr>
        <dsp:cNvPr id="0" name=""/>
        <dsp:cNvSpPr/>
      </dsp:nvSpPr>
      <dsp:spPr>
        <a:xfrm>
          <a:off x="364865" y="1527820"/>
          <a:ext cx="3438739" cy="619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b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 err="1">
              <a:latin typeface="Aharoni" panose="02010803020104030203" pitchFamily="2" charset="-79"/>
              <a:cs typeface="Aharoni" panose="02010803020104030203" pitchFamily="2" charset="-79"/>
            </a:rPr>
            <a:t>Splitted</a:t>
          </a:r>
          <a:r>
            <a:rPr lang="en-US" altLang="zh-CN" sz="3800" kern="1200" dirty="0">
              <a:latin typeface="Aharoni" panose="02010803020104030203" pitchFamily="2" charset="-79"/>
              <a:cs typeface="Aharoni" panose="02010803020104030203" pitchFamily="2" charset="-79"/>
            </a:rPr>
            <a:t> Data</a:t>
          </a:r>
          <a:endParaRPr lang="zh-CN" altLang="en-US" sz="38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364865" y="1527820"/>
        <a:ext cx="3438739" cy="6197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CB2A67-FF52-4121-9865-BB39047266AD}">
      <dsp:nvSpPr>
        <dsp:cNvPr id="0" name=""/>
        <dsp:cNvSpPr/>
      </dsp:nvSpPr>
      <dsp:spPr>
        <a:xfrm rot="4878302">
          <a:off x="1221727" y="158457"/>
          <a:ext cx="1605908" cy="1905916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DC42BF-A4F6-4B6D-B634-8928A02A63A8}">
      <dsp:nvSpPr>
        <dsp:cNvPr id="0" name=""/>
        <dsp:cNvSpPr/>
      </dsp:nvSpPr>
      <dsp:spPr>
        <a:xfrm>
          <a:off x="545627" y="-68162"/>
          <a:ext cx="1764627" cy="606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b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b="1" kern="1200" dirty="0">
              <a:latin typeface="Aharoni" panose="02010803020104030203" pitchFamily="2" charset="-79"/>
              <a:cs typeface="Aharoni" panose="02010803020104030203" pitchFamily="2" charset="-79"/>
            </a:rPr>
            <a:t>Model</a:t>
          </a:r>
          <a:endParaRPr lang="zh-CN" altLang="en-US" sz="3800" b="1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545627" y="-68162"/>
        <a:ext cx="1764627" cy="6064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67BD8-E120-4946-AC03-134CFC7A8601}">
      <dsp:nvSpPr>
        <dsp:cNvPr id="0" name=""/>
        <dsp:cNvSpPr/>
      </dsp:nvSpPr>
      <dsp:spPr>
        <a:xfrm rot="6147870" flipH="1">
          <a:off x="1101914" y="620966"/>
          <a:ext cx="2050240" cy="2277572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C51DBD-7A59-41C0-8565-16A030435E51}">
      <dsp:nvSpPr>
        <dsp:cNvPr id="0" name=""/>
        <dsp:cNvSpPr/>
      </dsp:nvSpPr>
      <dsp:spPr>
        <a:xfrm>
          <a:off x="1438154" y="332401"/>
          <a:ext cx="2061783" cy="686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b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>
              <a:latin typeface="Aharoni" panose="02010803020104030203" pitchFamily="2" charset="-79"/>
              <a:cs typeface="Aharoni" panose="02010803020104030203" pitchFamily="2" charset="-79"/>
            </a:rPr>
            <a:t>Scores</a:t>
          </a:r>
          <a:endParaRPr lang="zh-CN" altLang="en-US" sz="38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1438154" y="332401"/>
        <a:ext cx="2061783" cy="6863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CB2A67-FF52-4121-9865-BB39047266AD}">
      <dsp:nvSpPr>
        <dsp:cNvPr id="0" name=""/>
        <dsp:cNvSpPr/>
      </dsp:nvSpPr>
      <dsp:spPr>
        <a:xfrm rot="4878302">
          <a:off x="906457" y="204042"/>
          <a:ext cx="2067899" cy="2454215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DC42BF-A4F6-4B6D-B634-8928A02A63A8}">
      <dsp:nvSpPr>
        <dsp:cNvPr id="0" name=""/>
        <dsp:cNvSpPr/>
      </dsp:nvSpPr>
      <dsp:spPr>
        <a:xfrm>
          <a:off x="1441764" y="1905786"/>
          <a:ext cx="2272280" cy="780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b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b="1" kern="1200" dirty="0">
              <a:latin typeface="Aharoni" panose="02010803020104030203" pitchFamily="2" charset="-79"/>
              <a:cs typeface="Aharoni" panose="02010803020104030203" pitchFamily="2" charset="-79"/>
            </a:rPr>
            <a:t>Visuals</a:t>
          </a:r>
          <a:endParaRPr lang="zh-CN" altLang="en-US" sz="3800" b="1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1441764" y="1905786"/>
        <a:ext cx="2272280" cy="7809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95A9F-22DD-4A98-B90A-A49229195F5E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F30E0-1EFC-4F87-AFC0-9E7C79549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491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F30E0-1EFC-4F87-AFC0-9E7C79549E3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201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F30E0-1EFC-4F87-AFC0-9E7C79549E3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773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B6568-E6A6-4AAB-B8A7-C58DEDECE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F9FB59-06ED-4975-9F7A-E241C70A8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F5358C-E9CC-47D0-833F-03B672F58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1319-3DCB-4885-9290-21D603D953A4}" type="datetime1">
              <a:rPr lang="en-US" altLang="zh-CN" smtClean="0"/>
              <a:t>8/1/2019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E3668A-E94B-41CE-B42D-F1702282F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Feature-Based Airbnb Price Prediction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2289F3-0428-4A99-A21F-51140DCAA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CCC4-CA03-465C-8A4C-A93F915AF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09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4CCB4-50EE-434E-943C-1C361EFE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3C05A7-FBB2-4296-B15D-D674A7EDE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E634FC-9D91-4AA0-A26E-EA34B9CC6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9FD2-406C-43EE-99DA-7038E41FDC10}" type="datetime1">
              <a:rPr lang="en-US" altLang="zh-CN" smtClean="0"/>
              <a:t>8/1/2019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B4B039-99D0-4019-B8D6-4BDB75CE0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Feature-Based Airbnb Price Prediction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66AD57-45BE-467A-90F4-D25265BD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CCC4-CA03-465C-8A4C-A93F915AF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99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5A73AD-FCD0-4981-9CEF-AF8878662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3143AB-39C8-4D5A-A4E9-A288C6A8E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0AD0B5-1FBB-4862-AA52-7260BF68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E8E5-6DE6-4B69-89A6-C1678020334B}" type="datetime1">
              <a:rPr lang="en-US" altLang="zh-CN" smtClean="0"/>
              <a:t>8/1/2019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DC7C71-E404-42BB-9C97-773BEC7C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Feature-Based Airbnb Price Prediction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DF5673-821B-4B09-9427-9129E7F52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CCC4-CA03-465C-8A4C-A93F915AF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03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32931-A116-48CA-9AF6-6D96162A2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CD2C5-9B35-4201-8380-612C45F12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E7684A-C93E-4FB9-A6DB-F95C9CE5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F03D-1FAB-4924-B5AE-178140ADBCF0}" type="datetime1">
              <a:rPr lang="en-US" altLang="zh-CN" smtClean="0"/>
              <a:t>8/1/2019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E042BE-E387-44DE-BB66-3FDBAD8A3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Feature-Based Airbnb Price Prediction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B850BD-AB8F-46C2-8946-994AD78C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CCC4-CA03-465C-8A4C-A93F915AF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98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872B7-0BC5-43D4-ACA8-A274744D8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684A50-0039-4C3D-8D09-AA7DEAD36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71BD69-DAC4-4810-BA7F-C8A018124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C4CD1-CA46-470F-A0C3-9FF6184B706A}" type="datetime1">
              <a:rPr lang="en-US" altLang="zh-CN" smtClean="0"/>
              <a:t>8/1/2019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45B54E-CEC3-4DD8-8AF4-03DD5B379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Feature-Based Airbnb Price Prediction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2590D5-A95C-4FD7-89AB-1BAD38A4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CCC4-CA03-465C-8A4C-A93F915AF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41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C5C21-8856-4DEB-B506-A86DC59A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272E60-FDA5-4A46-BBC4-377AB285A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FB530F-092F-403B-B896-BEFC69C0A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D52DCB-7811-4388-BD82-18ACC0710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82A3-EBDF-449C-B3B7-CCB3AF2E37AD}" type="datetime1">
              <a:rPr lang="en-US" altLang="zh-CN" smtClean="0"/>
              <a:t>8/1/2019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7E488C-D05A-4FDA-9EB2-E119AE045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Feature-Based Airbnb Price Prediction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515E1E-A63E-4557-9AEC-9B69E7F0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CCC4-CA03-465C-8A4C-A93F915AF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83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20D54-E99A-4613-941B-A2E7308C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2E16DA-2E3E-45A3-9C99-35057FA93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18D0AE-4B1B-4E2A-9EE9-2D544A4D8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0DE690-F496-4ED5-97EA-C684B1EF9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494E58-783F-4A1B-A333-F450B5EC1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463C14-D5DA-401D-8227-E7D351171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55D7C-7EA2-4262-A101-54DFABBF82A5}" type="datetime1">
              <a:rPr lang="en-US" altLang="zh-CN" smtClean="0"/>
              <a:t>8/1/2019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C912A9-08C1-4452-B672-EDD44DA9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Feature-Based Airbnb Price Prediction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45F584-F888-4047-9407-CC077889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CCC4-CA03-465C-8A4C-A93F915AF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51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6FABA-11D4-4782-8211-5EE8DF3C6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4520A4-C19F-435D-A347-A45A3B798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CC63-6578-45AF-95A5-0C3C3854E2C7}" type="datetime1">
              <a:rPr lang="en-US" altLang="zh-CN" smtClean="0"/>
              <a:t>8/1/2019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3271FD-CA4C-4C3A-91FB-03DD2457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Feature-Based Airbnb Price Prediction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CD053B-34CA-4AC7-88C3-75E14A15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CCC4-CA03-465C-8A4C-A93F915AF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89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C289CB-9900-4979-94C0-45491878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6896-3AEF-4D9F-B31E-E06B2FB1189A}" type="datetime1">
              <a:rPr lang="en-US" altLang="zh-CN" smtClean="0"/>
              <a:t>8/1/2019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0E632F-1211-4F45-A4C6-EA8F05B68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Feature-Based Airbnb Price Prediction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59E858-912E-470E-95D4-13821C3CC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CCC4-CA03-465C-8A4C-A93F915AF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34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99304-001F-44D9-8D33-F92BCDC28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390BD6-1976-43F8-8E02-1A2646BC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F9B64B-335E-47F6-B474-053285D0E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79A857-2360-4B8F-BFC2-BC88CBF4C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9B5A-0C12-4B3C-BE07-4C212701C62A}" type="datetime1">
              <a:rPr lang="en-US" altLang="zh-CN" smtClean="0"/>
              <a:t>8/1/2019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297BB2-4AFB-4441-82BD-A467A31A0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Feature-Based Airbnb Price Prediction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95B3E9-84F9-4756-91D1-40444A845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CCC4-CA03-465C-8A4C-A93F915AF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189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997A7-0D25-4888-AA63-829275D78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EBD346-9DD3-4780-9563-A8F64CF9A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82C87E-8F12-4E7A-9A5B-DE1A74DB8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6064F0-2885-4799-8276-6EA2505E8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94A8-9AB7-4E71-AC35-E1829935DC0D}" type="datetime1">
              <a:rPr lang="en-US" altLang="zh-CN" smtClean="0"/>
              <a:t>8/1/2019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EDB952-F9FD-428E-9D4D-7596AF173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Feature-Based Airbnb Price Prediction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824196-9263-46B4-B798-A6E0B9F1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CCC4-CA03-465C-8A4C-A93F915AF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10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E1A560-25E9-48DF-8298-8973B5D88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F73814-8DBE-4215-82D2-7929FB76D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660716-2AAC-4BC8-8385-3689DBAB7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520FD-4577-4A93-99E0-B5B779F80D42}" type="datetime1">
              <a:rPr lang="en-US" altLang="zh-CN" smtClean="0"/>
              <a:t>8/1/2019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06DFEA-9BE4-4D25-8A86-115802B36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Feature-Based Airbnb Price Prediction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BC3616-9CAA-4862-B112-470C2E8C0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BCCC4-CA03-465C-8A4C-A93F915AF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536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irbnb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373DFB61-B732-034A-8B1D-4C8F3ED22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24" y="3345564"/>
            <a:ext cx="625566" cy="351881"/>
          </a:xfrm>
          <a:prstGeom prst="rect">
            <a:avLst/>
          </a:prstGeom>
        </p:spPr>
      </p:pic>
      <p:sp>
        <p:nvSpPr>
          <p:cNvPr id="4" name="TextBox 9">
            <a:extLst>
              <a:ext uri="{FF2B5EF4-FFF2-40B4-BE49-F238E27FC236}">
                <a16:creationId xmlns:a16="http://schemas.microsoft.com/office/drawing/2014/main" id="{D69626D7-80C5-684E-B028-722A53803DC1}"/>
              </a:ext>
            </a:extLst>
          </p:cNvPr>
          <p:cNvSpPr txBox="1"/>
          <p:nvPr/>
        </p:nvSpPr>
        <p:spPr>
          <a:xfrm>
            <a:off x="144207" y="2303031"/>
            <a:ext cx="119035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Times New Roman" panose="02020603050405020304" pitchFamily="18" charset="0"/>
                <a:ea typeface="Montserrat" panose="00000500000000000000" charset="0"/>
                <a:cs typeface="Times New Roman" panose="02020603050405020304" pitchFamily="18" charset="0"/>
              </a:rPr>
              <a:t>Feature-Based</a:t>
            </a:r>
          </a:p>
          <a:p>
            <a:pPr algn="ctr"/>
            <a:r>
              <a:rPr lang="en-US" sz="6000" b="1" dirty="0">
                <a:solidFill>
                  <a:schemeClr val="tx2"/>
                </a:solidFill>
                <a:latin typeface="Times New Roman" panose="02020603050405020304" pitchFamily="18" charset="0"/>
                <a:ea typeface="Montserrat" panose="00000500000000000000" charset="0"/>
                <a:cs typeface="Times New Roman" panose="02020603050405020304" pitchFamily="18" charset="0"/>
              </a:rPr>
              <a:t>Airbnb Price </a:t>
            </a:r>
            <a:r>
              <a:rPr lang="en-US" altLang="zh-CN" sz="6000" b="1" dirty="0">
                <a:solidFill>
                  <a:schemeClr val="tx2"/>
                </a:solidFill>
                <a:latin typeface="Times New Roman" panose="02020603050405020304" pitchFamily="18" charset="0"/>
                <a:ea typeface="Montserrat" panose="00000500000000000000" charset="0"/>
                <a:cs typeface="Times New Roman" panose="02020603050405020304" pitchFamily="18" charset="0"/>
              </a:rPr>
              <a:t>P</a:t>
            </a:r>
            <a:r>
              <a:rPr lang="en-US" sz="6000" b="1" dirty="0">
                <a:solidFill>
                  <a:schemeClr val="tx2"/>
                </a:solidFill>
                <a:latin typeface="Times New Roman" panose="02020603050405020304" pitchFamily="18" charset="0"/>
                <a:ea typeface="Montserrat" panose="00000500000000000000" charset="0"/>
                <a:cs typeface="Times New Roman" panose="02020603050405020304" pitchFamily="18" charset="0"/>
              </a:rPr>
              <a:t>rediction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6177C1-B8FE-904C-84C9-010E258B7F88}"/>
              </a:ext>
            </a:extLst>
          </p:cNvPr>
          <p:cNvSpPr txBox="1"/>
          <p:nvPr/>
        </p:nvSpPr>
        <p:spPr>
          <a:xfrm>
            <a:off x="8503919" y="4911636"/>
            <a:ext cx="2707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/>
              <a:t>GeekHub</a:t>
            </a:r>
          </a:p>
          <a:p>
            <a:r>
              <a:rPr kumimoji="1" lang="en-US" altLang="zh-CN" sz="2000" dirty="0"/>
              <a:t>Brian Mike Tony Logan</a:t>
            </a:r>
            <a:endParaRPr kumimoji="1" lang="zh-CN" altLang="en-US" sz="2000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1DC4C6D6-F820-694D-8F93-028A1A98C79F}"/>
              </a:ext>
            </a:extLst>
          </p:cNvPr>
          <p:cNvCxnSpPr>
            <a:cxnSpLocks/>
          </p:cNvCxnSpPr>
          <p:nvPr/>
        </p:nvCxnSpPr>
        <p:spPr>
          <a:xfrm>
            <a:off x="8490854" y="4960620"/>
            <a:ext cx="0" cy="5483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BC5EFE-D5A4-4319-A4D5-C713B1DB5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7902-CA92-4F76-901F-45455C58FAC6}" type="datetime1">
              <a:rPr lang="en-US" altLang="zh-CN" smtClean="0"/>
              <a:t>8/1/2019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F4A3BB-9D8F-4028-BB63-6843A58B2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Feature-Based Airbnb Price Prediction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B1275D-4AE9-4BAB-B367-72BF7D43D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CCC4-CA03-465C-8A4C-A93F915AF07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95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F9003-297E-4BC7-9893-3BC847EF8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Aharoni" panose="02010803020104030203" pitchFamily="2" charset="-79"/>
                <a:cs typeface="Aharoni" panose="02010803020104030203" pitchFamily="2" charset="-79"/>
              </a:rPr>
              <a:t>Thank you!</a:t>
            </a:r>
            <a:endParaRPr lang="zh-CN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EE0300-7296-487D-A5AF-5C582795C9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19BF47-D0DF-43B2-8B7F-7D205B20F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1319-3DCB-4885-9290-21D603D953A4}" type="datetime1">
              <a:rPr lang="en-US" altLang="zh-CN" smtClean="0"/>
              <a:t>8/1/2019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CA6599-97A0-4F24-ADE7-11F09BBC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Feature-Based Airbnb Price Prediction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AB2886-C515-4C90-B11A-AE97B6B86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CCC4-CA03-465C-8A4C-A93F915AF07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45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171DA-2486-47F6-B469-DBA0D35A6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35593" y="448099"/>
            <a:ext cx="9144000" cy="942107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Inspiration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7AA841-AA2C-4BD3-94E7-3AD77B07C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966" y="1609027"/>
            <a:ext cx="11412512" cy="1422836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...    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Short-time leasing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becomes a trendy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lifestyle for nowadays’ generation.</a:t>
            </a:r>
          </a:p>
          <a:p>
            <a:pPr algn="l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result …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Airbnb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a booming market in Beijing with increasing joiners.</a:t>
            </a:r>
          </a:p>
          <a:p>
            <a:pPr algn="l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…  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hosts often have a hard time on properly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their property</a:t>
            </a:r>
            <a:endParaRPr lang="en-US" altLang="zh-CN" sz="2800" strike="sngStrike" dirty="0"/>
          </a:p>
          <a:p>
            <a:pPr algn="l"/>
            <a:endParaRPr lang="en-US" altLang="zh-CN" sz="2800" strike="sngStrike" dirty="0"/>
          </a:p>
          <a:p>
            <a:pPr algn="l"/>
            <a:endParaRPr lang="zh-CN" altLang="en-US" sz="2800" strike="sngStrike" dirty="0"/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041992EE-C4F4-7343-A431-F655C9B7D44B}"/>
              </a:ext>
            </a:extLst>
          </p:cNvPr>
          <p:cNvSpPr txBox="1"/>
          <p:nvPr/>
        </p:nvSpPr>
        <p:spPr>
          <a:xfrm>
            <a:off x="187565" y="171100"/>
            <a:ext cx="21127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300" dirty="0">
                <a:solidFill>
                  <a:schemeClr val="tx2"/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Inspiration</a:t>
            </a:r>
            <a:r>
              <a:rPr lang="en-US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 </a:t>
            </a:r>
            <a:r>
              <a:rPr lang="en-US" altLang="zh-TW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·</a:t>
            </a:r>
            <a:r>
              <a:rPr lang="zh-TW" altLang="en-US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 </a:t>
            </a:r>
            <a:r>
              <a:rPr lang="en-US" altLang="zh-CN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Problem Statement</a:t>
            </a:r>
            <a:r>
              <a:rPr lang="zh-TW" altLang="en-US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 </a:t>
            </a:r>
            <a:r>
              <a:rPr lang="en-US" altLang="zh-TW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·</a:t>
            </a:r>
            <a:r>
              <a:rPr lang="zh-TW" altLang="en-US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 </a:t>
            </a:r>
            <a:r>
              <a:rPr lang="en-US" altLang="zh-CN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Feature &amp; Data Engineering</a:t>
            </a:r>
            <a:r>
              <a:rPr lang="zh-TW" altLang="en-US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 </a:t>
            </a:r>
            <a:r>
              <a:rPr lang="en-US" altLang="zh-TW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·</a:t>
            </a:r>
            <a:r>
              <a:rPr lang="zh-TW" altLang="en-US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 </a:t>
            </a:r>
            <a:r>
              <a:rPr lang="en-US" altLang="zh-TW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Model Building ·</a:t>
            </a:r>
            <a:r>
              <a:rPr lang="zh-TW" altLang="en-US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 </a:t>
            </a:r>
            <a:r>
              <a:rPr lang="en-US" altLang="zh-CN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Evaluation</a:t>
            </a:r>
            <a:endParaRPr lang="en-US" sz="1200" spc="3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Montserrat Extra" charset="0"/>
              <a:cs typeface="Calibri" panose="020F050202020403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91F7021-CE0D-5E4A-85EE-20A9574C0F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27"/>
          <a:stretch/>
        </p:blipFill>
        <p:spPr>
          <a:xfrm>
            <a:off x="2849054" y="2940582"/>
            <a:ext cx="6493893" cy="350704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B42B06A-C3E2-784F-B6B1-F468E7D62F70}"/>
              </a:ext>
            </a:extLst>
          </p:cNvPr>
          <p:cNvSpPr txBox="1"/>
          <p:nvPr/>
        </p:nvSpPr>
        <p:spPr>
          <a:xfrm>
            <a:off x="8123370" y="3281264"/>
            <a:ext cx="1208690" cy="24147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94478-C3D7-428D-B8D3-CC15C07B4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F150-4BF0-49B2-871C-97016715E87D}" type="datetime1">
              <a:rPr lang="en-US" altLang="zh-CN" smtClean="0"/>
              <a:t>8/1/2019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3EAA4D-35AF-4674-B2C0-D73F59C99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Feature-Based Airbnb Price Prediction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7C7F4F-7C17-4274-A7B0-2027B16B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CCC4-CA03-465C-8A4C-A93F915AF07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8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77E92-D811-4DFF-A777-D4AD9CB57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480" y="38273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altLang="zh-CN" dirty="0"/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C913E4A-E805-4C6D-95A4-4374909DE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480" y="1666171"/>
            <a:ext cx="10989039" cy="2300326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Given a series of data describes the property’s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features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zh-CN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Output the reasonable/best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price</a:t>
            </a: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point for the host.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0428882C-19BD-CE4B-BEC7-985A95D640EF}"/>
              </a:ext>
            </a:extLst>
          </p:cNvPr>
          <p:cNvSpPr txBox="1"/>
          <p:nvPr/>
        </p:nvSpPr>
        <p:spPr>
          <a:xfrm>
            <a:off x="187565" y="171100"/>
            <a:ext cx="21127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Inspiration</a:t>
            </a:r>
            <a:r>
              <a:rPr lang="en-US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 </a:t>
            </a:r>
            <a:r>
              <a:rPr lang="en-US" altLang="zh-TW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·</a:t>
            </a:r>
            <a:r>
              <a:rPr lang="zh-TW" altLang="en-US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 </a:t>
            </a:r>
            <a:r>
              <a:rPr lang="en-US" altLang="zh-CN" sz="1200" b="1" spc="3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r>
              <a:rPr lang="zh-TW" altLang="en-US" sz="1200" b="1" spc="3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·</a:t>
            </a:r>
            <a:r>
              <a:rPr lang="zh-TW" altLang="en-US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 </a:t>
            </a:r>
            <a:r>
              <a:rPr lang="en-US" altLang="zh-CN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Feature &amp; Data Engineering</a:t>
            </a:r>
            <a:r>
              <a:rPr lang="zh-TW" altLang="en-US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 </a:t>
            </a:r>
            <a:r>
              <a:rPr lang="en-US" altLang="zh-TW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·</a:t>
            </a:r>
            <a:r>
              <a:rPr lang="zh-TW" altLang="en-US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 </a:t>
            </a:r>
            <a:r>
              <a:rPr lang="en-US" altLang="zh-TW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Model Building ·</a:t>
            </a:r>
            <a:r>
              <a:rPr lang="zh-TW" altLang="en-US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 </a:t>
            </a:r>
            <a:r>
              <a:rPr lang="en-US" altLang="zh-CN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Evaluation</a:t>
            </a:r>
            <a:endParaRPr lang="en-US" sz="1200" spc="3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Montserrat Extra" charset="0"/>
              <a:cs typeface="Calibri" panose="020F050202020403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A419972-8E5C-3C46-96AD-748E7C7AA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FA8BDAD-3B10-574E-8D16-E1616AF97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26" y="1819015"/>
            <a:ext cx="9653452" cy="4999796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3DBE40-8F12-4293-A84A-D4D23CA37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CD06-0C4F-4028-B420-ADA834495BF6}" type="datetime1">
              <a:rPr lang="en-US" altLang="zh-CN" smtClean="0"/>
              <a:t>8/1/2019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38DC54-835E-49C2-9D71-43938908F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Feature-Based Airbnb Price Prediction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BDF5F-C1A7-45FC-997E-1E2A249F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CCC4-CA03-465C-8A4C-A93F915AF07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85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2E7EE6-387A-42CE-9562-11CD12778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496" y="1492099"/>
            <a:ext cx="11237010" cy="4425375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Properties with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reviews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(i.e. No people rent it/pay the price yet)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Properties that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lacks to many features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than 100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 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outliers handpicked via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inspection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(i.e. Check the Actual id on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www.airbnb.com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Properties with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unreasonable prices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(i.e. the host didn’t actually want to Airbnb it )</a:t>
            </a:r>
          </a:p>
          <a:p>
            <a:pPr marL="0" indent="0" algn="ctr">
              <a:buNone/>
            </a:pPr>
            <a:r>
              <a:rPr lang="en-US" altLang="zh-CN" sz="24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price &lt; (50 * </a:t>
            </a:r>
            <a:r>
              <a:rPr lang="en-US" altLang="zh-CN" sz="2400" strike="sng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accomondates</a:t>
            </a:r>
            <a:r>
              <a:rPr lang="en-US" altLang="zh-CN" sz="24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OR  (50 * beds) ]</a:t>
            </a:r>
          </a:p>
          <a:p>
            <a:pPr marL="0" indent="0" algn="ctr">
              <a:buNone/>
            </a:pPr>
            <a:r>
              <a:rPr lang="en-US" altLang="zh-CN" sz="24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Price &gt; 20,000  OR  price = 9999 ]</a:t>
            </a:r>
          </a:p>
          <a:p>
            <a:pPr marL="0" indent="0" algn="ctr">
              <a:buNone/>
            </a:pPr>
            <a:r>
              <a:rPr lang="en-US" altLang="zh-CN" sz="24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 beds=50 OR bathrooms=101 OR </a:t>
            </a:r>
            <a:r>
              <a:rPr lang="en-US" altLang="zh-CN" sz="2400" strike="sng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min_nights</a:t>
            </a:r>
            <a:r>
              <a:rPr lang="en-US" altLang="zh-CN" sz="24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3 ]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 up a few fixable nulls.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A695C72E-88C6-7B47-B070-0C0B0A073EB0}"/>
              </a:ext>
            </a:extLst>
          </p:cNvPr>
          <p:cNvSpPr txBox="1"/>
          <p:nvPr/>
        </p:nvSpPr>
        <p:spPr>
          <a:xfrm>
            <a:off x="187565" y="171100"/>
            <a:ext cx="21127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Inspiration</a:t>
            </a:r>
            <a:r>
              <a:rPr lang="en-US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 </a:t>
            </a:r>
            <a:r>
              <a:rPr lang="en-US" altLang="zh-TW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·</a:t>
            </a:r>
            <a:r>
              <a:rPr lang="zh-TW" altLang="en-US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 </a:t>
            </a:r>
            <a:r>
              <a:rPr lang="en-US" altLang="zh-CN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Problem Statement</a:t>
            </a:r>
            <a:r>
              <a:rPr lang="zh-TW" altLang="en-US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 </a:t>
            </a:r>
            <a:r>
              <a:rPr lang="en-US" altLang="zh-TW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·</a:t>
            </a:r>
            <a:r>
              <a:rPr lang="zh-TW" altLang="en-US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 </a:t>
            </a:r>
            <a:r>
              <a:rPr lang="en-US" altLang="zh-CN" sz="1200" b="1" spc="3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&amp; Data Engineering</a:t>
            </a:r>
            <a:r>
              <a:rPr lang="zh-TW" altLang="en-US" sz="1200" b="1" spc="3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·</a:t>
            </a:r>
            <a:r>
              <a:rPr lang="zh-TW" altLang="en-US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 </a:t>
            </a:r>
            <a:r>
              <a:rPr lang="en-US" altLang="zh-TW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Model Building ·</a:t>
            </a:r>
            <a:r>
              <a:rPr lang="zh-TW" altLang="en-US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 </a:t>
            </a:r>
            <a:r>
              <a:rPr lang="en-US" altLang="zh-CN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Evaluation</a:t>
            </a:r>
            <a:endParaRPr lang="en-US" sz="1200" spc="3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Montserrat Extra" charset="0"/>
              <a:cs typeface="Calibri" panose="020F0502020204030204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0AD35273-2206-944C-9770-993F39AEB687}"/>
              </a:ext>
            </a:extLst>
          </p:cNvPr>
          <p:cNvSpPr txBox="1">
            <a:spLocks/>
          </p:cNvSpPr>
          <p:nvPr/>
        </p:nvSpPr>
        <p:spPr>
          <a:xfrm>
            <a:off x="477494" y="3335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B4FFDD-B265-4B46-B8D2-25600EE1D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4185-DEEF-4004-90DA-B96402141B32}" type="datetime1">
              <a:rPr lang="en-US" altLang="zh-CN" smtClean="0"/>
              <a:t>8/1/2019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86C84C-87EC-4761-AB78-8CAB6340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Feature-Based Airbnb Price Prediction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9D4E73-D696-4918-9581-6CB56D18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CCC4-CA03-465C-8A4C-A93F915AF07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90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095FE-2C02-4968-A3D6-7E90A0A4F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495" y="316384"/>
            <a:ext cx="13078522" cy="1325563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7FCCDE4B-5A7B-D34E-AA56-E1FFE669D878}"/>
              </a:ext>
            </a:extLst>
          </p:cNvPr>
          <p:cNvSpPr txBox="1"/>
          <p:nvPr/>
        </p:nvSpPr>
        <p:spPr>
          <a:xfrm>
            <a:off x="187565" y="171100"/>
            <a:ext cx="21127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Inspiration</a:t>
            </a:r>
            <a:r>
              <a:rPr lang="en-US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 </a:t>
            </a:r>
            <a:r>
              <a:rPr lang="en-US" altLang="zh-TW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·</a:t>
            </a:r>
            <a:r>
              <a:rPr lang="zh-TW" altLang="en-US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 </a:t>
            </a:r>
            <a:r>
              <a:rPr lang="en-US" altLang="zh-CN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Problem Statement</a:t>
            </a:r>
            <a:r>
              <a:rPr lang="zh-TW" altLang="en-US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 </a:t>
            </a:r>
            <a:r>
              <a:rPr lang="en-US" altLang="zh-TW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·</a:t>
            </a:r>
            <a:r>
              <a:rPr lang="zh-TW" altLang="en-US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 </a:t>
            </a:r>
            <a:r>
              <a:rPr lang="en-US" altLang="zh-CN" sz="1200" b="1" spc="3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&amp; Data Engineering</a:t>
            </a:r>
            <a:r>
              <a:rPr lang="zh-TW" altLang="en-US" sz="1200" b="1" spc="3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·</a:t>
            </a:r>
            <a:r>
              <a:rPr lang="zh-TW" altLang="en-US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 </a:t>
            </a:r>
            <a:r>
              <a:rPr lang="en-US" altLang="zh-TW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Model Building ·</a:t>
            </a:r>
            <a:r>
              <a:rPr lang="zh-TW" altLang="en-US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 </a:t>
            </a:r>
            <a:r>
              <a:rPr lang="en-US" altLang="zh-CN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Evaluation</a:t>
            </a:r>
            <a:endParaRPr lang="en-US" sz="1200" spc="3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Montserrat Extra" charset="0"/>
              <a:cs typeface="Calibri" panose="020F0502020204030204" pitchFamily="34" charset="0"/>
            </a:endParaRPr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DFC227C9-150C-2947-B14D-2FE868AD2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495" y="5137343"/>
            <a:ext cx="11237010" cy="115835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One-hot Encoding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Transform categorical features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into numerical features.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Generating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Adding new features ( Transform coordinates to distances )</a:t>
            </a:r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970CDBCC-5831-AF4C-9391-686AC2045FD3}"/>
              </a:ext>
            </a:extLst>
          </p:cNvPr>
          <p:cNvSpPr txBox="1">
            <a:spLocks/>
          </p:cNvSpPr>
          <p:nvPr/>
        </p:nvSpPr>
        <p:spPr>
          <a:xfrm>
            <a:off x="477495" y="1495131"/>
            <a:ext cx="11237010" cy="546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features we’re uncapable to deal with or irrelevant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962144D-D3DB-384A-B305-F309024E4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246271"/>
              </p:ext>
            </p:extLst>
          </p:nvPr>
        </p:nvGraphicFramePr>
        <p:xfrm>
          <a:off x="2211433" y="2087745"/>
          <a:ext cx="7769133" cy="2682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711">
                  <a:extLst>
                    <a:ext uri="{9D8B030D-6E8A-4147-A177-3AD203B41FA5}">
                      <a16:colId xmlns:a16="http://schemas.microsoft.com/office/drawing/2014/main" val="2623950914"/>
                    </a:ext>
                  </a:extLst>
                </a:gridCol>
                <a:gridCol w="2589711">
                  <a:extLst>
                    <a:ext uri="{9D8B030D-6E8A-4147-A177-3AD203B41FA5}">
                      <a16:colId xmlns:a16="http://schemas.microsoft.com/office/drawing/2014/main" val="1176492084"/>
                    </a:ext>
                  </a:extLst>
                </a:gridCol>
                <a:gridCol w="2589711">
                  <a:extLst>
                    <a:ext uri="{9D8B030D-6E8A-4147-A177-3AD203B41FA5}">
                      <a16:colId xmlns:a16="http://schemas.microsoft.com/office/drawing/2014/main" val="879252363"/>
                    </a:ext>
                  </a:extLst>
                </a:gridCol>
              </a:tblGrid>
              <a:tr h="4011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/>
                        <a:t>All words</a:t>
                      </a:r>
                    </a:p>
                  </a:txBody>
                  <a:tcPr marL="111851" marR="111851" marT="55925" marB="559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/>
                        <a:t>Irrelevant</a:t>
                      </a:r>
                      <a:endParaRPr lang="en-US" altLang="zh-CN" sz="2400" dirty="0"/>
                    </a:p>
                  </a:txBody>
                  <a:tcPr marL="111851" marR="111851" marT="55925" marB="559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Missing values</a:t>
                      </a:r>
                      <a:endParaRPr lang="zh-CN" altLang="en-US" sz="2200" dirty="0"/>
                    </a:p>
                  </a:txBody>
                  <a:tcPr marL="111851" marR="111851" marT="55925" marB="55925" anchor="ctr"/>
                </a:tc>
                <a:extLst>
                  <a:ext uri="{0D108BD9-81ED-4DB2-BD59-A6C34878D82A}">
                    <a16:rowId xmlns:a16="http://schemas.microsoft.com/office/drawing/2014/main" val="2758835191"/>
                  </a:ext>
                </a:extLst>
              </a:tr>
              <a:tr h="702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/>
                        <a:t>Summary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/>
                        <a:t>Abstract</a:t>
                      </a:r>
                    </a:p>
                  </a:txBody>
                  <a:tcPr marL="111851" marR="111851" marT="55925" marB="559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/>
                        <a:t>The landlord ID</a:t>
                      </a:r>
                    </a:p>
                    <a:p>
                      <a:pPr algn="ctr"/>
                      <a:r>
                        <a:rPr lang="en-US" altLang="zh-CN" sz="2200" dirty="0"/>
                        <a:t>Host since</a:t>
                      </a:r>
                      <a:endParaRPr lang="zh-CN" altLang="en-US" sz="2200" dirty="0"/>
                    </a:p>
                  </a:txBody>
                  <a:tcPr marL="111851" marR="111851" marT="55925" marB="559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Weekly price</a:t>
                      </a:r>
                    </a:p>
                    <a:p>
                      <a:pPr algn="ctr"/>
                      <a:r>
                        <a:rPr lang="en-US" altLang="zh-CN" sz="2200" dirty="0"/>
                        <a:t>Square feet</a:t>
                      </a:r>
                      <a:endParaRPr lang="zh-CN" altLang="en-US" sz="2200" dirty="0"/>
                    </a:p>
                  </a:txBody>
                  <a:tcPr marL="111851" marR="111851" marT="55925" marB="55925" anchor="ctr"/>
                </a:tc>
                <a:extLst>
                  <a:ext uri="{0D108BD9-81ED-4DB2-BD59-A6C34878D82A}">
                    <a16:rowId xmlns:a16="http://schemas.microsoft.com/office/drawing/2014/main" val="3780473877"/>
                  </a:ext>
                </a:extLst>
              </a:tr>
              <a:tr h="13036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/>
                        <a:t>e.g. The neighborhood has a …</a:t>
                      </a:r>
                    </a:p>
                    <a:p>
                      <a:pPr algn="ctr"/>
                      <a:endParaRPr lang="zh-CN" altLang="en-US" sz="2200" dirty="0"/>
                    </a:p>
                  </a:txBody>
                  <a:tcPr marL="111851" marR="111851" marT="55925" marB="559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/>
                        <a:t>e.g. 192875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/>
                        <a:t>e.g. 527062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200" dirty="0"/>
                    </a:p>
                  </a:txBody>
                  <a:tcPr marL="111851" marR="111851" marT="55925" marB="559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All none</a:t>
                      </a:r>
                      <a:endParaRPr lang="zh-CN" altLang="en-US" sz="2200" dirty="0"/>
                    </a:p>
                  </a:txBody>
                  <a:tcPr marL="111851" marR="111851" marT="55925" marB="55925" anchor="ctr"/>
                </a:tc>
                <a:extLst>
                  <a:ext uri="{0D108BD9-81ED-4DB2-BD59-A6C34878D82A}">
                    <a16:rowId xmlns:a16="http://schemas.microsoft.com/office/drawing/2014/main" val="180848879"/>
                  </a:ext>
                </a:extLst>
              </a:tr>
            </a:tbl>
          </a:graphicData>
        </a:graphic>
      </p:graphicFrame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3394C2-2128-4467-8643-B2AF1F7EF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770F-0A00-4379-8508-F0D255E0E518}" type="datetime1">
              <a:rPr lang="en-US" altLang="zh-CN" smtClean="0"/>
              <a:t>8/1/2019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7D7F81-0AD4-4F24-B18B-43EFC39F5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Feature-Based Airbnb Price Prediction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CF4A74-C0FA-40FB-B93C-7F3B3DFD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CCC4-CA03-465C-8A4C-A93F915AF07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23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9A88D451-E51D-4FD2-BDFC-10D5F98420C8}"/>
              </a:ext>
            </a:extLst>
          </p:cNvPr>
          <p:cNvGrpSpPr/>
          <p:nvPr/>
        </p:nvGrpSpPr>
        <p:grpSpPr>
          <a:xfrm>
            <a:off x="3160889" y="2451630"/>
            <a:ext cx="5870222" cy="1954737"/>
            <a:chOff x="2032000" y="1668801"/>
            <a:chExt cx="6795911" cy="2737566"/>
          </a:xfrm>
        </p:grpSpPr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6314E017-5AE0-4330-AF42-CE6CAFB0CE36}"/>
                </a:ext>
              </a:extLst>
            </p:cNvPr>
            <p:cNvSpPr/>
            <p:nvPr/>
          </p:nvSpPr>
          <p:spPr>
            <a:xfrm>
              <a:off x="2032000" y="1668801"/>
              <a:ext cx="6795911" cy="2737566"/>
            </a:xfrm>
            <a:prstGeom prst="rightArrow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794E5B2B-7BDB-42A2-B09B-77A82586804B}"/>
                </a:ext>
              </a:extLst>
            </p:cNvPr>
            <p:cNvSpPr/>
            <p:nvPr/>
          </p:nvSpPr>
          <p:spPr>
            <a:xfrm>
              <a:off x="2471742" y="2464481"/>
              <a:ext cx="5349850" cy="1246735"/>
            </a:xfrm>
            <a:custGeom>
              <a:avLst/>
              <a:gdLst>
                <a:gd name="connsiteX0" fmla="*/ 0 w 5566474"/>
                <a:gd name="connsiteY0" fmla="*/ 0 h 1347264"/>
                <a:gd name="connsiteX1" fmla="*/ 5566474 w 5566474"/>
                <a:gd name="connsiteY1" fmla="*/ 0 h 1347264"/>
                <a:gd name="connsiteX2" fmla="*/ 5566474 w 5566474"/>
                <a:gd name="connsiteY2" fmla="*/ 1347264 h 1347264"/>
                <a:gd name="connsiteX3" fmla="*/ 0 w 5566474"/>
                <a:gd name="connsiteY3" fmla="*/ 1347264 h 1347264"/>
                <a:gd name="connsiteX4" fmla="*/ 0 w 5566474"/>
                <a:gd name="connsiteY4" fmla="*/ 0 h 134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6474" h="1347264">
                  <a:moveTo>
                    <a:pt x="0" y="0"/>
                  </a:moveTo>
                  <a:lnTo>
                    <a:pt x="5566474" y="0"/>
                  </a:lnTo>
                  <a:lnTo>
                    <a:pt x="5566474" y="1347264"/>
                  </a:lnTo>
                  <a:lnTo>
                    <a:pt x="0" y="134726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609600" rIns="0" bIns="609600" numCol="1" spcCol="1270" anchor="ctr" anchorCtr="0">
              <a:noAutofit/>
            </a:bodyPr>
            <a:lstStyle/>
            <a:p>
              <a:pPr marL="0" lvl="0" indent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5000" kern="1200" spc="600" dirty="0">
                  <a:latin typeface="Alfphabet" panose="020B0707010101030C03" pitchFamily="34" charset="0"/>
                </a:rPr>
                <a:t>PIPELINE</a:t>
              </a:r>
              <a:endParaRPr lang="zh-CN" altLang="en-US" sz="5000" kern="1200" spc="600" dirty="0">
                <a:latin typeface="Alfphabet" panose="020B0707010101030C03" pitchFamily="34" charset="0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ADB1A46D-02E6-4DBF-989A-C34EF3C0D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04CC857-275D-4012-B82A-8786D38923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3019779"/>
          <a:ext cx="4416778" cy="2852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33D2F14B-451D-4CDE-AAB9-8975CEF1485E}"/>
              </a:ext>
            </a:extLst>
          </p:cNvPr>
          <p:cNvGraphicFramePr/>
          <p:nvPr/>
        </p:nvGraphicFramePr>
        <p:xfrm>
          <a:off x="733778" y="1408377"/>
          <a:ext cx="3714045" cy="2086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0" name="内容占位符 3">
            <a:extLst>
              <a:ext uri="{FF2B5EF4-FFF2-40B4-BE49-F238E27FC236}">
                <a16:creationId xmlns:a16="http://schemas.microsoft.com/office/drawing/2014/main" id="{C17E5D6D-CB1D-4155-9E1A-7C238C5FDD33}"/>
              </a:ext>
            </a:extLst>
          </p:cNvPr>
          <p:cNvGraphicFramePr>
            <a:graphicFrameLocks/>
          </p:cNvGraphicFramePr>
          <p:nvPr/>
        </p:nvGraphicFramePr>
        <p:xfrm>
          <a:off x="7549445" y="269958"/>
          <a:ext cx="4416778" cy="3159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E9FA09FE-C229-4AF3-902E-8181E6B514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6609007"/>
              </p:ext>
            </p:extLst>
          </p:nvPr>
        </p:nvGraphicFramePr>
        <p:xfrm>
          <a:off x="7639755" y="3330222"/>
          <a:ext cx="3714045" cy="2686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12" name="TextBox 10">
            <a:extLst>
              <a:ext uri="{FF2B5EF4-FFF2-40B4-BE49-F238E27FC236}">
                <a16:creationId xmlns:a16="http://schemas.microsoft.com/office/drawing/2014/main" id="{D9BFDB96-B282-440E-8F7D-30B5F74EA1E8}"/>
              </a:ext>
            </a:extLst>
          </p:cNvPr>
          <p:cNvSpPr txBox="1"/>
          <p:nvPr/>
        </p:nvSpPr>
        <p:spPr>
          <a:xfrm>
            <a:off x="187565" y="164070"/>
            <a:ext cx="9307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Inspiration</a:t>
            </a:r>
            <a:r>
              <a:rPr lang="en-US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 </a:t>
            </a:r>
            <a:r>
              <a:rPr lang="en-US" altLang="zh-TW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·</a:t>
            </a:r>
            <a:r>
              <a:rPr lang="zh-TW" altLang="en-US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 </a:t>
            </a:r>
            <a:r>
              <a:rPr lang="en-US" altLang="zh-CN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Problem Statement</a:t>
            </a:r>
            <a:r>
              <a:rPr lang="zh-TW" altLang="en-US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 </a:t>
            </a:r>
            <a:r>
              <a:rPr lang="en-US" altLang="zh-TW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·</a:t>
            </a:r>
            <a:r>
              <a:rPr lang="zh-TW" altLang="en-US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 </a:t>
            </a:r>
            <a:r>
              <a:rPr lang="en-US" altLang="zh-CN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&amp; Data Engineering</a:t>
            </a:r>
            <a:r>
              <a:rPr lang="zh-TW" altLang="en-US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·</a:t>
            </a:r>
            <a:r>
              <a:rPr lang="zh-TW" altLang="en-US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 </a:t>
            </a:r>
            <a:r>
              <a:rPr lang="en-US" altLang="zh-TW" sz="1200" b="1" spc="300" dirty="0">
                <a:solidFill>
                  <a:schemeClr val="tx2"/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Model Building </a:t>
            </a:r>
            <a:r>
              <a:rPr lang="en-US" altLang="zh-TW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·</a:t>
            </a:r>
            <a:r>
              <a:rPr lang="zh-TW" altLang="en-US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 </a:t>
            </a:r>
            <a:r>
              <a:rPr lang="en-US" altLang="zh-CN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Evaluation</a:t>
            </a:r>
            <a:endParaRPr lang="en-US" sz="1200" spc="3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Montserrat Extra" charset="0"/>
              <a:cs typeface="Calibri" panose="020F0502020204030204" pitchFamily="34" charset="0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2CC99B-0CB4-4750-BD5A-064E84386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E28A0-7D98-4AEC-B28D-41C8546F1B0D}" type="datetime1">
              <a:rPr lang="en-US" altLang="zh-CN" smtClean="0"/>
              <a:t>8/1/2019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8F3988-69E3-4CB8-B1C9-8083B9B3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Feature-Based Airbnb Price Prediction</a:t>
            </a:r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17384161-D358-417B-BD6B-8A936674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CCC4-CA03-465C-8A4C-A93F915AF07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707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20506-3400-4A46-80F4-458EB5BD7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68D40CC-358C-4E13-88CC-6A149CBD8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50" y="797600"/>
            <a:ext cx="11282922" cy="5489575"/>
          </a:xfrm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9BAFE9AD-7484-4E26-A298-F095B4CC5842}"/>
              </a:ext>
            </a:extLst>
          </p:cNvPr>
          <p:cNvSpPr txBox="1"/>
          <p:nvPr/>
        </p:nvSpPr>
        <p:spPr>
          <a:xfrm>
            <a:off x="187565" y="171100"/>
            <a:ext cx="21127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Inspiration</a:t>
            </a:r>
            <a:r>
              <a:rPr lang="en-US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 </a:t>
            </a:r>
            <a:r>
              <a:rPr lang="en-US" altLang="zh-TW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·</a:t>
            </a:r>
            <a:r>
              <a:rPr lang="zh-TW" altLang="en-US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 </a:t>
            </a:r>
            <a:r>
              <a:rPr lang="en-US" altLang="zh-CN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Problem Statement</a:t>
            </a:r>
            <a:r>
              <a:rPr lang="zh-TW" altLang="en-US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 </a:t>
            </a:r>
            <a:r>
              <a:rPr lang="en-US" altLang="zh-TW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·</a:t>
            </a:r>
            <a:r>
              <a:rPr lang="zh-TW" altLang="en-US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 </a:t>
            </a:r>
            <a:r>
              <a:rPr lang="en-US" altLang="zh-CN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&amp; Data Engineering</a:t>
            </a:r>
            <a:r>
              <a:rPr lang="zh-TW" altLang="en-US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·</a:t>
            </a:r>
            <a:r>
              <a:rPr lang="zh-TW" altLang="en-US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 </a:t>
            </a:r>
            <a:r>
              <a:rPr lang="en-US" altLang="zh-TW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Model Building ·</a:t>
            </a:r>
            <a:r>
              <a:rPr lang="zh-TW" altLang="en-US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 </a:t>
            </a:r>
            <a:r>
              <a:rPr lang="en-US" altLang="zh-CN" sz="1200" b="1" spc="300" dirty="0">
                <a:solidFill>
                  <a:schemeClr val="tx2"/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Evaluation</a:t>
            </a:r>
            <a:endParaRPr lang="en-US" sz="1200" b="1" spc="300" dirty="0">
              <a:solidFill>
                <a:schemeClr val="tx2"/>
              </a:solidFill>
              <a:latin typeface="Calibri" panose="020F0502020204030204" pitchFamily="34" charset="0"/>
              <a:ea typeface="Montserrat Extra" charset="0"/>
              <a:cs typeface="Calibri" panose="020F0502020204030204" pitchFamily="34" charset="0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1D245B-60B2-4DC3-8B5A-9CCD0B4B5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F7A9-F7B3-4A5B-8522-2C208EDF0825}" type="datetime1">
              <a:rPr lang="en-US" altLang="zh-CN" smtClean="0"/>
              <a:t>8/1/2019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9EEFEE-5817-46BC-879D-B005D8E32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Feature-Based Airbnb Price Prediction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70C732-2C81-4EAE-974C-1C63D154F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CCC4-CA03-465C-8A4C-A93F915AF07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230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1B9A782-0A4D-441D-BAFA-998C7F9B1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384496"/>
              </p:ext>
            </p:extLst>
          </p:nvPr>
        </p:nvGraphicFramePr>
        <p:xfrm>
          <a:off x="1345457" y="1578427"/>
          <a:ext cx="9501085" cy="4315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5614">
                  <a:extLst>
                    <a:ext uri="{9D8B030D-6E8A-4147-A177-3AD203B41FA5}">
                      <a16:colId xmlns:a16="http://schemas.microsoft.com/office/drawing/2014/main" val="4275106525"/>
                    </a:ext>
                  </a:extLst>
                </a:gridCol>
                <a:gridCol w="2035820">
                  <a:extLst>
                    <a:ext uri="{9D8B030D-6E8A-4147-A177-3AD203B41FA5}">
                      <a16:colId xmlns:a16="http://schemas.microsoft.com/office/drawing/2014/main" val="519838744"/>
                    </a:ext>
                  </a:extLst>
                </a:gridCol>
                <a:gridCol w="2059651">
                  <a:extLst>
                    <a:ext uri="{9D8B030D-6E8A-4147-A177-3AD203B41FA5}">
                      <a16:colId xmlns:a16="http://schemas.microsoft.com/office/drawing/2014/main" val="3772201935"/>
                    </a:ext>
                  </a:extLst>
                </a:gridCol>
              </a:tblGrid>
              <a:tr h="7402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Agency FB" panose="020B0503020202020204" pitchFamily="34" charset="0"/>
                        </a:rPr>
                        <a:t>Model Name</a:t>
                      </a:r>
                      <a:endParaRPr lang="zh-CN" altLang="en-US" sz="2800" dirty="0">
                        <a:latin typeface="Agency FB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Agency FB" panose="020B0503020202020204" pitchFamily="34" charset="0"/>
                        </a:rPr>
                        <a:t>R^2 Score</a:t>
                      </a:r>
                      <a:endParaRPr lang="zh-CN" altLang="en-US" sz="2800" dirty="0">
                        <a:latin typeface="Agency FB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Agency FB" panose="020B0503020202020204" pitchFamily="34" charset="0"/>
                        </a:rPr>
                        <a:t>MSE</a:t>
                      </a:r>
                      <a:endParaRPr lang="zh-CN" altLang="en-US" sz="2800" dirty="0">
                        <a:latin typeface="Agency FB" panose="020B0503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9632983"/>
                  </a:ext>
                </a:extLst>
              </a:tr>
              <a:tr h="7402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GradientBoostingRegressor</a:t>
                      </a:r>
                      <a:endParaRPr lang="zh-CN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0.7309</a:t>
                      </a:r>
                      <a:endParaRPr lang="zh-CN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93735.296</a:t>
                      </a:r>
                      <a:endParaRPr lang="zh-CN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0586978"/>
                  </a:ext>
                </a:extLst>
              </a:tr>
              <a:tr h="7402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RandomForestRegressor</a:t>
                      </a:r>
                      <a:endParaRPr lang="zh-CN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0.7005</a:t>
                      </a:r>
                      <a:endParaRPr lang="zh-CN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104310.6571</a:t>
                      </a:r>
                      <a:endParaRPr lang="zh-CN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042945"/>
                  </a:ext>
                </a:extLst>
              </a:tr>
              <a:tr h="7402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BaggingRegressor</a:t>
                      </a:r>
                      <a:r>
                        <a:rPr lang="en-US" altLang="zh-C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(base on decision tree)</a:t>
                      </a:r>
                      <a:endParaRPr lang="zh-CN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0.6625</a:t>
                      </a:r>
                      <a:endParaRPr lang="zh-CN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117552.8415</a:t>
                      </a:r>
                      <a:endParaRPr lang="zh-CN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884181"/>
                  </a:ext>
                </a:extLst>
              </a:tr>
              <a:tr h="7402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NerualNetwork</a:t>
                      </a:r>
                      <a:endParaRPr lang="zh-CN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0.6220</a:t>
                      </a:r>
                      <a:endParaRPr lang="zh-CN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127463.1387</a:t>
                      </a:r>
                      <a:endParaRPr lang="zh-CN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372272"/>
                  </a:ext>
                </a:extLst>
              </a:tr>
            </a:tbl>
          </a:graphicData>
        </a:graphic>
      </p:graphicFrame>
      <p:sp>
        <p:nvSpPr>
          <p:cNvPr id="5" name="TextBox 10">
            <a:extLst>
              <a:ext uri="{FF2B5EF4-FFF2-40B4-BE49-F238E27FC236}">
                <a16:creationId xmlns:a16="http://schemas.microsoft.com/office/drawing/2014/main" id="{CA567B5C-B053-4E0D-B061-756E9D73B119}"/>
              </a:ext>
            </a:extLst>
          </p:cNvPr>
          <p:cNvSpPr txBox="1"/>
          <p:nvPr/>
        </p:nvSpPr>
        <p:spPr>
          <a:xfrm>
            <a:off x="187565" y="171100"/>
            <a:ext cx="21127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Inspiration</a:t>
            </a:r>
            <a:r>
              <a:rPr lang="en-US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 </a:t>
            </a:r>
            <a:r>
              <a:rPr lang="en-US" altLang="zh-TW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·</a:t>
            </a:r>
            <a:r>
              <a:rPr lang="zh-TW" altLang="en-US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 </a:t>
            </a:r>
            <a:r>
              <a:rPr lang="en-US" altLang="zh-CN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Problem Statement</a:t>
            </a:r>
            <a:r>
              <a:rPr lang="zh-TW" altLang="en-US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 </a:t>
            </a:r>
            <a:r>
              <a:rPr lang="en-US" altLang="zh-TW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·</a:t>
            </a:r>
            <a:r>
              <a:rPr lang="zh-TW" altLang="en-US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 </a:t>
            </a:r>
            <a:r>
              <a:rPr lang="en-US" altLang="zh-CN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&amp; Data Engineering</a:t>
            </a:r>
            <a:r>
              <a:rPr lang="zh-TW" altLang="en-US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·</a:t>
            </a:r>
            <a:r>
              <a:rPr lang="zh-TW" altLang="en-US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 </a:t>
            </a:r>
            <a:r>
              <a:rPr lang="en-US" altLang="zh-TW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Model Building ·</a:t>
            </a:r>
            <a:r>
              <a:rPr lang="zh-TW" altLang="en-US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 </a:t>
            </a:r>
            <a:r>
              <a:rPr lang="en-US" altLang="zh-CN" sz="1200" b="1" spc="300" dirty="0">
                <a:solidFill>
                  <a:schemeClr val="tx2"/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Evaluation</a:t>
            </a:r>
            <a:endParaRPr lang="en-US" sz="1200" b="1" spc="300" dirty="0">
              <a:solidFill>
                <a:schemeClr val="tx2"/>
              </a:solidFill>
              <a:latin typeface="Calibri" panose="020F0502020204030204" pitchFamily="34" charset="0"/>
              <a:ea typeface="Montserrat Extra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C4C312-94BF-495B-AE8F-38554569E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8B53-78A2-47DD-ACAE-8E981CAA8329}" type="datetime1">
              <a:rPr lang="en-US" altLang="zh-CN" smtClean="0"/>
              <a:t>8/1/2019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96AE22-BF84-4652-BE82-062D0CF6C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Feature-Based Airbnb Price Prediction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7E9B92-451D-4B7B-81A2-4008036FE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CCC4-CA03-465C-8A4C-A93F915AF07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200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AACB4FF-D15B-4759-BC62-3C279C33F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8" y="2027689"/>
            <a:ext cx="3972393" cy="42647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5584754-20DC-49B0-80DF-44A67A75F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803" y="2027689"/>
            <a:ext cx="3972393" cy="42647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E0105A3-71A3-4398-8090-2914FD67BE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262" y="2027689"/>
            <a:ext cx="4294738" cy="426470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F39FB60-A14F-4370-BA1D-7F15258DA7AC}"/>
              </a:ext>
            </a:extLst>
          </p:cNvPr>
          <p:cNvSpPr txBox="1"/>
          <p:nvPr/>
        </p:nvSpPr>
        <p:spPr>
          <a:xfrm>
            <a:off x="570248" y="1247892"/>
            <a:ext cx="322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Aharoni" panose="02010803020104030203" pitchFamily="2" charset="-79"/>
                <a:cs typeface="Aharoni" panose="02010803020104030203" pitchFamily="2" charset="-79"/>
              </a:rPr>
              <a:t>GradientBoostingRegressor</a:t>
            </a:r>
            <a:endParaRPr lang="zh-CN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2648397-1B49-4033-AB41-7F29986F69CB}"/>
              </a:ext>
            </a:extLst>
          </p:cNvPr>
          <p:cNvSpPr txBox="1"/>
          <p:nvPr/>
        </p:nvSpPr>
        <p:spPr>
          <a:xfrm>
            <a:off x="4472192" y="1296745"/>
            <a:ext cx="3044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Aharoni" panose="02010803020104030203" pitchFamily="2" charset="-79"/>
                <a:cs typeface="Aharoni" panose="02010803020104030203" pitchFamily="2" charset="-79"/>
              </a:rPr>
              <a:t>RandomForestRegressor</a:t>
            </a:r>
            <a:endParaRPr lang="zh-CN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zh-CN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6163CD6-436A-44BC-AD53-4FE1D36F8553}"/>
              </a:ext>
            </a:extLst>
          </p:cNvPr>
          <p:cNvSpPr txBox="1"/>
          <p:nvPr/>
        </p:nvSpPr>
        <p:spPr>
          <a:xfrm>
            <a:off x="8522202" y="1109392"/>
            <a:ext cx="3044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Aharoni" panose="02010803020104030203" pitchFamily="2" charset="-79"/>
                <a:cs typeface="Aharoni" panose="02010803020104030203" pitchFamily="2" charset="-79"/>
              </a:rPr>
              <a:t>BaggingRegressor</a:t>
            </a:r>
            <a:endParaRPr lang="en-US" altLang="zh-CN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US" altLang="zh-CN" dirty="0">
                <a:latin typeface="Aharoni" panose="02010803020104030203" pitchFamily="2" charset="-79"/>
                <a:cs typeface="Aharoni" panose="02010803020104030203" pitchFamily="2" charset="-79"/>
              </a:rPr>
              <a:t>(base on decision tree)</a:t>
            </a:r>
            <a:endParaRPr lang="zh-CN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BAE6FAC9-89FE-40C2-95ED-AE1F5DFB0A11}"/>
              </a:ext>
            </a:extLst>
          </p:cNvPr>
          <p:cNvSpPr txBox="1"/>
          <p:nvPr/>
        </p:nvSpPr>
        <p:spPr>
          <a:xfrm>
            <a:off x="187565" y="171100"/>
            <a:ext cx="21127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Inspiration</a:t>
            </a:r>
            <a:r>
              <a:rPr lang="en-US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 </a:t>
            </a:r>
            <a:r>
              <a:rPr lang="en-US" altLang="zh-TW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·</a:t>
            </a:r>
            <a:r>
              <a:rPr lang="zh-TW" altLang="en-US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 </a:t>
            </a:r>
            <a:r>
              <a:rPr lang="en-US" altLang="zh-CN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Problem Statement</a:t>
            </a:r>
            <a:r>
              <a:rPr lang="zh-TW" altLang="en-US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 </a:t>
            </a:r>
            <a:r>
              <a:rPr lang="en-US" altLang="zh-TW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·</a:t>
            </a:r>
            <a:r>
              <a:rPr lang="zh-TW" altLang="en-US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 </a:t>
            </a:r>
            <a:r>
              <a:rPr lang="en-US" altLang="zh-CN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&amp; Data Engineering</a:t>
            </a:r>
            <a:r>
              <a:rPr lang="zh-TW" altLang="en-US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·</a:t>
            </a:r>
            <a:r>
              <a:rPr lang="zh-TW" altLang="en-US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 </a:t>
            </a:r>
            <a:r>
              <a:rPr lang="en-US" altLang="zh-TW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Model Building ·</a:t>
            </a:r>
            <a:r>
              <a:rPr lang="zh-TW" altLang="en-US" sz="1200" spc="3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 </a:t>
            </a:r>
            <a:r>
              <a:rPr lang="en-US" altLang="zh-CN" sz="1200" b="1" spc="300" dirty="0">
                <a:solidFill>
                  <a:schemeClr val="tx2"/>
                </a:solidFill>
                <a:latin typeface="Calibri" panose="020F0502020204030204" pitchFamily="34" charset="0"/>
                <a:ea typeface="Montserrat" panose="00000500000000000000" charset="0"/>
                <a:cs typeface="Calibri" panose="020F0502020204030204" pitchFamily="34" charset="0"/>
              </a:rPr>
              <a:t>Evaluation</a:t>
            </a:r>
            <a:endParaRPr lang="en-US" sz="1200" b="1" spc="300" dirty="0">
              <a:solidFill>
                <a:schemeClr val="tx2"/>
              </a:solidFill>
              <a:latin typeface="Calibri" panose="020F0502020204030204" pitchFamily="34" charset="0"/>
              <a:ea typeface="Montserrat Extra" charset="0"/>
              <a:cs typeface="Calibri" panose="020F050202020403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57F213-9703-484A-9B22-B2070FAD3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F90B7-4672-4D61-BF15-37BFD171B62E}" type="datetime1">
              <a:rPr lang="en-US" altLang="zh-CN" smtClean="0"/>
              <a:t>8/1/2019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EB820D-7C47-4296-81E9-CF3D6947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Feature-Based Airbnb Price Prediction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E6DF85-D6D2-4F78-A0DB-097750A48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CCC4-CA03-465C-8A4C-A93F915AF07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268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489</Words>
  <Application>Microsoft Office PowerPoint</Application>
  <PresentationFormat>宽屏</PresentationFormat>
  <Paragraphs>104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Agency FB</vt:lpstr>
      <vt:lpstr>Aharoni</vt:lpstr>
      <vt:lpstr>Alfphabet</vt:lpstr>
      <vt:lpstr>Arial</vt:lpstr>
      <vt:lpstr>Calibri</vt:lpstr>
      <vt:lpstr>Times New Roman</vt:lpstr>
      <vt:lpstr>等线</vt:lpstr>
      <vt:lpstr>等线 Light</vt:lpstr>
      <vt:lpstr>Office 主题​​</vt:lpstr>
      <vt:lpstr>PowerPoint 演示文稿</vt:lpstr>
      <vt:lpstr>Inspiration</vt:lpstr>
      <vt:lpstr>Problem Statement</vt:lpstr>
      <vt:lpstr>PowerPoint 演示文稿</vt:lpstr>
      <vt:lpstr>Feature Engineering</vt:lpstr>
      <vt:lpstr>PowerPoint 演示文稿</vt:lpstr>
      <vt:lpstr>PowerPoint 演示文稿</vt:lpstr>
      <vt:lpstr>PowerPoint 演示文稿</vt:lpstr>
      <vt:lpstr>PowerPoint 演示文稿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</dc:title>
  <dc:creator>罗 庚</dc:creator>
  <cp:lastModifiedBy>李 泊岩</cp:lastModifiedBy>
  <cp:revision>40</cp:revision>
  <dcterms:created xsi:type="dcterms:W3CDTF">2019-07-25T14:27:10Z</dcterms:created>
  <dcterms:modified xsi:type="dcterms:W3CDTF">2019-08-01T06:50:15Z</dcterms:modified>
</cp:coreProperties>
</file>