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7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9920F-894F-4EF3-AE7C-7D19B5AC5F0E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A77DD97-BE1B-4B23-9011-87FFB22FB7C3}">
      <dgm:prSet phldrT="[文本]"/>
      <dgm:spPr/>
      <dgm:t>
        <a:bodyPr/>
        <a:lstStyle/>
        <a:p>
          <a:r>
            <a:rPr lang="en-US" altLang="zh-CN" dirty="0"/>
            <a:t>Outliers</a:t>
          </a:r>
          <a:endParaRPr lang="zh-CN" altLang="en-US" dirty="0"/>
        </a:p>
      </dgm:t>
    </dgm:pt>
    <dgm:pt modelId="{896F2B5C-A6F0-450B-9298-06879BEEB704}" type="parTrans" cxnId="{AF49C813-9F58-46EF-B63B-A538CF6B2E02}">
      <dgm:prSet/>
      <dgm:spPr/>
      <dgm:t>
        <a:bodyPr/>
        <a:lstStyle/>
        <a:p>
          <a:endParaRPr lang="zh-CN" altLang="en-US"/>
        </a:p>
      </dgm:t>
    </dgm:pt>
    <dgm:pt modelId="{590C3A7E-2E6E-40AB-9F26-477E4E48D4C7}" type="sibTrans" cxnId="{AF49C813-9F58-46EF-B63B-A538CF6B2E02}">
      <dgm:prSet/>
      <dgm:spPr/>
      <dgm:t>
        <a:bodyPr/>
        <a:lstStyle/>
        <a:p>
          <a:endParaRPr lang="zh-CN" altLang="en-US"/>
        </a:p>
      </dgm:t>
    </dgm:pt>
    <dgm:pt modelId="{1F794519-758A-453B-8552-66A886A0D797}">
      <dgm:prSet phldrT="[文本]" custT="1"/>
      <dgm:spPr/>
      <dgm:t>
        <a:bodyPr/>
        <a:lstStyle/>
        <a:p>
          <a:r>
            <a:rPr lang="en-US" altLang="zh-CN" sz="4400" dirty="0"/>
            <a:t>Related?</a:t>
          </a:r>
        </a:p>
      </dgm:t>
    </dgm:pt>
    <dgm:pt modelId="{07175E8B-BE66-4875-AEE8-FA21382F3A1C}" type="parTrans" cxnId="{94CE854C-681D-4865-93F9-06305111DC0E}">
      <dgm:prSet/>
      <dgm:spPr/>
      <dgm:t>
        <a:bodyPr/>
        <a:lstStyle/>
        <a:p>
          <a:endParaRPr lang="zh-CN" altLang="en-US"/>
        </a:p>
      </dgm:t>
    </dgm:pt>
    <dgm:pt modelId="{D35E895D-8236-4DB7-8D16-6A7823401EFF}" type="sibTrans" cxnId="{94CE854C-681D-4865-93F9-06305111DC0E}">
      <dgm:prSet/>
      <dgm:spPr/>
      <dgm:t>
        <a:bodyPr/>
        <a:lstStyle/>
        <a:p>
          <a:endParaRPr lang="zh-CN" altLang="en-US"/>
        </a:p>
      </dgm:t>
    </dgm:pt>
    <dgm:pt modelId="{3B4442F5-97A0-4565-80EE-FEE3634CD765}">
      <dgm:prSet phldrT="[文本]"/>
      <dgm:spPr/>
      <dgm:t>
        <a:bodyPr/>
        <a:lstStyle/>
        <a:p>
          <a:r>
            <a:rPr lang="en-US" altLang="zh-CN" dirty="0"/>
            <a:t>What kind relationship?</a:t>
          </a:r>
          <a:endParaRPr lang="zh-CN" altLang="en-US" dirty="0"/>
        </a:p>
      </dgm:t>
    </dgm:pt>
    <dgm:pt modelId="{41FEB428-06B4-4A25-9265-AC678166E6AB}" type="parTrans" cxnId="{24888F18-5618-4845-B5F8-06907D53C945}">
      <dgm:prSet/>
      <dgm:spPr/>
      <dgm:t>
        <a:bodyPr/>
        <a:lstStyle/>
        <a:p>
          <a:endParaRPr lang="zh-CN" altLang="en-US"/>
        </a:p>
      </dgm:t>
    </dgm:pt>
    <dgm:pt modelId="{7BA6705F-00B9-4DA5-9D52-4E5B8B742C7B}" type="sibTrans" cxnId="{24888F18-5618-4845-B5F8-06907D53C945}">
      <dgm:prSet/>
      <dgm:spPr/>
      <dgm:t>
        <a:bodyPr/>
        <a:lstStyle/>
        <a:p>
          <a:endParaRPr lang="zh-CN" altLang="en-US"/>
        </a:p>
      </dgm:t>
    </dgm:pt>
    <dgm:pt modelId="{7E8FA666-86E3-4A0D-BA25-02D9A8CFA4F1}" type="pres">
      <dgm:prSet presAssocID="{5339920F-894F-4EF3-AE7C-7D19B5AC5F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EAC911-D886-44C1-A7D6-EB7EEB215541}" type="pres">
      <dgm:prSet presAssocID="{3A77DD97-BE1B-4B23-9011-87FFB22FB7C3}" presName="vertOne" presStyleCnt="0"/>
      <dgm:spPr/>
    </dgm:pt>
    <dgm:pt modelId="{1D7D4FE3-6868-48B9-8286-B5D4C2EB629E}" type="pres">
      <dgm:prSet presAssocID="{3A77DD97-BE1B-4B23-9011-87FFB22FB7C3}" presName="txOne" presStyleLbl="node0" presStyleIdx="0" presStyleCnt="1" custLinFactNeighborX="10536" custLinFactNeighborY="-91378">
        <dgm:presLayoutVars>
          <dgm:chPref val="3"/>
        </dgm:presLayoutVars>
      </dgm:prSet>
      <dgm:spPr/>
    </dgm:pt>
    <dgm:pt modelId="{6FCD675B-BDB8-45AE-8A20-B9A0AFD5C3AC}" type="pres">
      <dgm:prSet presAssocID="{3A77DD97-BE1B-4B23-9011-87FFB22FB7C3}" presName="parTransOne" presStyleCnt="0"/>
      <dgm:spPr/>
    </dgm:pt>
    <dgm:pt modelId="{879EE7C0-F040-491C-B02D-73F05BA59BD7}" type="pres">
      <dgm:prSet presAssocID="{3A77DD97-BE1B-4B23-9011-87FFB22FB7C3}" presName="horzOne" presStyleCnt="0"/>
      <dgm:spPr/>
    </dgm:pt>
    <dgm:pt modelId="{DE4D7F08-C9BB-478A-90C2-C495980F7397}" type="pres">
      <dgm:prSet presAssocID="{1F794519-758A-453B-8552-66A886A0D797}" presName="vertTwo" presStyleCnt="0"/>
      <dgm:spPr/>
    </dgm:pt>
    <dgm:pt modelId="{69493504-20F8-4F04-BE5D-6C3A96C353C6}" type="pres">
      <dgm:prSet presAssocID="{1F794519-758A-453B-8552-66A886A0D797}" presName="txTwo" presStyleLbl="node2" presStyleIdx="0" presStyleCnt="1">
        <dgm:presLayoutVars>
          <dgm:chPref val="3"/>
        </dgm:presLayoutVars>
      </dgm:prSet>
      <dgm:spPr/>
    </dgm:pt>
    <dgm:pt modelId="{57731985-1465-4E37-91A7-4BDD69B193F3}" type="pres">
      <dgm:prSet presAssocID="{1F794519-758A-453B-8552-66A886A0D797}" presName="parTransTwo" presStyleCnt="0"/>
      <dgm:spPr/>
    </dgm:pt>
    <dgm:pt modelId="{24E3CC43-3468-44BD-865A-B4868926BC9C}" type="pres">
      <dgm:prSet presAssocID="{1F794519-758A-453B-8552-66A886A0D797}" presName="horzTwo" presStyleCnt="0"/>
      <dgm:spPr/>
    </dgm:pt>
    <dgm:pt modelId="{246EB5C5-55DD-4014-B66E-4EF9A4E26951}" type="pres">
      <dgm:prSet presAssocID="{3B4442F5-97A0-4565-80EE-FEE3634CD765}" presName="vertThree" presStyleCnt="0"/>
      <dgm:spPr/>
    </dgm:pt>
    <dgm:pt modelId="{BF3C3EA3-5BE1-4C2C-8B69-3E836A13754E}" type="pres">
      <dgm:prSet presAssocID="{3B4442F5-97A0-4565-80EE-FEE3634CD765}" presName="txThree" presStyleLbl="node3" presStyleIdx="0" presStyleCnt="1">
        <dgm:presLayoutVars>
          <dgm:chPref val="3"/>
        </dgm:presLayoutVars>
      </dgm:prSet>
      <dgm:spPr/>
    </dgm:pt>
    <dgm:pt modelId="{B96C5EE8-CF41-49E3-86EF-CB6EB625DF68}" type="pres">
      <dgm:prSet presAssocID="{3B4442F5-97A0-4565-80EE-FEE3634CD765}" presName="horzThree" presStyleCnt="0"/>
      <dgm:spPr/>
    </dgm:pt>
  </dgm:ptLst>
  <dgm:cxnLst>
    <dgm:cxn modelId="{04B08603-3BD3-45A6-AF49-90A685C38A13}" type="presOf" srcId="{3B4442F5-97A0-4565-80EE-FEE3634CD765}" destId="{BF3C3EA3-5BE1-4C2C-8B69-3E836A13754E}" srcOrd="0" destOrd="0" presId="urn:microsoft.com/office/officeart/2005/8/layout/hierarchy4"/>
    <dgm:cxn modelId="{AF49C813-9F58-46EF-B63B-A538CF6B2E02}" srcId="{5339920F-894F-4EF3-AE7C-7D19B5AC5F0E}" destId="{3A77DD97-BE1B-4B23-9011-87FFB22FB7C3}" srcOrd="0" destOrd="0" parTransId="{896F2B5C-A6F0-450B-9298-06879BEEB704}" sibTransId="{590C3A7E-2E6E-40AB-9F26-477E4E48D4C7}"/>
    <dgm:cxn modelId="{24888F18-5618-4845-B5F8-06907D53C945}" srcId="{1F794519-758A-453B-8552-66A886A0D797}" destId="{3B4442F5-97A0-4565-80EE-FEE3634CD765}" srcOrd="0" destOrd="0" parTransId="{41FEB428-06B4-4A25-9265-AC678166E6AB}" sibTransId="{7BA6705F-00B9-4DA5-9D52-4E5B8B742C7B}"/>
    <dgm:cxn modelId="{99AC4D3F-7017-423F-BFC3-FB09F6DF43BC}" type="presOf" srcId="{5339920F-894F-4EF3-AE7C-7D19B5AC5F0E}" destId="{7E8FA666-86E3-4A0D-BA25-02D9A8CFA4F1}" srcOrd="0" destOrd="0" presId="urn:microsoft.com/office/officeart/2005/8/layout/hierarchy4"/>
    <dgm:cxn modelId="{94CE854C-681D-4865-93F9-06305111DC0E}" srcId="{3A77DD97-BE1B-4B23-9011-87FFB22FB7C3}" destId="{1F794519-758A-453B-8552-66A886A0D797}" srcOrd="0" destOrd="0" parTransId="{07175E8B-BE66-4875-AEE8-FA21382F3A1C}" sibTransId="{D35E895D-8236-4DB7-8D16-6A7823401EFF}"/>
    <dgm:cxn modelId="{B2144DAD-1709-4FF9-9B3C-D42D9383E1FF}" type="presOf" srcId="{1F794519-758A-453B-8552-66A886A0D797}" destId="{69493504-20F8-4F04-BE5D-6C3A96C353C6}" srcOrd="0" destOrd="0" presId="urn:microsoft.com/office/officeart/2005/8/layout/hierarchy4"/>
    <dgm:cxn modelId="{92AF05CB-E7AE-436D-A522-473D087A8676}" type="presOf" srcId="{3A77DD97-BE1B-4B23-9011-87FFB22FB7C3}" destId="{1D7D4FE3-6868-48B9-8286-B5D4C2EB629E}" srcOrd="0" destOrd="0" presId="urn:microsoft.com/office/officeart/2005/8/layout/hierarchy4"/>
    <dgm:cxn modelId="{86428D61-CE59-4D76-8F8A-910A9FE8E102}" type="presParOf" srcId="{7E8FA666-86E3-4A0D-BA25-02D9A8CFA4F1}" destId="{20EAC911-D886-44C1-A7D6-EB7EEB215541}" srcOrd="0" destOrd="0" presId="urn:microsoft.com/office/officeart/2005/8/layout/hierarchy4"/>
    <dgm:cxn modelId="{69418697-C643-4A4B-AFB8-5BCA2CE1FA07}" type="presParOf" srcId="{20EAC911-D886-44C1-A7D6-EB7EEB215541}" destId="{1D7D4FE3-6868-48B9-8286-B5D4C2EB629E}" srcOrd="0" destOrd="0" presId="urn:microsoft.com/office/officeart/2005/8/layout/hierarchy4"/>
    <dgm:cxn modelId="{31D9CB54-4A84-4612-82CC-9BBFA830473C}" type="presParOf" srcId="{20EAC911-D886-44C1-A7D6-EB7EEB215541}" destId="{6FCD675B-BDB8-45AE-8A20-B9A0AFD5C3AC}" srcOrd="1" destOrd="0" presId="urn:microsoft.com/office/officeart/2005/8/layout/hierarchy4"/>
    <dgm:cxn modelId="{F6791CDB-1C34-4CC8-BDDE-6BC0254D6F9F}" type="presParOf" srcId="{20EAC911-D886-44C1-A7D6-EB7EEB215541}" destId="{879EE7C0-F040-491C-B02D-73F05BA59BD7}" srcOrd="2" destOrd="0" presId="urn:microsoft.com/office/officeart/2005/8/layout/hierarchy4"/>
    <dgm:cxn modelId="{A37FD388-245D-4B66-87F8-D01D65710724}" type="presParOf" srcId="{879EE7C0-F040-491C-B02D-73F05BA59BD7}" destId="{DE4D7F08-C9BB-478A-90C2-C495980F7397}" srcOrd="0" destOrd="0" presId="urn:microsoft.com/office/officeart/2005/8/layout/hierarchy4"/>
    <dgm:cxn modelId="{5A8D368C-04DD-45A8-8478-FE49E2792D46}" type="presParOf" srcId="{DE4D7F08-C9BB-478A-90C2-C495980F7397}" destId="{69493504-20F8-4F04-BE5D-6C3A96C353C6}" srcOrd="0" destOrd="0" presId="urn:microsoft.com/office/officeart/2005/8/layout/hierarchy4"/>
    <dgm:cxn modelId="{D6D2ABF2-2C0A-49E3-9C93-9D47F60CDB13}" type="presParOf" srcId="{DE4D7F08-C9BB-478A-90C2-C495980F7397}" destId="{57731985-1465-4E37-91A7-4BDD69B193F3}" srcOrd="1" destOrd="0" presId="urn:microsoft.com/office/officeart/2005/8/layout/hierarchy4"/>
    <dgm:cxn modelId="{5D10855C-9388-4D89-B66A-4A58A645B2EB}" type="presParOf" srcId="{DE4D7F08-C9BB-478A-90C2-C495980F7397}" destId="{24E3CC43-3468-44BD-865A-B4868926BC9C}" srcOrd="2" destOrd="0" presId="urn:microsoft.com/office/officeart/2005/8/layout/hierarchy4"/>
    <dgm:cxn modelId="{5E87C85C-5851-432E-8A96-8F1205121F70}" type="presParOf" srcId="{24E3CC43-3468-44BD-865A-B4868926BC9C}" destId="{246EB5C5-55DD-4014-B66E-4EF9A4E26951}" srcOrd="0" destOrd="0" presId="urn:microsoft.com/office/officeart/2005/8/layout/hierarchy4"/>
    <dgm:cxn modelId="{92EDF11B-D506-4A52-95DF-C235EADBAED0}" type="presParOf" srcId="{246EB5C5-55DD-4014-B66E-4EF9A4E26951}" destId="{BF3C3EA3-5BE1-4C2C-8B69-3E836A13754E}" srcOrd="0" destOrd="0" presId="urn:microsoft.com/office/officeart/2005/8/layout/hierarchy4"/>
    <dgm:cxn modelId="{24D43DF3-8567-4071-BC8C-7F703959DF36}" type="presParOf" srcId="{246EB5C5-55DD-4014-B66E-4EF9A4E26951}" destId="{B96C5EE8-CF41-49E3-86EF-CB6EB625DF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60683-4F8E-41F4-ADB2-9D5B305DECD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51A9FD60-727F-4014-B710-7F6E18421A5A}">
      <dgm:prSet phldrT="[文本]"/>
      <dgm:spPr/>
      <dgm:t>
        <a:bodyPr/>
        <a:lstStyle/>
        <a:p>
          <a:r>
            <a:rPr lang="en-US" altLang="zh-CN" dirty="0"/>
            <a:t>Get what we can get</a:t>
          </a:r>
          <a:endParaRPr lang="zh-CN" altLang="en-US" dirty="0"/>
        </a:p>
      </dgm:t>
    </dgm:pt>
    <dgm:pt modelId="{87BA70B0-E1E2-48C6-9DFA-78A05CE415CD}" type="parTrans" cxnId="{87463169-BF61-48E7-ADE4-9E537CEEFBF8}">
      <dgm:prSet/>
      <dgm:spPr/>
      <dgm:t>
        <a:bodyPr/>
        <a:lstStyle/>
        <a:p>
          <a:endParaRPr lang="zh-CN" altLang="en-US"/>
        </a:p>
      </dgm:t>
    </dgm:pt>
    <dgm:pt modelId="{CC5027A2-401A-47EA-8D5A-C52B449AE260}" type="sibTrans" cxnId="{87463169-BF61-48E7-ADE4-9E537CEEFBF8}">
      <dgm:prSet/>
      <dgm:spPr/>
      <dgm:t>
        <a:bodyPr/>
        <a:lstStyle/>
        <a:p>
          <a:endParaRPr lang="zh-CN" altLang="en-US"/>
        </a:p>
      </dgm:t>
    </dgm:pt>
    <dgm:pt modelId="{3231C95D-8C3B-47E6-9ABC-26F90E0A0286}">
      <dgm:prSet phldrT="[文本]"/>
      <dgm:spPr/>
      <dgm:t>
        <a:bodyPr/>
        <a:lstStyle/>
        <a:p>
          <a:r>
            <a:rPr lang="en-US" altLang="zh-CN" dirty="0"/>
            <a:t>Eyeballing</a:t>
          </a:r>
          <a:endParaRPr lang="zh-CN" altLang="en-US" dirty="0"/>
        </a:p>
      </dgm:t>
    </dgm:pt>
    <dgm:pt modelId="{FC3F290B-FB07-4F75-A2EB-798E9C475D0C}" type="parTrans" cxnId="{FC1414B9-161F-4665-9559-A9E9D18ECF7B}">
      <dgm:prSet/>
      <dgm:spPr/>
      <dgm:t>
        <a:bodyPr/>
        <a:lstStyle/>
        <a:p>
          <a:endParaRPr lang="zh-CN" altLang="en-US"/>
        </a:p>
      </dgm:t>
    </dgm:pt>
    <dgm:pt modelId="{B54F613D-50BF-45C1-8681-1C604ACEC1DC}" type="sibTrans" cxnId="{FC1414B9-161F-4665-9559-A9E9D18ECF7B}">
      <dgm:prSet/>
      <dgm:spPr/>
      <dgm:t>
        <a:bodyPr/>
        <a:lstStyle/>
        <a:p>
          <a:endParaRPr lang="zh-CN" altLang="en-US"/>
        </a:p>
      </dgm:t>
    </dgm:pt>
    <dgm:pt modelId="{7E7397CF-90AD-4E50-8BAB-A90FC91F57FB}">
      <dgm:prSet phldrT="[文本]"/>
      <dgm:spPr/>
      <dgm:t>
        <a:bodyPr/>
        <a:lstStyle/>
        <a:p>
          <a:r>
            <a:rPr lang="en-US" altLang="zh-CN"/>
            <a:t>Pick features</a:t>
          </a:r>
          <a:endParaRPr lang="zh-CN" altLang="en-US" dirty="0"/>
        </a:p>
      </dgm:t>
    </dgm:pt>
    <dgm:pt modelId="{AB9C9968-42D7-432B-BF43-AD1E28092F2D}" type="parTrans" cxnId="{3998D37A-E9D7-4C83-95DB-1841FE231BBA}">
      <dgm:prSet/>
      <dgm:spPr/>
      <dgm:t>
        <a:bodyPr/>
        <a:lstStyle/>
        <a:p>
          <a:endParaRPr lang="zh-CN" altLang="en-US"/>
        </a:p>
      </dgm:t>
    </dgm:pt>
    <dgm:pt modelId="{634A6879-CD60-4E2F-BFB7-35E0CABC3D54}" type="sibTrans" cxnId="{3998D37A-E9D7-4C83-95DB-1841FE231BBA}">
      <dgm:prSet/>
      <dgm:spPr/>
      <dgm:t>
        <a:bodyPr/>
        <a:lstStyle/>
        <a:p>
          <a:endParaRPr lang="zh-CN" altLang="en-US"/>
        </a:p>
      </dgm:t>
    </dgm:pt>
    <dgm:pt modelId="{1FD484AB-0325-4AC9-86B8-7F1903B0F921}" type="pres">
      <dgm:prSet presAssocID="{BCB60683-4F8E-41F4-ADB2-9D5B305DECDA}" presName="CompostProcess" presStyleCnt="0">
        <dgm:presLayoutVars>
          <dgm:dir/>
          <dgm:resizeHandles val="exact"/>
        </dgm:presLayoutVars>
      </dgm:prSet>
      <dgm:spPr/>
    </dgm:pt>
    <dgm:pt modelId="{94065A70-0255-4629-B35D-C7A6C2C633D6}" type="pres">
      <dgm:prSet presAssocID="{BCB60683-4F8E-41F4-ADB2-9D5B305DECDA}" presName="arrow" presStyleLbl="bgShp" presStyleIdx="0" presStyleCnt="1"/>
      <dgm:spPr/>
    </dgm:pt>
    <dgm:pt modelId="{7ADC1894-9CBB-4C44-BD0D-8D240A10FD09}" type="pres">
      <dgm:prSet presAssocID="{BCB60683-4F8E-41F4-ADB2-9D5B305DECDA}" presName="linearProcess" presStyleCnt="0"/>
      <dgm:spPr/>
    </dgm:pt>
    <dgm:pt modelId="{714B70A9-3E09-427F-A9DF-5CBD69D3A990}" type="pres">
      <dgm:prSet presAssocID="{51A9FD60-727F-4014-B710-7F6E18421A5A}" presName="textNode" presStyleLbl="node1" presStyleIdx="0" presStyleCnt="3">
        <dgm:presLayoutVars>
          <dgm:bulletEnabled val="1"/>
        </dgm:presLayoutVars>
      </dgm:prSet>
      <dgm:spPr/>
    </dgm:pt>
    <dgm:pt modelId="{3252A0AC-258C-4C69-A543-3C3093DAF5BA}" type="pres">
      <dgm:prSet presAssocID="{CC5027A2-401A-47EA-8D5A-C52B449AE260}" presName="sibTrans" presStyleCnt="0"/>
      <dgm:spPr/>
    </dgm:pt>
    <dgm:pt modelId="{219A9108-BFE9-4132-A711-E91B027B04B1}" type="pres">
      <dgm:prSet presAssocID="{3231C95D-8C3B-47E6-9ABC-26F90E0A0286}" presName="textNode" presStyleLbl="node1" presStyleIdx="1" presStyleCnt="3">
        <dgm:presLayoutVars>
          <dgm:bulletEnabled val="1"/>
        </dgm:presLayoutVars>
      </dgm:prSet>
      <dgm:spPr/>
    </dgm:pt>
    <dgm:pt modelId="{5F000799-1D53-4847-9426-4213DEE1AE34}" type="pres">
      <dgm:prSet presAssocID="{B54F613D-50BF-45C1-8681-1C604ACEC1DC}" presName="sibTrans" presStyleCnt="0"/>
      <dgm:spPr/>
    </dgm:pt>
    <dgm:pt modelId="{C99C945D-1BF1-4929-B5A9-1403121F641E}" type="pres">
      <dgm:prSet presAssocID="{7E7397CF-90AD-4E50-8BAB-A90FC91F57F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7463169-BF61-48E7-ADE4-9E537CEEFBF8}" srcId="{BCB60683-4F8E-41F4-ADB2-9D5B305DECDA}" destId="{51A9FD60-727F-4014-B710-7F6E18421A5A}" srcOrd="0" destOrd="0" parTransId="{87BA70B0-E1E2-48C6-9DFA-78A05CE415CD}" sibTransId="{CC5027A2-401A-47EA-8D5A-C52B449AE260}"/>
    <dgm:cxn modelId="{3998D37A-E9D7-4C83-95DB-1841FE231BBA}" srcId="{BCB60683-4F8E-41F4-ADB2-9D5B305DECDA}" destId="{7E7397CF-90AD-4E50-8BAB-A90FC91F57FB}" srcOrd="2" destOrd="0" parTransId="{AB9C9968-42D7-432B-BF43-AD1E28092F2D}" sibTransId="{634A6879-CD60-4E2F-BFB7-35E0CABC3D54}"/>
    <dgm:cxn modelId="{EA809892-B33F-494F-AC82-7E0A3DD2B35E}" type="presOf" srcId="{7E7397CF-90AD-4E50-8BAB-A90FC91F57FB}" destId="{C99C945D-1BF1-4929-B5A9-1403121F641E}" srcOrd="0" destOrd="0" presId="urn:microsoft.com/office/officeart/2005/8/layout/hProcess9"/>
    <dgm:cxn modelId="{0A226A96-44C6-4998-9EFB-9C09CBF45335}" type="presOf" srcId="{BCB60683-4F8E-41F4-ADB2-9D5B305DECDA}" destId="{1FD484AB-0325-4AC9-86B8-7F1903B0F921}" srcOrd="0" destOrd="0" presId="urn:microsoft.com/office/officeart/2005/8/layout/hProcess9"/>
    <dgm:cxn modelId="{FC1414B9-161F-4665-9559-A9E9D18ECF7B}" srcId="{BCB60683-4F8E-41F4-ADB2-9D5B305DECDA}" destId="{3231C95D-8C3B-47E6-9ABC-26F90E0A0286}" srcOrd="1" destOrd="0" parTransId="{FC3F290B-FB07-4F75-A2EB-798E9C475D0C}" sibTransId="{B54F613D-50BF-45C1-8681-1C604ACEC1DC}"/>
    <dgm:cxn modelId="{674F25BF-3345-4104-A847-2D32CEF928A2}" type="presOf" srcId="{3231C95D-8C3B-47E6-9ABC-26F90E0A0286}" destId="{219A9108-BFE9-4132-A711-E91B027B04B1}" srcOrd="0" destOrd="0" presId="urn:microsoft.com/office/officeart/2005/8/layout/hProcess9"/>
    <dgm:cxn modelId="{E4B3B6E4-5C38-4211-8DAE-1703F9947EFD}" type="presOf" srcId="{51A9FD60-727F-4014-B710-7F6E18421A5A}" destId="{714B70A9-3E09-427F-A9DF-5CBD69D3A990}" srcOrd="0" destOrd="0" presId="urn:microsoft.com/office/officeart/2005/8/layout/hProcess9"/>
    <dgm:cxn modelId="{7225B414-395C-40B6-AB78-597F14ADBAEF}" type="presParOf" srcId="{1FD484AB-0325-4AC9-86B8-7F1903B0F921}" destId="{94065A70-0255-4629-B35D-C7A6C2C633D6}" srcOrd="0" destOrd="0" presId="urn:microsoft.com/office/officeart/2005/8/layout/hProcess9"/>
    <dgm:cxn modelId="{0D201A97-69DC-46D5-9156-B22D5074B116}" type="presParOf" srcId="{1FD484AB-0325-4AC9-86B8-7F1903B0F921}" destId="{7ADC1894-9CBB-4C44-BD0D-8D240A10FD09}" srcOrd="1" destOrd="0" presId="urn:microsoft.com/office/officeart/2005/8/layout/hProcess9"/>
    <dgm:cxn modelId="{CE2A4401-C8E3-4A07-A613-635388A39137}" type="presParOf" srcId="{7ADC1894-9CBB-4C44-BD0D-8D240A10FD09}" destId="{714B70A9-3E09-427F-A9DF-5CBD69D3A990}" srcOrd="0" destOrd="0" presId="urn:microsoft.com/office/officeart/2005/8/layout/hProcess9"/>
    <dgm:cxn modelId="{B067DED8-4A3A-4491-BF11-A20F762A4927}" type="presParOf" srcId="{7ADC1894-9CBB-4C44-BD0D-8D240A10FD09}" destId="{3252A0AC-258C-4C69-A543-3C3093DAF5BA}" srcOrd="1" destOrd="0" presId="urn:microsoft.com/office/officeart/2005/8/layout/hProcess9"/>
    <dgm:cxn modelId="{C3402E8A-2517-4152-9EC7-1B06F4B64456}" type="presParOf" srcId="{7ADC1894-9CBB-4C44-BD0D-8D240A10FD09}" destId="{219A9108-BFE9-4132-A711-E91B027B04B1}" srcOrd="2" destOrd="0" presId="urn:microsoft.com/office/officeart/2005/8/layout/hProcess9"/>
    <dgm:cxn modelId="{66561EB7-091A-4B9D-8F17-C0AF582B1BBA}" type="presParOf" srcId="{7ADC1894-9CBB-4C44-BD0D-8D240A10FD09}" destId="{5F000799-1D53-4847-9426-4213DEE1AE34}" srcOrd="3" destOrd="0" presId="urn:microsoft.com/office/officeart/2005/8/layout/hProcess9"/>
    <dgm:cxn modelId="{EA252070-3F0B-402D-B44D-57F91C57E8AE}" type="presParOf" srcId="{7ADC1894-9CBB-4C44-BD0D-8D240A10FD09}" destId="{C99C945D-1BF1-4929-B5A9-1403121F641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4FE3-6868-48B9-8286-B5D4C2EB629E}">
      <dsp:nvSpPr>
        <dsp:cNvPr id="0" name=""/>
        <dsp:cNvSpPr/>
      </dsp:nvSpPr>
      <dsp:spPr>
        <a:xfrm>
          <a:off x="2497" y="0"/>
          <a:ext cx="2555199" cy="1150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Outliers</a:t>
          </a:r>
          <a:endParaRPr lang="zh-CN" altLang="en-US" sz="4600" kern="1200" dirty="0"/>
        </a:p>
      </dsp:txBody>
      <dsp:txXfrm>
        <a:off x="36203" y="33706"/>
        <a:ext cx="2487787" cy="1083412"/>
      </dsp:txXfrm>
    </dsp:sp>
    <dsp:sp modelId="{69493504-20F8-4F04-BE5D-6C3A96C353C6}">
      <dsp:nvSpPr>
        <dsp:cNvPr id="0" name=""/>
        <dsp:cNvSpPr/>
      </dsp:nvSpPr>
      <dsp:spPr>
        <a:xfrm>
          <a:off x="1248" y="1199352"/>
          <a:ext cx="2555199" cy="1150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Related?</a:t>
          </a:r>
        </a:p>
      </dsp:txBody>
      <dsp:txXfrm>
        <a:off x="34954" y="1233058"/>
        <a:ext cx="2487787" cy="1083412"/>
      </dsp:txXfrm>
    </dsp:sp>
    <dsp:sp modelId="{BF3C3EA3-5BE1-4C2C-8B69-3E836A13754E}">
      <dsp:nvSpPr>
        <dsp:cNvPr id="0" name=""/>
        <dsp:cNvSpPr/>
      </dsp:nvSpPr>
      <dsp:spPr>
        <a:xfrm>
          <a:off x="1248" y="2396615"/>
          <a:ext cx="2555199" cy="1150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What kind relationship?</a:t>
          </a:r>
          <a:endParaRPr lang="zh-CN" altLang="en-US" sz="2700" kern="1200" dirty="0"/>
        </a:p>
      </dsp:txBody>
      <dsp:txXfrm>
        <a:off x="34954" y="2430321"/>
        <a:ext cx="2487787" cy="1083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65A70-0255-4629-B35D-C7A6C2C633D6}">
      <dsp:nvSpPr>
        <dsp:cNvPr id="0" name=""/>
        <dsp:cNvSpPr/>
      </dsp:nvSpPr>
      <dsp:spPr>
        <a:xfrm>
          <a:off x="811529" y="0"/>
          <a:ext cx="9197340" cy="336598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B70A9-3E09-427F-A9DF-5CBD69D3A990}">
      <dsp:nvSpPr>
        <dsp:cNvPr id="0" name=""/>
        <dsp:cNvSpPr/>
      </dsp:nvSpPr>
      <dsp:spPr>
        <a:xfrm>
          <a:off x="307229" y="1009794"/>
          <a:ext cx="3246120" cy="13463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Get what we can get</a:t>
          </a:r>
          <a:endParaRPr lang="zh-CN" altLang="en-US" sz="3100" kern="1200" dirty="0"/>
        </a:p>
      </dsp:txBody>
      <dsp:txXfrm>
        <a:off x="372954" y="1075519"/>
        <a:ext cx="3114670" cy="1214942"/>
      </dsp:txXfrm>
    </dsp:sp>
    <dsp:sp modelId="{219A9108-BFE9-4132-A711-E91B027B04B1}">
      <dsp:nvSpPr>
        <dsp:cNvPr id="0" name=""/>
        <dsp:cNvSpPr/>
      </dsp:nvSpPr>
      <dsp:spPr>
        <a:xfrm>
          <a:off x="3787140" y="1009794"/>
          <a:ext cx="3246120" cy="134639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Eyeballing</a:t>
          </a:r>
          <a:endParaRPr lang="zh-CN" altLang="en-US" sz="3100" kern="1200" dirty="0"/>
        </a:p>
      </dsp:txBody>
      <dsp:txXfrm>
        <a:off x="3852865" y="1075519"/>
        <a:ext cx="3114670" cy="1214942"/>
      </dsp:txXfrm>
    </dsp:sp>
    <dsp:sp modelId="{C99C945D-1BF1-4929-B5A9-1403121F641E}">
      <dsp:nvSpPr>
        <dsp:cNvPr id="0" name=""/>
        <dsp:cNvSpPr/>
      </dsp:nvSpPr>
      <dsp:spPr>
        <a:xfrm>
          <a:off x="7267050" y="1009794"/>
          <a:ext cx="3246120" cy="13463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Pick features</a:t>
          </a:r>
          <a:endParaRPr lang="zh-CN" altLang="en-US" sz="3100" kern="1200" dirty="0"/>
        </a:p>
      </dsp:txBody>
      <dsp:txXfrm>
        <a:off x="7332775" y="1075519"/>
        <a:ext cx="3114670" cy="1214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22B78-2A37-41E7-96A4-7290D7DF7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46DA1-F1F3-4F38-99DB-405099C8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EBC0D-F9C1-4383-ADA3-30167BFE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133CC-B2E0-4E31-9908-4CAC4B4C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9B55-0E08-4CC0-890E-AC2EC35F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DE73-053A-4D6D-9351-016ED254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0DCFE-7057-4C56-8350-8D55589E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631CA-8133-461F-AE82-9A7AD267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3DDB0-F510-4A62-9AB6-01EAF712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52653-E41B-48B4-B315-AF39351D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07EEC1-B028-44BF-A8F6-1F0F26D39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F4E70-D900-4844-8ABC-3578D468D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0EEF0-7199-4A47-ACC0-94179C34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BBA53-DB9C-4C87-85B0-A3BB6ED3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DC25B-9FE5-4E9C-B2F7-9FA4C9B9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965E-256C-4A5A-BDA5-92126FF7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3AD28-DE34-40AE-8BB1-AEC755CC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BA377-26AB-4A74-8941-37F845EC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C92C6-183E-42A8-8E60-9E870A3E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565F0-D81C-4890-B8C4-CF973F99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B6ED-6444-45C7-A485-F64170A5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5871E-FE1A-4657-B004-C3E9C932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4CA48-753B-4ECA-ACE1-8E1F847B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2F877-BC06-4A0A-AEDB-E880748A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D8F90-72E7-49C0-9C47-2DC51FD3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3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93E2-1081-43DB-88ED-6E019576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30D24-815D-4727-9701-32A68C832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8A6B5-CC0F-4BD1-911D-2ECF0B71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32899-A9BD-4A4E-8AD2-EEE7F23E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B9481-235E-46C5-9684-5EC53499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CE453-A791-42DB-A2DF-0B314E58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67C83-2529-4534-8579-A5A5AAAA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756B1-08FF-4AA7-9CF4-1819D52B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4CDF7-28C4-4CEC-83FB-27297E99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D536ED-6B1D-4A86-BAC8-6BC36D658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AA59F4-FD83-4DF6-A5DE-B4D23636C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8B6B57-42CE-4B5F-BAA3-CC0C1C2B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2DFF9-E2AD-4C59-BBEA-789811F6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A6AAA-103C-4299-9F7A-4BEC5E86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67BF-7EE9-44FB-BCE6-B2EAEC40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FAAC6-592E-4E71-8F42-80EF44AB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6A0047-F19F-49AF-B984-22428D8E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7B7D0-3E78-4B8C-AC0B-E9BA22D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4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AE9D01-1536-4301-9C8D-19CC54CE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4FE258-1E37-43FC-AD48-40FD415D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31BF6-AA23-4EA4-91BD-7EBF2878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F620-CCCD-4B65-B9DB-E240BDA1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427C-57C3-4472-8F43-C703A559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AB168-1F5E-46C8-A3C0-4F5947AA5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1A53F-59C5-495A-AD0F-6F806AF1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4B59A-0DED-4B5C-9F75-720F7D9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A690E-C12F-44B6-AED3-FE6617B0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0BF04-AD1C-4E58-A2D9-B5AFD4C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53AD43-D26E-4561-8F24-E40478CF5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4821C-DD3D-4516-8CE4-F2D97291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36A3F-6B0A-4462-A94E-FAF59F24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4DB84-FE3F-4327-9E03-3B12AAFD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537D4-2255-41EF-B097-AA3541B1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62867-0952-4605-B8A7-95CC9651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C636F-2BF6-4C2B-BF7E-312CE679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755B7-68D7-4010-9BA3-AE8AB5F08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58B1-EB90-4235-B857-DD0787BF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D6C21-3CA5-4E20-808D-DB9AAA1A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2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88E4AA9-6A62-474E-9C71-69D50616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025639"/>
              </p:ext>
            </p:extLst>
          </p:nvPr>
        </p:nvGraphicFramePr>
        <p:xfrm>
          <a:off x="4709458" y="2623672"/>
          <a:ext cx="2557697" cy="354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F677E562-C0E0-41F1-B6B2-71048DE26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44705"/>
              </p:ext>
            </p:extLst>
          </p:nvPr>
        </p:nvGraphicFramePr>
        <p:xfrm>
          <a:off x="685800" y="0"/>
          <a:ext cx="10820400" cy="336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B1358FAF-8555-46CF-B3B3-E6ED24BDED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7081" y="0"/>
            <a:ext cx="865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泊岩</dc:creator>
  <cp:lastModifiedBy>李 泊岩</cp:lastModifiedBy>
  <cp:revision>8</cp:revision>
  <dcterms:created xsi:type="dcterms:W3CDTF">2019-07-16T07:35:38Z</dcterms:created>
  <dcterms:modified xsi:type="dcterms:W3CDTF">2019-07-16T09:22:17Z</dcterms:modified>
</cp:coreProperties>
</file>