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泊岩" userId="a8f55eab75a13572" providerId="LiveId" clId="{47D8622D-ABDF-4196-A3FD-09EC762AF897}"/>
    <pc:docChg chg="custSel modSld modMainMaster">
      <pc:chgData name="李 泊岩" userId="a8f55eab75a13572" providerId="LiveId" clId="{47D8622D-ABDF-4196-A3FD-09EC762AF897}" dt="2019-07-19T09:37:11.880" v="746" actId="1076"/>
      <pc:docMkLst>
        <pc:docMk/>
      </pc:docMkLst>
      <pc:sldChg chg="addSp delSp modSp">
        <pc:chgData name="李 泊岩" userId="a8f55eab75a13572" providerId="LiveId" clId="{47D8622D-ABDF-4196-A3FD-09EC762AF897}" dt="2019-07-19T09:37:11.880" v="746" actId="1076"/>
        <pc:sldMkLst>
          <pc:docMk/>
          <pc:sldMk cId="1341644745" sldId="257"/>
        </pc:sldMkLst>
        <pc:spChg chg="add mod">
          <ac:chgData name="李 泊岩" userId="a8f55eab75a13572" providerId="LiveId" clId="{47D8622D-ABDF-4196-A3FD-09EC762AF897}" dt="2019-07-19T09:34:50.739" v="723" actId="478"/>
          <ac:spMkLst>
            <pc:docMk/>
            <pc:sldMk cId="1341644745" sldId="257"/>
            <ac:spMk id="4" creationId="{CF33CA24-9E1B-4A3C-9671-723D15F5785A}"/>
          </ac:spMkLst>
        </pc:spChg>
        <pc:spChg chg="add del mod">
          <ac:chgData name="李 泊岩" userId="a8f55eab75a13572" providerId="LiveId" clId="{47D8622D-ABDF-4196-A3FD-09EC762AF897}" dt="2019-07-19T07:35:57.202" v="672" actId="478"/>
          <ac:spMkLst>
            <pc:docMk/>
            <pc:sldMk cId="1341644745" sldId="257"/>
            <ac:spMk id="6" creationId="{E08D875B-0770-4997-A895-7A3ADB6892F4}"/>
          </ac:spMkLst>
        </pc:spChg>
        <pc:picChg chg="del mod">
          <ac:chgData name="李 泊岩" userId="a8f55eab75a13572" providerId="LiveId" clId="{47D8622D-ABDF-4196-A3FD-09EC762AF897}" dt="2019-07-19T09:34:50.739" v="723" actId="478"/>
          <ac:picMkLst>
            <pc:docMk/>
            <pc:sldMk cId="1341644745" sldId="257"/>
            <ac:picMk id="5" creationId="{D744413E-64B4-4CF2-A300-229A84158497}"/>
          </ac:picMkLst>
        </pc:picChg>
        <pc:picChg chg="add del mod">
          <ac:chgData name="李 泊岩" userId="a8f55eab75a13572" providerId="LiveId" clId="{47D8622D-ABDF-4196-A3FD-09EC762AF897}" dt="2019-07-19T07:36:14.312" v="674" actId="478"/>
          <ac:picMkLst>
            <pc:docMk/>
            <pc:sldMk cId="1341644745" sldId="257"/>
            <ac:picMk id="8" creationId="{A36BB3AE-B550-49C3-B305-DCDD26642BF3}"/>
          </ac:picMkLst>
        </pc:picChg>
        <pc:picChg chg="add mod modCrop">
          <ac:chgData name="李 泊岩" userId="a8f55eab75a13572" providerId="LiveId" clId="{47D8622D-ABDF-4196-A3FD-09EC762AF897}" dt="2019-07-19T09:37:08.974" v="745" actId="1076"/>
          <ac:picMkLst>
            <pc:docMk/>
            <pc:sldMk cId="1341644745" sldId="257"/>
            <ac:picMk id="10" creationId="{3E242B00-ED3F-44EA-8734-7EB65CD63882}"/>
          </ac:picMkLst>
        </pc:picChg>
        <pc:picChg chg="add del mod">
          <ac:chgData name="李 泊岩" userId="a8f55eab75a13572" providerId="LiveId" clId="{47D8622D-ABDF-4196-A3FD-09EC762AF897}" dt="2019-07-19T07:45:00.088" v="693" actId="478"/>
          <ac:picMkLst>
            <pc:docMk/>
            <pc:sldMk cId="1341644745" sldId="257"/>
            <ac:picMk id="11" creationId="{3246BF9F-5357-4B90-9343-B7047821291F}"/>
          </ac:picMkLst>
        </pc:picChg>
        <pc:picChg chg="add del mod modCrop">
          <ac:chgData name="李 泊岩" userId="a8f55eab75a13572" providerId="LiveId" clId="{47D8622D-ABDF-4196-A3FD-09EC762AF897}" dt="2019-07-19T07:47:54.220" v="703" actId="478"/>
          <ac:picMkLst>
            <pc:docMk/>
            <pc:sldMk cId="1341644745" sldId="257"/>
            <ac:picMk id="13" creationId="{65777C73-76A7-4C5F-9A28-7428EE1A27A2}"/>
          </ac:picMkLst>
        </pc:picChg>
        <pc:picChg chg="add mod modCrop">
          <ac:chgData name="李 泊岩" userId="a8f55eab75a13572" providerId="LiveId" clId="{47D8622D-ABDF-4196-A3FD-09EC762AF897}" dt="2019-07-19T09:37:11.880" v="746" actId="1076"/>
          <ac:picMkLst>
            <pc:docMk/>
            <pc:sldMk cId="1341644745" sldId="257"/>
            <ac:picMk id="14" creationId="{DD1C1039-87FA-4228-B34F-7B1ECC050FB6}"/>
          </ac:picMkLst>
        </pc:picChg>
      </pc:sldChg>
      <pc:sldChg chg="modSp">
        <pc:chgData name="李 泊岩" userId="a8f55eab75a13572" providerId="LiveId" clId="{47D8622D-ABDF-4196-A3FD-09EC762AF897}" dt="2019-07-19T09:36:57.308" v="743" actId="14100"/>
        <pc:sldMkLst>
          <pc:docMk/>
          <pc:sldMk cId="2208113501" sldId="258"/>
        </pc:sldMkLst>
        <pc:spChg chg="mod">
          <ac:chgData name="李 泊岩" userId="a8f55eab75a13572" providerId="LiveId" clId="{47D8622D-ABDF-4196-A3FD-09EC762AF897}" dt="2019-07-19T09:36:57.308" v="743" actId="14100"/>
          <ac:spMkLst>
            <pc:docMk/>
            <pc:sldMk cId="2208113501" sldId="258"/>
            <ac:spMk id="2" creationId="{52B266C3-92AB-44F4-926E-E376FA83079F}"/>
          </ac:spMkLst>
        </pc:spChg>
        <pc:spChg chg="mod">
          <ac:chgData name="李 泊岩" userId="a8f55eab75a13572" providerId="LiveId" clId="{47D8622D-ABDF-4196-A3FD-09EC762AF897}" dt="2019-07-19T09:36:49.160" v="741" actId="14100"/>
          <ac:spMkLst>
            <pc:docMk/>
            <pc:sldMk cId="2208113501" sldId="258"/>
            <ac:spMk id="3" creationId="{5C79105F-C929-4278-9675-9B7F3FEE628D}"/>
          </ac:spMkLst>
        </pc:spChg>
      </pc:sldChg>
      <pc:sldMasterChg chg="modSp modSldLayout">
        <pc:chgData name="李 泊岩" userId="a8f55eab75a13572" providerId="LiveId" clId="{47D8622D-ABDF-4196-A3FD-09EC762AF897}" dt="2019-07-19T07:33:52.952" v="663"/>
        <pc:sldMasterMkLst>
          <pc:docMk/>
          <pc:sldMasterMk cId="1558737934" sldId="2147483648"/>
        </pc:sldMasterMkLst>
        <pc:spChg chg="mod">
          <ac:chgData name="李 泊岩" userId="a8f55eab75a13572" providerId="LiveId" clId="{47D8622D-ABDF-4196-A3FD-09EC762AF897}" dt="2019-07-19T07:33:52.952" v="663"/>
          <ac:spMkLst>
            <pc:docMk/>
            <pc:sldMasterMk cId="1558737934" sldId="2147483648"/>
            <ac:spMk id="2" creationId="{600A3CC9-0431-439E-8BF2-332E30FC4F84}"/>
          </ac:spMkLst>
        </pc:spChg>
        <pc:spChg chg="mod">
          <ac:chgData name="李 泊岩" userId="a8f55eab75a13572" providerId="LiveId" clId="{47D8622D-ABDF-4196-A3FD-09EC762AF897}" dt="2019-07-19T07:33:52.952" v="663"/>
          <ac:spMkLst>
            <pc:docMk/>
            <pc:sldMasterMk cId="1558737934" sldId="2147483648"/>
            <ac:spMk id="3" creationId="{6E293A4A-DAB2-4E4B-9834-6C354FC72F2C}"/>
          </ac:spMkLst>
        </pc:spChg>
        <pc:spChg chg="mod">
          <ac:chgData name="李 泊岩" userId="a8f55eab75a13572" providerId="LiveId" clId="{47D8622D-ABDF-4196-A3FD-09EC762AF897}" dt="2019-07-19T07:33:52.952" v="663"/>
          <ac:spMkLst>
            <pc:docMk/>
            <pc:sldMasterMk cId="1558737934" sldId="2147483648"/>
            <ac:spMk id="4" creationId="{752DA722-849E-4582-B0F8-F2746C9F1A5C}"/>
          </ac:spMkLst>
        </pc:spChg>
        <pc:spChg chg="mod">
          <ac:chgData name="李 泊岩" userId="a8f55eab75a13572" providerId="LiveId" clId="{47D8622D-ABDF-4196-A3FD-09EC762AF897}" dt="2019-07-19T07:33:52.952" v="663"/>
          <ac:spMkLst>
            <pc:docMk/>
            <pc:sldMasterMk cId="1558737934" sldId="2147483648"/>
            <ac:spMk id="5" creationId="{8C2AE1DE-04D9-4159-926F-923871BE50AD}"/>
          </ac:spMkLst>
        </pc:spChg>
        <pc:spChg chg="mod">
          <ac:chgData name="李 泊岩" userId="a8f55eab75a13572" providerId="LiveId" clId="{47D8622D-ABDF-4196-A3FD-09EC762AF897}" dt="2019-07-19T07:33:52.952" v="663"/>
          <ac:spMkLst>
            <pc:docMk/>
            <pc:sldMasterMk cId="1558737934" sldId="2147483648"/>
            <ac:spMk id="6" creationId="{ABC15D82-EFD9-4674-B4D6-7331030F03FD}"/>
          </ac:spMkLst>
        </pc:spChg>
        <pc:sldLayoutChg chg="modSp">
          <pc:chgData name="李 泊岩" userId="a8f55eab75a13572" providerId="LiveId" clId="{47D8622D-ABDF-4196-A3FD-09EC762AF897}" dt="2019-07-19T07:33:52.952" v="663"/>
          <pc:sldLayoutMkLst>
            <pc:docMk/>
            <pc:sldMasterMk cId="1558737934" sldId="2147483648"/>
            <pc:sldLayoutMk cId="2115033094" sldId="2147483649"/>
          </pc:sldLayoutMkLst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115033094" sldId="2147483649"/>
              <ac:spMk id="2" creationId="{435C624A-2176-40E8-8BBF-94A3AFE3733E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115033094" sldId="2147483649"/>
              <ac:spMk id="3" creationId="{AF9FCDAA-4998-4CF8-9C57-480B3C54A950}"/>
            </ac:spMkLst>
          </pc:spChg>
        </pc:sldLayoutChg>
        <pc:sldLayoutChg chg="modSp">
          <pc:chgData name="李 泊岩" userId="a8f55eab75a13572" providerId="LiveId" clId="{47D8622D-ABDF-4196-A3FD-09EC762AF897}" dt="2019-07-19T07:33:52.952" v="663"/>
          <pc:sldLayoutMkLst>
            <pc:docMk/>
            <pc:sldMasterMk cId="1558737934" sldId="2147483648"/>
            <pc:sldLayoutMk cId="2883097585" sldId="2147483651"/>
          </pc:sldLayoutMkLst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883097585" sldId="2147483651"/>
              <ac:spMk id="2" creationId="{B159CADE-BFFF-47E9-8976-3C58058FE34F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883097585" sldId="2147483651"/>
              <ac:spMk id="3" creationId="{B7A37C7C-2CA5-4CD8-953D-CEC834496972}"/>
            </ac:spMkLst>
          </pc:spChg>
        </pc:sldLayoutChg>
        <pc:sldLayoutChg chg="modSp">
          <pc:chgData name="李 泊岩" userId="a8f55eab75a13572" providerId="LiveId" clId="{47D8622D-ABDF-4196-A3FD-09EC762AF897}" dt="2019-07-19T07:33:52.952" v="663"/>
          <pc:sldLayoutMkLst>
            <pc:docMk/>
            <pc:sldMasterMk cId="1558737934" sldId="2147483648"/>
            <pc:sldLayoutMk cId="2235289092" sldId="2147483652"/>
          </pc:sldLayoutMkLst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235289092" sldId="2147483652"/>
              <ac:spMk id="3" creationId="{50EA6750-AEDD-47F4-844E-57B500E25576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235289092" sldId="2147483652"/>
              <ac:spMk id="4" creationId="{4D5196B7-258A-4988-A648-1B4F396B63F3}"/>
            </ac:spMkLst>
          </pc:spChg>
        </pc:sldLayoutChg>
        <pc:sldLayoutChg chg="modSp">
          <pc:chgData name="李 泊岩" userId="a8f55eab75a13572" providerId="LiveId" clId="{47D8622D-ABDF-4196-A3FD-09EC762AF897}" dt="2019-07-19T07:33:52.952" v="663"/>
          <pc:sldLayoutMkLst>
            <pc:docMk/>
            <pc:sldMasterMk cId="1558737934" sldId="2147483648"/>
            <pc:sldLayoutMk cId="2584333801" sldId="2147483653"/>
          </pc:sldLayoutMkLst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584333801" sldId="2147483653"/>
              <ac:spMk id="2" creationId="{EFBFA29B-A32E-4161-A2B8-76AAF47149BA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584333801" sldId="2147483653"/>
              <ac:spMk id="3" creationId="{5D4D282F-0862-45C2-8A1F-C1CDC85CA7BE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584333801" sldId="2147483653"/>
              <ac:spMk id="4" creationId="{D6E92E51-FCC6-471B-87D1-4AE744E4E2CB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584333801" sldId="2147483653"/>
              <ac:spMk id="5" creationId="{556B236F-3317-4FBF-A9AD-522D79584187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2584333801" sldId="2147483653"/>
              <ac:spMk id="6" creationId="{2D9496E3-BA00-4D4C-9DC1-4B56551F9F1A}"/>
            </ac:spMkLst>
          </pc:spChg>
        </pc:sldLayoutChg>
        <pc:sldLayoutChg chg="modSp">
          <pc:chgData name="李 泊岩" userId="a8f55eab75a13572" providerId="LiveId" clId="{47D8622D-ABDF-4196-A3FD-09EC762AF897}" dt="2019-07-19T07:33:52.952" v="663"/>
          <pc:sldLayoutMkLst>
            <pc:docMk/>
            <pc:sldMasterMk cId="1558737934" sldId="2147483648"/>
            <pc:sldLayoutMk cId="1836268925" sldId="2147483656"/>
          </pc:sldLayoutMkLst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1836268925" sldId="2147483656"/>
              <ac:spMk id="2" creationId="{DBBF11E7-440E-423F-90F1-71E83272685A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1836268925" sldId="2147483656"/>
              <ac:spMk id="3" creationId="{BD55CFA0-531E-478D-ABEF-12871D640A10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1836268925" sldId="2147483656"/>
              <ac:spMk id="4" creationId="{95A66FF6-67CA-4A8E-A64D-C4BFCD281EF2}"/>
            </ac:spMkLst>
          </pc:spChg>
        </pc:sldLayoutChg>
        <pc:sldLayoutChg chg="modSp">
          <pc:chgData name="李 泊岩" userId="a8f55eab75a13572" providerId="LiveId" clId="{47D8622D-ABDF-4196-A3FD-09EC762AF897}" dt="2019-07-19T07:33:52.952" v="663"/>
          <pc:sldLayoutMkLst>
            <pc:docMk/>
            <pc:sldMasterMk cId="1558737934" sldId="2147483648"/>
            <pc:sldLayoutMk cId="325269357" sldId="2147483657"/>
          </pc:sldLayoutMkLst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325269357" sldId="2147483657"/>
              <ac:spMk id="2" creationId="{105FF1C4-0D97-4DE1-9D80-C797CD4ECF29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325269357" sldId="2147483657"/>
              <ac:spMk id="3" creationId="{1BEEBFF6-B063-4CD5-985C-BC0B875D8527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325269357" sldId="2147483657"/>
              <ac:spMk id="4" creationId="{6100B7EA-C5B7-46ED-A117-21D03FC03503}"/>
            </ac:spMkLst>
          </pc:spChg>
        </pc:sldLayoutChg>
        <pc:sldLayoutChg chg="modSp">
          <pc:chgData name="李 泊岩" userId="a8f55eab75a13572" providerId="LiveId" clId="{47D8622D-ABDF-4196-A3FD-09EC762AF897}" dt="2019-07-19T07:33:52.952" v="663"/>
          <pc:sldLayoutMkLst>
            <pc:docMk/>
            <pc:sldMasterMk cId="1558737934" sldId="2147483648"/>
            <pc:sldLayoutMk cId="35887121" sldId="2147483659"/>
          </pc:sldLayoutMkLst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35887121" sldId="2147483659"/>
              <ac:spMk id="2" creationId="{7F4E74D1-7AF9-48B1-96DE-70632A1AB37A}"/>
            </ac:spMkLst>
          </pc:spChg>
          <pc:spChg chg="mod">
            <ac:chgData name="李 泊岩" userId="a8f55eab75a13572" providerId="LiveId" clId="{47D8622D-ABDF-4196-A3FD-09EC762AF897}" dt="2019-07-19T07:33:52.952" v="663"/>
            <ac:spMkLst>
              <pc:docMk/>
              <pc:sldMasterMk cId="1558737934" sldId="2147483648"/>
              <pc:sldLayoutMk cId="35887121" sldId="2147483659"/>
              <ac:spMk id="3" creationId="{8C8FC2CE-00F3-4042-A11A-46174C7FC5D9}"/>
            </ac:spMkLst>
          </pc:spChg>
        </pc:sldLayoutChg>
      </pc:sldMasterChg>
      <pc:sldMasterChg chg="modSp modSldLayout">
        <pc:chgData name="李 泊岩" userId="a8f55eab75a13572" providerId="LiveId" clId="{47D8622D-ABDF-4196-A3FD-09EC762AF897}" dt="2019-07-19T09:36:37.050" v="738"/>
        <pc:sldMasterMkLst>
          <pc:docMk/>
          <pc:sldMasterMk cId="1933177339" sldId="2147483660"/>
        </pc:sldMasterMkLst>
        <pc:spChg chg="mod">
          <ac:chgData name="李 泊岩" userId="a8f55eab75a13572" providerId="LiveId" clId="{47D8622D-ABDF-4196-A3FD-09EC762AF897}" dt="2019-07-19T09:36:37.050" v="738"/>
          <ac:spMkLst>
            <pc:docMk/>
            <pc:sldMasterMk cId="1933177339" sldId="2147483660"/>
            <ac:spMk id="2" creationId="{00000000-0000-0000-0000-000000000000}"/>
          </ac:spMkLst>
        </pc:spChg>
        <pc:spChg chg="mod">
          <ac:chgData name="李 泊岩" userId="a8f55eab75a13572" providerId="LiveId" clId="{47D8622D-ABDF-4196-A3FD-09EC762AF897}" dt="2019-07-19T09:36:37.050" v="738"/>
          <ac:spMkLst>
            <pc:docMk/>
            <pc:sldMasterMk cId="1933177339" sldId="2147483660"/>
            <ac:spMk id="3" creationId="{00000000-0000-0000-0000-000000000000}"/>
          </ac:spMkLst>
        </pc:spChg>
        <pc:spChg chg="mod">
          <ac:chgData name="李 泊岩" userId="a8f55eab75a13572" providerId="LiveId" clId="{47D8622D-ABDF-4196-A3FD-09EC762AF897}" dt="2019-07-19T09:36:37.050" v="738"/>
          <ac:spMkLst>
            <pc:docMk/>
            <pc:sldMasterMk cId="1933177339" sldId="2147483660"/>
            <ac:spMk id="4" creationId="{00000000-0000-0000-0000-000000000000}"/>
          </ac:spMkLst>
        </pc:spChg>
        <pc:spChg chg="mod">
          <ac:chgData name="李 泊岩" userId="a8f55eab75a13572" providerId="LiveId" clId="{47D8622D-ABDF-4196-A3FD-09EC762AF897}" dt="2019-07-19T09:36:37.050" v="738"/>
          <ac:spMkLst>
            <pc:docMk/>
            <pc:sldMasterMk cId="1933177339" sldId="2147483660"/>
            <ac:spMk id="5" creationId="{00000000-0000-0000-0000-000000000000}"/>
          </ac:spMkLst>
        </pc:spChg>
        <pc:spChg chg="mod">
          <ac:chgData name="李 泊岩" userId="a8f55eab75a13572" providerId="LiveId" clId="{47D8622D-ABDF-4196-A3FD-09EC762AF897}" dt="2019-07-19T09:36:37.050" v="738"/>
          <ac:spMkLst>
            <pc:docMk/>
            <pc:sldMasterMk cId="1933177339" sldId="2147483660"/>
            <ac:spMk id="6" creationId="{00000000-0000-0000-0000-000000000000}"/>
          </ac:spMkLst>
        </pc:spChg>
        <pc:sldLayoutChg chg="modSp">
          <pc:chgData name="李 泊岩" userId="a8f55eab75a13572" providerId="LiveId" clId="{47D8622D-ABDF-4196-A3FD-09EC762AF897}" dt="2019-07-19T09:36:37.050" v="738"/>
          <pc:sldLayoutMkLst>
            <pc:docMk/>
            <pc:sldMasterMk cId="1933177339" sldId="2147483660"/>
            <pc:sldLayoutMk cId="3748294995" sldId="2147483661"/>
          </pc:sldLayoutMkLst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3748294995" sldId="2147483661"/>
              <ac:spMk id="2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3748294995" sldId="2147483661"/>
              <ac:spMk id="3" creationId="{00000000-0000-0000-0000-000000000000}"/>
            </ac:spMkLst>
          </pc:spChg>
        </pc:sldLayoutChg>
        <pc:sldLayoutChg chg="modSp">
          <pc:chgData name="李 泊岩" userId="a8f55eab75a13572" providerId="LiveId" clId="{47D8622D-ABDF-4196-A3FD-09EC762AF897}" dt="2019-07-19T09:36:37.050" v="738"/>
          <pc:sldLayoutMkLst>
            <pc:docMk/>
            <pc:sldMasterMk cId="1933177339" sldId="2147483660"/>
            <pc:sldLayoutMk cId="1053596725" sldId="2147483663"/>
          </pc:sldLayoutMkLst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1053596725" sldId="2147483663"/>
              <ac:spMk id="2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1053596725" sldId="2147483663"/>
              <ac:spMk id="3" creationId="{00000000-0000-0000-0000-000000000000}"/>
            </ac:spMkLst>
          </pc:spChg>
        </pc:sldLayoutChg>
        <pc:sldLayoutChg chg="modSp">
          <pc:chgData name="李 泊岩" userId="a8f55eab75a13572" providerId="LiveId" clId="{47D8622D-ABDF-4196-A3FD-09EC762AF897}" dt="2019-07-19T09:36:37.050" v="738"/>
          <pc:sldLayoutMkLst>
            <pc:docMk/>
            <pc:sldMasterMk cId="1933177339" sldId="2147483660"/>
            <pc:sldLayoutMk cId="3022980529" sldId="2147483664"/>
          </pc:sldLayoutMkLst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3022980529" sldId="2147483664"/>
              <ac:spMk id="3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3022980529" sldId="2147483664"/>
              <ac:spMk id="4" creationId="{00000000-0000-0000-0000-000000000000}"/>
            </ac:spMkLst>
          </pc:spChg>
        </pc:sldLayoutChg>
        <pc:sldLayoutChg chg="modSp">
          <pc:chgData name="李 泊岩" userId="a8f55eab75a13572" providerId="LiveId" clId="{47D8622D-ABDF-4196-A3FD-09EC762AF897}" dt="2019-07-19T09:36:37.050" v="738"/>
          <pc:sldLayoutMkLst>
            <pc:docMk/>
            <pc:sldMasterMk cId="1933177339" sldId="2147483660"/>
            <pc:sldLayoutMk cId="1201719183" sldId="2147483665"/>
          </pc:sldLayoutMkLst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1201719183" sldId="2147483665"/>
              <ac:spMk id="2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1201719183" sldId="2147483665"/>
              <ac:spMk id="3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1201719183" sldId="2147483665"/>
              <ac:spMk id="4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1201719183" sldId="2147483665"/>
              <ac:spMk id="5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1201719183" sldId="2147483665"/>
              <ac:spMk id="6" creationId="{00000000-0000-0000-0000-000000000000}"/>
            </ac:spMkLst>
          </pc:spChg>
        </pc:sldLayoutChg>
        <pc:sldLayoutChg chg="modSp">
          <pc:chgData name="李 泊岩" userId="a8f55eab75a13572" providerId="LiveId" clId="{47D8622D-ABDF-4196-A3FD-09EC762AF897}" dt="2019-07-19T09:36:37.050" v="738"/>
          <pc:sldLayoutMkLst>
            <pc:docMk/>
            <pc:sldMasterMk cId="1933177339" sldId="2147483660"/>
            <pc:sldLayoutMk cId="248651318" sldId="2147483668"/>
          </pc:sldLayoutMkLst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248651318" sldId="2147483668"/>
              <ac:spMk id="2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248651318" sldId="2147483668"/>
              <ac:spMk id="3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248651318" sldId="2147483668"/>
              <ac:spMk id="4" creationId="{00000000-0000-0000-0000-000000000000}"/>
            </ac:spMkLst>
          </pc:spChg>
        </pc:sldLayoutChg>
        <pc:sldLayoutChg chg="modSp">
          <pc:chgData name="李 泊岩" userId="a8f55eab75a13572" providerId="LiveId" clId="{47D8622D-ABDF-4196-A3FD-09EC762AF897}" dt="2019-07-19T09:36:37.050" v="738"/>
          <pc:sldLayoutMkLst>
            <pc:docMk/>
            <pc:sldMasterMk cId="1933177339" sldId="2147483660"/>
            <pc:sldLayoutMk cId="3624985275" sldId="2147483669"/>
          </pc:sldLayoutMkLst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3624985275" sldId="2147483669"/>
              <ac:spMk id="2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3624985275" sldId="2147483669"/>
              <ac:spMk id="3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3624985275" sldId="2147483669"/>
              <ac:spMk id="4" creationId="{00000000-0000-0000-0000-000000000000}"/>
            </ac:spMkLst>
          </pc:spChg>
        </pc:sldLayoutChg>
        <pc:sldLayoutChg chg="modSp">
          <pc:chgData name="李 泊岩" userId="a8f55eab75a13572" providerId="LiveId" clId="{47D8622D-ABDF-4196-A3FD-09EC762AF897}" dt="2019-07-19T09:36:37.050" v="738"/>
          <pc:sldLayoutMkLst>
            <pc:docMk/>
            <pc:sldMasterMk cId="1933177339" sldId="2147483660"/>
            <pc:sldLayoutMk cId="263660253" sldId="2147483671"/>
          </pc:sldLayoutMkLst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263660253" sldId="2147483671"/>
              <ac:spMk id="2" creationId="{00000000-0000-0000-0000-000000000000}"/>
            </ac:spMkLst>
          </pc:spChg>
          <pc:spChg chg="mod">
            <ac:chgData name="李 泊岩" userId="a8f55eab75a13572" providerId="LiveId" clId="{47D8622D-ABDF-4196-A3FD-09EC762AF897}" dt="2019-07-19T09:36:37.050" v="738"/>
            <ac:spMkLst>
              <pc:docMk/>
              <pc:sldMasterMk cId="1933177339" sldId="2147483660"/>
              <pc:sldLayoutMk cId="26366025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李 泊岩" userId="a8f55eab75a13572" providerId="LiveId" clId="{AE17E9B6-ABF2-4411-9EAB-CB7E175CD411}"/>
    <pc:docChg chg="modSld">
      <pc:chgData name="李 泊岩" userId="a8f55eab75a13572" providerId="LiveId" clId="{AE17E9B6-ABF2-4411-9EAB-CB7E175CD411}" dt="2019-07-19T13:44:58.090" v="4" actId="1076"/>
      <pc:docMkLst>
        <pc:docMk/>
      </pc:docMkLst>
      <pc:sldChg chg="modSp">
        <pc:chgData name="李 泊岩" userId="a8f55eab75a13572" providerId="LiveId" clId="{AE17E9B6-ABF2-4411-9EAB-CB7E175CD411}" dt="2019-07-19T13:44:58.090" v="4" actId="1076"/>
        <pc:sldMkLst>
          <pc:docMk/>
          <pc:sldMk cId="1341644745" sldId="257"/>
        </pc:sldMkLst>
        <pc:picChg chg="mod">
          <ac:chgData name="李 泊岩" userId="a8f55eab75a13572" providerId="LiveId" clId="{AE17E9B6-ABF2-4411-9EAB-CB7E175CD411}" dt="2019-07-19T13:44:40.020" v="1" actId="1076"/>
          <ac:picMkLst>
            <pc:docMk/>
            <pc:sldMk cId="1341644745" sldId="257"/>
            <ac:picMk id="10" creationId="{3E242B00-ED3F-44EA-8734-7EB65CD63882}"/>
          </ac:picMkLst>
        </pc:picChg>
        <pc:picChg chg="mod">
          <ac:chgData name="李 泊岩" userId="a8f55eab75a13572" providerId="LiveId" clId="{AE17E9B6-ABF2-4411-9EAB-CB7E175CD411}" dt="2019-07-19T13:44:58.090" v="4" actId="1076"/>
          <ac:picMkLst>
            <pc:docMk/>
            <pc:sldMk cId="1341644745" sldId="257"/>
            <ac:picMk id="14" creationId="{DD1C1039-87FA-4228-B34F-7B1ECC050FB6}"/>
          </ac:picMkLst>
        </pc:picChg>
      </pc:sldChg>
      <pc:sldChg chg="modSp">
        <pc:chgData name="李 泊岩" userId="a8f55eab75a13572" providerId="LiveId" clId="{AE17E9B6-ABF2-4411-9EAB-CB7E175CD411}" dt="2019-07-19T13:44:33.624" v="0" actId="20577"/>
        <pc:sldMkLst>
          <pc:docMk/>
          <pc:sldMk cId="2208113501" sldId="258"/>
        </pc:sldMkLst>
        <pc:spChg chg="mod">
          <ac:chgData name="李 泊岩" userId="a8f55eab75a13572" providerId="LiveId" clId="{AE17E9B6-ABF2-4411-9EAB-CB7E175CD411}" dt="2019-07-19T13:44:33.624" v="0" actId="20577"/>
          <ac:spMkLst>
            <pc:docMk/>
            <pc:sldMk cId="2208113501" sldId="258"/>
            <ac:spMk id="3" creationId="{5C79105F-C929-4278-9675-9B7F3FEE62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85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9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7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6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8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1930-AD35-44FB-B03F-92E3042EC5A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148D-1805-4EA5-9ADD-BBDE1B4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0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266C3-92AB-44F4-926E-E376FA83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3" y="418773"/>
            <a:ext cx="10509955" cy="813899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GeekHub</a:t>
            </a:r>
            <a:r>
              <a:rPr lang="en-US" altLang="zh-CN" sz="3200" b="1" dirty="0"/>
              <a:t> – Brian, Mike, Tony, Logan 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9105F-C929-4278-9675-9B7F3FEE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4" y="1646932"/>
            <a:ext cx="10509956" cy="46629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Learn </a:t>
            </a:r>
            <a:r>
              <a:rPr lang="en-US" altLang="zh-CN" dirty="0" err="1"/>
              <a:t>Github</a:t>
            </a:r>
            <a:r>
              <a:rPr lang="en-US" altLang="zh-CN" dirty="0"/>
              <a:t> – push/pull/branch/merge</a:t>
            </a:r>
          </a:p>
          <a:p>
            <a:r>
              <a:rPr lang="en-US" altLang="zh-CN" dirty="0"/>
              <a:t>Get the dataset to begin with</a:t>
            </a:r>
          </a:p>
          <a:p>
            <a:pPr lvl="1"/>
            <a:r>
              <a:rPr lang="en-US" altLang="zh-CN" dirty="0"/>
              <a:t>Airbnb-Beijing, Captured on 21</a:t>
            </a:r>
            <a:r>
              <a:rPr lang="en-US" altLang="zh-CN" baseline="30000" dirty="0"/>
              <a:t>st </a:t>
            </a:r>
            <a:r>
              <a:rPr lang="en-US" altLang="zh-CN" dirty="0"/>
              <a:t>May</a:t>
            </a:r>
          </a:p>
          <a:p>
            <a:pPr lvl="1"/>
            <a:r>
              <a:rPr lang="en-US" altLang="zh-CN" dirty="0"/>
              <a:t>106 Features in total</a:t>
            </a:r>
          </a:p>
          <a:p>
            <a:r>
              <a:rPr lang="en-US" altLang="zh-CN" dirty="0"/>
              <a:t>Reduce features that we need to deal with – 47 features left</a:t>
            </a:r>
          </a:p>
          <a:p>
            <a:pPr lvl="1"/>
            <a:r>
              <a:rPr lang="en-US" altLang="zh-CN" dirty="0"/>
              <a:t>Features we are uncapable of</a:t>
            </a:r>
          </a:p>
          <a:p>
            <a:pPr lvl="1"/>
            <a:r>
              <a:rPr lang="en-US" altLang="zh-CN" dirty="0"/>
              <a:t>Features that are obviously unrelated to price</a:t>
            </a:r>
          </a:p>
          <a:p>
            <a:pPr lvl="1"/>
            <a:r>
              <a:rPr lang="en-US" altLang="zh-CN" dirty="0"/>
              <a:t>Features that are not well captured (with too many invalid values)</a:t>
            </a:r>
          </a:p>
          <a:p>
            <a:r>
              <a:rPr lang="en-US" altLang="zh-CN" dirty="0"/>
              <a:t>Data Pre-processing &amp; Observation</a:t>
            </a:r>
          </a:p>
          <a:p>
            <a:pPr lvl="1"/>
            <a:r>
              <a:rPr lang="en-US" altLang="zh-CN" dirty="0"/>
              <a:t>Drop columns we don’t care</a:t>
            </a:r>
          </a:p>
          <a:p>
            <a:pPr lvl="1"/>
            <a:r>
              <a:rPr lang="en-US" altLang="zh-CN" dirty="0"/>
              <a:t>Observe a general relationship between features and price via plots</a:t>
            </a:r>
          </a:p>
          <a:p>
            <a:pPr lvl="1"/>
            <a:r>
              <a:rPr lang="en-US" altLang="zh-CN" dirty="0"/>
              <a:t>Intuition of feature importance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1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8A41-ABAD-4841-8A3C-801ED053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3CA24-9E1B-4A3C-9671-723D15F5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242B00-ED3F-44EA-8734-7EB65CD63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8261" r="7514" b="8757"/>
          <a:stretch/>
        </p:blipFill>
        <p:spPr>
          <a:xfrm>
            <a:off x="10714" y="1531999"/>
            <a:ext cx="7828287" cy="37940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1C1039-87FA-4228-B34F-7B1ECC050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8" t="3392" r="2786" b="3586"/>
          <a:stretch/>
        </p:blipFill>
        <p:spPr>
          <a:xfrm>
            <a:off x="7843224" y="1253331"/>
            <a:ext cx="433806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95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GeekHub – Brian, Mike, Tony, Logan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GeekHub – Brian, Mike, Tony, Logan </dc:title>
  <dc:creator>李 泊岩</dc:creator>
  <cp:lastModifiedBy>李 泊岩</cp:lastModifiedBy>
  <cp:revision>3</cp:revision>
  <dcterms:created xsi:type="dcterms:W3CDTF">2019-07-19T07:20:05Z</dcterms:created>
  <dcterms:modified xsi:type="dcterms:W3CDTF">2019-07-19T13:45:00Z</dcterms:modified>
</cp:coreProperties>
</file>