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2" r:id="rId4"/>
    <p:sldId id="258" r:id="rId5"/>
    <p:sldId id="263" r:id="rId6"/>
    <p:sldId id="261" r:id="rId7"/>
    <p:sldId id="260" r:id="rId8"/>
    <p:sldId id="257" r:id="rId9"/>
    <p:sldId id="264" r:id="rId10"/>
    <p:sldId id="266" r:id="rId11"/>
    <p:sldId id="265" r:id="rId12"/>
    <p:sldId id="268" r:id="rId13"/>
    <p:sldId id="270"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6864BF9F-8701-4677-AB79-30AD79EE998A}">
          <p14:sldIdLst>
            <p14:sldId id="256"/>
            <p14:sldId id="259"/>
            <p14:sldId id="262"/>
            <p14:sldId id="258"/>
            <p14:sldId id="263"/>
            <p14:sldId id="261"/>
            <p14:sldId id="260"/>
            <p14:sldId id="257"/>
            <p14:sldId id="264"/>
            <p14:sldId id="266"/>
            <p14:sldId id="265"/>
            <p14:sldId id="268"/>
            <p14:sldId id="270"/>
            <p14:sldId id="269"/>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2A54C80-263E-416B-A8E0-580EDEADCBDC}"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ideo" Target="https://www.youtube.com/embed/iPan5k1DpJ8"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86241-E9B5-49F4-98DE-07BE7629AAF2}"/>
              </a:ext>
            </a:extLst>
          </p:cNvPr>
          <p:cNvSpPr>
            <a:spLocks noGrp="1"/>
          </p:cNvSpPr>
          <p:nvPr>
            <p:ph type="ctrTitle"/>
          </p:nvPr>
        </p:nvSpPr>
        <p:spPr/>
        <p:txBody>
          <a:bodyPr/>
          <a:lstStyle/>
          <a:p>
            <a:r>
              <a:rPr lang="pt-BR" u="sng" dirty="0"/>
              <a:t>Agenda Eletrônica</a:t>
            </a:r>
          </a:p>
        </p:txBody>
      </p:sp>
      <p:sp>
        <p:nvSpPr>
          <p:cNvPr id="3" name="Subtítulo 2">
            <a:extLst>
              <a:ext uri="{FF2B5EF4-FFF2-40B4-BE49-F238E27FC236}">
                <a16:creationId xmlns:a16="http://schemas.microsoft.com/office/drawing/2014/main" id="{3522393C-7476-40C6-B776-DDDD230FB5A0}"/>
              </a:ext>
            </a:extLst>
          </p:cNvPr>
          <p:cNvSpPr>
            <a:spLocks noGrp="1"/>
          </p:cNvSpPr>
          <p:nvPr>
            <p:ph type="subTitle" idx="1"/>
          </p:nvPr>
        </p:nvSpPr>
        <p:spPr>
          <a:xfrm>
            <a:off x="1507067" y="4533912"/>
            <a:ext cx="7766936" cy="1096899"/>
          </a:xfrm>
        </p:spPr>
        <p:txBody>
          <a:bodyPr>
            <a:normAutofit/>
          </a:bodyPr>
          <a:lstStyle/>
          <a:p>
            <a:r>
              <a:rPr lang="pt-BR" sz="2000" b="1" dirty="0">
                <a:solidFill>
                  <a:schemeClr val="accent1">
                    <a:lumMod val="75000"/>
                  </a:schemeClr>
                </a:solidFill>
              </a:rPr>
              <a:t>Outlook Agenda</a:t>
            </a:r>
          </a:p>
        </p:txBody>
      </p:sp>
      <p:sp>
        <p:nvSpPr>
          <p:cNvPr id="4" name="CaixaDeTexto 3">
            <a:extLst>
              <a:ext uri="{FF2B5EF4-FFF2-40B4-BE49-F238E27FC236}">
                <a16:creationId xmlns:a16="http://schemas.microsoft.com/office/drawing/2014/main" id="{F54175F0-83EE-4F73-BB14-1FDA5F9ECC76}"/>
              </a:ext>
            </a:extLst>
          </p:cNvPr>
          <p:cNvSpPr txBox="1"/>
          <p:nvPr/>
        </p:nvSpPr>
        <p:spPr>
          <a:xfrm>
            <a:off x="7497619" y="6383547"/>
            <a:ext cx="4662751" cy="369332"/>
          </a:xfrm>
          <a:prstGeom prst="rect">
            <a:avLst/>
          </a:prstGeom>
          <a:noFill/>
        </p:spPr>
        <p:txBody>
          <a:bodyPr wrap="none" rtlCol="0">
            <a:spAutoFit/>
          </a:bodyPr>
          <a:lstStyle/>
          <a:p>
            <a:r>
              <a:rPr lang="pt-BR" dirty="0"/>
              <a:t>Victoria Roberta, Sara </a:t>
            </a:r>
            <a:r>
              <a:rPr lang="pt-BR" dirty="0" err="1"/>
              <a:t>Evini</a:t>
            </a:r>
            <a:r>
              <a:rPr lang="pt-BR" dirty="0"/>
              <a:t> e Isabelle Lobo</a:t>
            </a:r>
          </a:p>
        </p:txBody>
      </p:sp>
    </p:spTree>
    <p:extLst>
      <p:ext uri="{BB962C8B-B14F-4D97-AF65-F5344CB8AC3E}">
        <p14:creationId xmlns:p14="http://schemas.microsoft.com/office/powerpoint/2010/main" val="1732831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8065078-80D8-4345-9023-6889EBEC8C17}"/>
              </a:ext>
            </a:extLst>
          </p:cNvPr>
          <p:cNvSpPr>
            <a:spLocks noGrp="1"/>
          </p:cNvSpPr>
          <p:nvPr>
            <p:ph idx="1"/>
          </p:nvPr>
        </p:nvSpPr>
        <p:spPr>
          <a:xfrm>
            <a:off x="1376073" y="1617125"/>
            <a:ext cx="8596668" cy="3880773"/>
          </a:xfrm>
        </p:spPr>
        <p:txBody>
          <a:bodyPr/>
          <a:lstStyle/>
          <a:p>
            <a:r>
              <a:rPr lang="pt-BR" dirty="0"/>
              <a:t>O evento será adicionado ao seu calendário. Caso queira editá-lo, clique duas vezes sobre ele. </a:t>
            </a:r>
          </a:p>
        </p:txBody>
      </p:sp>
      <p:pic>
        <p:nvPicPr>
          <p:cNvPr id="10242" name="Picture 2">
            <a:extLst>
              <a:ext uri="{FF2B5EF4-FFF2-40B4-BE49-F238E27FC236}">
                <a16:creationId xmlns:a16="http://schemas.microsoft.com/office/drawing/2014/main" id="{CC8FA1BC-E913-41AD-A936-482673563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719" y="2803585"/>
            <a:ext cx="5798512" cy="2810864"/>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05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8CB84-98EA-499E-AEB5-D74E2C60B11F}"/>
              </a:ext>
            </a:extLst>
          </p:cNvPr>
          <p:cNvSpPr>
            <a:spLocks noGrp="1"/>
          </p:cNvSpPr>
          <p:nvPr>
            <p:ph type="title"/>
          </p:nvPr>
        </p:nvSpPr>
        <p:spPr/>
        <p:txBody>
          <a:bodyPr/>
          <a:lstStyle/>
          <a:p>
            <a:r>
              <a:rPr lang="pt-BR" dirty="0"/>
              <a:t>Compartilhamento</a:t>
            </a:r>
          </a:p>
        </p:txBody>
      </p:sp>
      <p:pic>
        <p:nvPicPr>
          <p:cNvPr id="6" name="Mídia Online 5" title="Como compartilhar calendário no Outlook">
            <a:hlinkClick r:id="" action="ppaction://media"/>
            <a:extLst>
              <a:ext uri="{FF2B5EF4-FFF2-40B4-BE49-F238E27FC236}">
                <a16:creationId xmlns:a16="http://schemas.microsoft.com/office/drawing/2014/main" id="{04936A95-CCF2-4260-B44D-1E4FCEA2C0CE}"/>
              </a:ext>
            </a:extLst>
          </p:cNvPr>
          <p:cNvPicPr>
            <a:picLocks noGrp="1" noRot="1" noChangeAspect="1"/>
          </p:cNvPicPr>
          <p:nvPr>
            <p:ph idx="1"/>
            <a:videoFile r:link="rId1"/>
          </p:nvPr>
        </p:nvPicPr>
        <p:blipFill>
          <a:blip r:embed="rId3"/>
          <a:stretch>
            <a:fillRect/>
          </a:stretch>
        </p:blipFill>
        <p:spPr>
          <a:xfrm>
            <a:off x="2690813" y="2431756"/>
            <a:ext cx="5176478" cy="2911769"/>
          </a:xfrm>
          <a:prstGeom prst="rect">
            <a:avLst/>
          </a:prstGeom>
        </p:spPr>
      </p:pic>
      <p:sp>
        <p:nvSpPr>
          <p:cNvPr id="7" name="CaixaDeTexto 6">
            <a:extLst>
              <a:ext uri="{FF2B5EF4-FFF2-40B4-BE49-F238E27FC236}">
                <a16:creationId xmlns:a16="http://schemas.microsoft.com/office/drawing/2014/main" id="{638995C3-4B9E-47D0-8035-DF0F32CC9BF2}"/>
              </a:ext>
            </a:extLst>
          </p:cNvPr>
          <p:cNvSpPr txBox="1"/>
          <p:nvPr/>
        </p:nvSpPr>
        <p:spPr>
          <a:xfrm>
            <a:off x="1725283" y="1930400"/>
            <a:ext cx="6984604" cy="369332"/>
          </a:xfrm>
          <a:prstGeom prst="rect">
            <a:avLst/>
          </a:prstGeom>
          <a:noFill/>
        </p:spPr>
        <p:txBody>
          <a:bodyPr wrap="none" rtlCol="0">
            <a:spAutoFit/>
          </a:bodyPr>
          <a:lstStyle/>
          <a:p>
            <a:r>
              <a:rPr lang="pt-BR" dirty="0"/>
              <a:t>Vídeo e explicativo sobre o funcionamento de compartilhamento.</a:t>
            </a:r>
          </a:p>
        </p:txBody>
      </p:sp>
    </p:spTree>
    <p:extLst>
      <p:ext uri="{BB962C8B-B14F-4D97-AF65-F5344CB8AC3E}">
        <p14:creationId xmlns:p14="http://schemas.microsoft.com/office/powerpoint/2010/main" val="1712166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43FD67-96D6-4FF8-95A9-BAE4EFD20937}"/>
              </a:ext>
            </a:extLst>
          </p:cNvPr>
          <p:cNvSpPr>
            <a:spLocks noGrp="1"/>
          </p:cNvSpPr>
          <p:nvPr>
            <p:ph type="title"/>
          </p:nvPr>
        </p:nvSpPr>
        <p:spPr/>
        <p:txBody>
          <a:bodyPr/>
          <a:lstStyle/>
          <a:p>
            <a:r>
              <a:rPr lang="pt-BR" dirty="0"/>
              <a:t>Importação</a:t>
            </a:r>
          </a:p>
        </p:txBody>
      </p:sp>
      <p:sp>
        <p:nvSpPr>
          <p:cNvPr id="3" name="Espaço Reservado para Conteúdo 2">
            <a:extLst>
              <a:ext uri="{FF2B5EF4-FFF2-40B4-BE49-F238E27FC236}">
                <a16:creationId xmlns:a16="http://schemas.microsoft.com/office/drawing/2014/main" id="{9AB4BF54-867D-4A74-B819-E4836D882C6E}"/>
              </a:ext>
            </a:extLst>
          </p:cNvPr>
          <p:cNvSpPr>
            <a:spLocks noGrp="1"/>
          </p:cNvSpPr>
          <p:nvPr>
            <p:ph idx="1"/>
          </p:nvPr>
        </p:nvSpPr>
        <p:spPr/>
        <p:txBody>
          <a:bodyPr/>
          <a:lstStyle/>
          <a:p>
            <a:r>
              <a:rPr lang="pt-BR" dirty="0"/>
              <a:t>Na parte superior da faixa de opções do Outlook, selecione </a:t>
            </a:r>
            <a:r>
              <a:rPr lang="pt-BR" b="1" dirty="0"/>
              <a:t>Arquivo</a:t>
            </a:r>
            <a:r>
              <a:rPr lang="pt-BR" dirty="0"/>
              <a:t>.</a:t>
            </a:r>
          </a:p>
          <a:p>
            <a:endParaRPr lang="pt-BR" dirty="0"/>
          </a:p>
          <a:p>
            <a:endParaRPr lang="pt-BR" dirty="0"/>
          </a:p>
          <a:p>
            <a:r>
              <a:rPr lang="pt-BR" dirty="0"/>
              <a:t>Se a sua faixa de opções não tem uma opção </a:t>
            </a:r>
            <a:r>
              <a:rPr lang="pt-BR" b="1" dirty="0"/>
              <a:t>Arquivo</a:t>
            </a:r>
            <a:r>
              <a:rPr lang="pt-BR" dirty="0"/>
              <a:t> no canto superior esquerdo, você não está usando um aplicativo do Outlook instalado no seu computador.</a:t>
            </a:r>
          </a:p>
          <a:p>
            <a:endParaRPr lang="pt-BR" dirty="0"/>
          </a:p>
        </p:txBody>
      </p:sp>
      <p:pic>
        <p:nvPicPr>
          <p:cNvPr id="11266" name="Picture 2" descr="Essa é a aparência da faixa de opções no Outlook 2016.">
            <a:extLst>
              <a:ext uri="{FF2B5EF4-FFF2-40B4-BE49-F238E27FC236}">
                <a16:creationId xmlns:a16="http://schemas.microsoft.com/office/drawing/2014/main" id="{9DB4D9D9-E804-4198-AD1A-2D43C141D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652" y="4736437"/>
            <a:ext cx="6572250" cy="1304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060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17B74D8-444C-4BC9-A23D-2CDB7F00A658}"/>
              </a:ext>
            </a:extLst>
          </p:cNvPr>
          <p:cNvSpPr>
            <a:spLocks noGrp="1"/>
          </p:cNvSpPr>
          <p:nvPr>
            <p:ph idx="1"/>
          </p:nvPr>
        </p:nvSpPr>
        <p:spPr>
          <a:xfrm>
            <a:off x="401289" y="1798279"/>
            <a:ext cx="7638530" cy="3886528"/>
          </a:xfrm>
        </p:spPr>
        <p:txBody>
          <a:bodyPr/>
          <a:lstStyle/>
          <a:p>
            <a:r>
              <a:rPr lang="pt-BR" dirty="0"/>
              <a:t>Selecione </a:t>
            </a:r>
            <a:r>
              <a:rPr lang="pt-BR" b="1" dirty="0"/>
              <a:t>Abrir e Exportar</a:t>
            </a:r>
            <a:r>
              <a:rPr lang="pt-BR" dirty="0"/>
              <a:t> &gt; </a:t>
            </a:r>
            <a:r>
              <a:rPr lang="pt-BR" b="1" dirty="0"/>
              <a:t>Importar/Exportar</a:t>
            </a:r>
            <a:r>
              <a:rPr lang="pt-BR" dirty="0"/>
              <a:t>. Isso inicia o assistente Importar/Exportar.</a:t>
            </a:r>
          </a:p>
          <a:p>
            <a:endParaRPr lang="pt-BR" dirty="0"/>
          </a:p>
          <a:p>
            <a:endParaRPr lang="pt-BR" dirty="0"/>
          </a:p>
          <a:p>
            <a:endParaRPr lang="pt-BR" dirty="0"/>
          </a:p>
          <a:p>
            <a:endParaRPr lang="pt-BR" dirty="0"/>
          </a:p>
          <a:p>
            <a:r>
              <a:rPr lang="pt-BR" dirty="0"/>
              <a:t>Selecione </a:t>
            </a:r>
            <a:r>
              <a:rPr lang="pt-BR" b="1" dirty="0"/>
              <a:t>Importar de outro programa ou arquivo</a:t>
            </a:r>
            <a:r>
              <a:rPr lang="pt-BR" dirty="0"/>
              <a:t> e clique em </a:t>
            </a:r>
            <a:r>
              <a:rPr lang="pt-BR" b="1" dirty="0"/>
              <a:t>Avançar</a:t>
            </a:r>
            <a:r>
              <a:rPr lang="pt-BR" dirty="0"/>
              <a:t>.</a:t>
            </a:r>
            <a:br>
              <a:rPr lang="pt-BR" dirty="0"/>
            </a:br>
            <a:endParaRPr lang="pt-BR" dirty="0"/>
          </a:p>
        </p:txBody>
      </p:sp>
      <p:pic>
        <p:nvPicPr>
          <p:cNvPr id="12290" name="Picture 2" descr="Escolha Abrir e Exportar e clique em Importar/Exportar.">
            <a:extLst>
              <a:ext uri="{FF2B5EF4-FFF2-40B4-BE49-F238E27FC236}">
                <a16:creationId xmlns:a16="http://schemas.microsoft.com/office/drawing/2014/main" id="{833EED12-D347-4D48-941D-49F66D02B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094" y="1214567"/>
            <a:ext cx="2993276" cy="23281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2292" name="Picture 4" descr="Assistente para Importação e Exportação">
            <a:extLst>
              <a:ext uri="{FF2B5EF4-FFF2-40B4-BE49-F238E27FC236}">
                <a16:creationId xmlns:a16="http://schemas.microsoft.com/office/drawing/2014/main" id="{96149A50-A673-4A4F-816D-B9CFDCEAA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8050" y="3956829"/>
            <a:ext cx="3097364" cy="188325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73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17B74D8-444C-4BC9-A23D-2CDB7F00A658}"/>
              </a:ext>
            </a:extLst>
          </p:cNvPr>
          <p:cNvSpPr>
            <a:spLocks noGrp="1"/>
          </p:cNvSpPr>
          <p:nvPr>
            <p:ph idx="1"/>
          </p:nvPr>
        </p:nvSpPr>
        <p:spPr>
          <a:xfrm>
            <a:off x="306399" y="1314304"/>
            <a:ext cx="6775888" cy="5457431"/>
          </a:xfrm>
        </p:spPr>
        <p:txBody>
          <a:bodyPr>
            <a:normAutofit/>
          </a:bodyPr>
          <a:lstStyle/>
          <a:p>
            <a:r>
              <a:rPr lang="pt-BR" dirty="0"/>
              <a:t>Selecione </a:t>
            </a:r>
            <a:r>
              <a:rPr lang="pt-BR" b="1" dirty="0"/>
              <a:t>Arquivo de Dados do Outlook (.</a:t>
            </a:r>
            <a:r>
              <a:rPr lang="pt-BR" b="1" dirty="0" err="1"/>
              <a:t>pst</a:t>
            </a:r>
            <a:r>
              <a:rPr lang="pt-BR" b="1" dirty="0"/>
              <a:t>)</a:t>
            </a:r>
            <a:r>
              <a:rPr lang="pt-BR" dirty="0"/>
              <a:t> e clique em </a:t>
            </a:r>
            <a:r>
              <a:rPr lang="pt-BR" b="1" dirty="0"/>
              <a:t>Avançar</a:t>
            </a:r>
            <a:r>
              <a:rPr lang="pt-BR" dirty="0"/>
              <a:t>.</a:t>
            </a:r>
          </a:p>
          <a:p>
            <a:endParaRPr lang="pt-BR" dirty="0"/>
          </a:p>
          <a:p>
            <a:r>
              <a:rPr lang="pt-BR" b="1" dirty="0"/>
              <a:t>Navegue</a:t>
            </a:r>
            <a:r>
              <a:rPr lang="pt-BR" dirty="0"/>
              <a:t> até o arquivo .</a:t>
            </a:r>
            <a:r>
              <a:rPr lang="pt-BR" dirty="0" err="1"/>
              <a:t>pst</a:t>
            </a:r>
            <a:r>
              <a:rPr lang="pt-BR" dirty="0"/>
              <a:t> que deseja importar. Em </a:t>
            </a:r>
            <a:r>
              <a:rPr lang="pt-BR" b="1" dirty="0"/>
              <a:t>Opções</a:t>
            </a:r>
            <a:r>
              <a:rPr lang="pt-BR" dirty="0"/>
              <a:t>, escolha como deseja lidar com os e-mails e os contatos e escolha </a:t>
            </a:r>
            <a:r>
              <a:rPr lang="pt-BR" b="1" dirty="0"/>
              <a:t>Avançar</a:t>
            </a:r>
            <a:r>
              <a:rPr lang="pt-BR" dirty="0"/>
              <a:t>.</a:t>
            </a:r>
          </a:p>
          <a:p>
            <a:r>
              <a:rPr lang="pt-BR" dirty="0"/>
              <a:t>Caso uma senha tenha sido atribuída para o Arquivo de Dados do Outlook (.</a:t>
            </a:r>
            <a:r>
              <a:rPr lang="pt-BR" dirty="0" err="1"/>
              <a:t>pst</a:t>
            </a:r>
            <a:r>
              <a:rPr lang="pt-BR" dirty="0"/>
              <a:t>), digite a senha e clique em </a:t>
            </a:r>
            <a:r>
              <a:rPr lang="pt-BR" b="1" dirty="0"/>
              <a:t>OK</a:t>
            </a:r>
            <a:r>
              <a:rPr lang="pt-BR" dirty="0"/>
              <a:t>.</a:t>
            </a:r>
          </a:p>
          <a:p>
            <a:r>
              <a:rPr lang="pt-BR" dirty="0"/>
              <a:t>Se você estiver importando o conteúdo do seu arquivo .</a:t>
            </a:r>
            <a:r>
              <a:rPr lang="pt-BR" dirty="0" err="1"/>
              <a:t>pst</a:t>
            </a:r>
            <a:r>
              <a:rPr lang="pt-BR" dirty="0"/>
              <a:t> para a caixa de correio do Microsoft 365, escolha essa caixa de correio aqui.</a:t>
            </a:r>
          </a:p>
          <a:p>
            <a:r>
              <a:rPr lang="pt-BR" dirty="0"/>
              <a:t>Se você NÃO estiver importando para a sua caixa de correio do Microsoft 365, escolha </a:t>
            </a:r>
            <a:r>
              <a:rPr lang="pt-BR" b="1" dirty="0"/>
              <a:t>Importar itens para a pasta atual</a:t>
            </a:r>
            <a:r>
              <a:rPr lang="pt-BR" dirty="0"/>
              <a:t>. Isso importa os dados para a pasta selecionada no momento.</a:t>
            </a:r>
          </a:p>
          <a:p>
            <a:endParaRPr lang="pt-BR" dirty="0"/>
          </a:p>
        </p:txBody>
      </p:sp>
      <p:pic>
        <p:nvPicPr>
          <p:cNvPr id="13316" name="Picture 4" descr="Escolha o arquivo .pst que você deseja importar.">
            <a:extLst>
              <a:ext uri="{FF2B5EF4-FFF2-40B4-BE49-F238E27FC236}">
                <a16:creationId xmlns:a16="http://schemas.microsoft.com/office/drawing/2014/main" id="{2205F420-7512-434D-9102-6D6E9D76B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7899" y="1104181"/>
            <a:ext cx="4508131" cy="24844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34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32D315F-0A77-442D-966E-A02086E939B3}"/>
              </a:ext>
            </a:extLst>
          </p:cNvPr>
          <p:cNvSpPr>
            <a:spLocks noGrp="1"/>
          </p:cNvSpPr>
          <p:nvPr>
            <p:ph idx="1"/>
          </p:nvPr>
        </p:nvSpPr>
        <p:spPr>
          <a:xfrm>
            <a:off x="660082" y="1526876"/>
            <a:ext cx="5067858" cy="4641011"/>
          </a:xfrm>
        </p:spPr>
        <p:txBody>
          <a:bodyPr/>
          <a:lstStyle/>
          <a:p>
            <a:pPr algn="just"/>
            <a:r>
              <a:rPr lang="pt-BR" dirty="0"/>
              <a:t>Escolha </a:t>
            </a:r>
            <a:r>
              <a:rPr lang="pt-BR" b="1" dirty="0"/>
              <a:t>Concluir</a:t>
            </a:r>
            <a:r>
              <a:rPr lang="pt-BR" dirty="0"/>
              <a:t>. O Outlook começa a importar o conteúdo do arquivo .</a:t>
            </a:r>
            <a:r>
              <a:rPr lang="pt-BR" dirty="0" err="1"/>
              <a:t>pst</a:t>
            </a:r>
            <a:r>
              <a:rPr lang="pt-BR" dirty="0"/>
              <a:t> imediatamente. Quando a caixa de progresso desaparecer, a exportação estará concluída.</a:t>
            </a:r>
          </a:p>
          <a:p>
            <a:pPr algn="just"/>
            <a:r>
              <a:rPr lang="pt-BR" dirty="0"/>
              <a:t>Se estiver importando o arquivo .</a:t>
            </a:r>
            <a:r>
              <a:rPr lang="pt-BR" dirty="0" err="1"/>
              <a:t>pst</a:t>
            </a:r>
            <a:r>
              <a:rPr lang="pt-BR" dirty="0"/>
              <a:t> para sua caixa de correio do Microsoft 365, talvez você veja uma mensagem dizendo que ele está tentando se conectar ao Microsoft 365. Isso acontecerá quando a conexão com a Internet for interrompida, mesmo que por um momento. Assim que a conexão com a Internet for restabelecida, o Outlook continuará a importar o arquivo .</a:t>
            </a:r>
            <a:r>
              <a:rPr lang="pt-BR" dirty="0" err="1"/>
              <a:t>pst</a:t>
            </a:r>
            <a:r>
              <a:rPr lang="pt-BR" dirty="0"/>
              <a:t>.</a:t>
            </a:r>
          </a:p>
          <a:p>
            <a:endParaRPr lang="pt-BR" dirty="0"/>
          </a:p>
        </p:txBody>
      </p:sp>
      <p:pic>
        <p:nvPicPr>
          <p:cNvPr id="14338" name="Picture 2" descr="Para importar os emails, os contatos e o calendário para sua caixa de correio do Office 365, escolha essa caixa de correio aqui.">
            <a:extLst>
              <a:ext uri="{FF2B5EF4-FFF2-40B4-BE49-F238E27FC236}">
                <a16:creationId xmlns:a16="http://schemas.microsoft.com/office/drawing/2014/main" id="{F248ACA9-C895-4AA1-BB4D-075D21CC6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062" y="2342790"/>
            <a:ext cx="5454141" cy="3009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66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2D3836-FF04-43AE-9497-DEDB825C8408}"/>
              </a:ext>
            </a:extLst>
          </p:cNvPr>
          <p:cNvSpPr>
            <a:spLocks noGrp="1"/>
          </p:cNvSpPr>
          <p:nvPr>
            <p:ph type="title"/>
          </p:nvPr>
        </p:nvSpPr>
        <p:spPr/>
        <p:txBody>
          <a:bodyPr/>
          <a:lstStyle/>
          <a:p>
            <a:r>
              <a:rPr lang="pt-BR" dirty="0"/>
              <a:t>Calendário </a:t>
            </a:r>
          </a:p>
        </p:txBody>
      </p:sp>
      <p:sp>
        <p:nvSpPr>
          <p:cNvPr id="3" name="Espaço Reservado para Conteúdo 2">
            <a:extLst>
              <a:ext uri="{FF2B5EF4-FFF2-40B4-BE49-F238E27FC236}">
                <a16:creationId xmlns:a16="http://schemas.microsoft.com/office/drawing/2014/main" id="{E84125BF-1518-4232-ADD4-8906FD6662E1}"/>
              </a:ext>
            </a:extLst>
          </p:cNvPr>
          <p:cNvSpPr>
            <a:spLocks noGrp="1"/>
          </p:cNvSpPr>
          <p:nvPr>
            <p:ph idx="1"/>
          </p:nvPr>
        </p:nvSpPr>
        <p:spPr/>
        <p:txBody>
          <a:bodyPr/>
          <a:lstStyle/>
          <a:p>
            <a:r>
              <a:rPr lang="pt-BR" dirty="0"/>
              <a:t>Assim como você escreve em um bloco de anotações, você pode clicar em qualquer intervalo de tempo no calendário Outlook calendário e começar a digitar. Usando o Calendário, você pode criar compromissos e eventos, organizar reuniões, exibir agendamentos de grupo e muito mais. </a:t>
            </a:r>
          </a:p>
        </p:txBody>
      </p:sp>
      <p:pic>
        <p:nvPicPr>
          <p:cNvPr id="3074" name="Picture 2">
            <a:extLst>
              <a:ext uri="{FF2B5EF4-FFF2-40B4-BE49-F238E27FC236}">
                <a16:creationId xmlns:a16="http://schemas.microsoft.com/office/drawing/2014/main" id="{38BB50E4-9A4B-43D4-94EC-BDAC019E1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91" y="3429000"/>
            <a:ext cx="5043488" cy="27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13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0C4E29E-BFFD-42FA-9D4B-7B15E7B7CD3C}"/>
              </a:ext>
            </a:extLst>
          </p:cNvPr>
          <p:cNvSpPr>
            <a:spLocks noGrp="1"/>
          </p:cNvSpPr>
          <p:nvPr>
            <p:ph idx="1"/>
          </p:nvPr>
        </p:nvSpPr>
        <p:spPr>
          <a:xfrm>
            <a:off x="470300" y="698740"/>
            <a:ext cx="7992213" cy="4960188"/>
          </a:xfrm>
        </p:spPr>
        <p:txBody>
          <a:bodyPr>
            <a:normAutofit/>
          </a:bodyPr>
          <a:lstStyle/>
          <a:p>
            <a:pPr algn="just"/>
            <a:r>
              <a:rPr lang="pt-BR" dirty="0"/>
              <a:t>Criar compromissos e eventos      </a:t>
            </a:r>
          </a:p>
          <a:p>
            <a:pPr algn="just"/>
            <a:endParaRPr lang="pt-BR" dirty="0"/>
          </a:p>
          <a:p>
            <a:pPr algn="just"/>
            <a:r>
              <a:rPr lang="pt-BR" dirty="0"/>
              <a:t>Clique em qualquer intervalo de tempo no calendário Outlook e comece a digitar para criar seu compromisso ou evento. Você pode optar por ter um som ou mensagem que o lembre de compromissos, reuniões e eventos. </a:t>
            </a:r>
          </a:p>
          <a:p>
            <a:pPr algn="just" fontAlgn="base"/>
            <a:r>
              <a:rPr lang="pt-BR" dirty="0"/>
              <a:t>Exibir agendamentos de grupo     </a:t>
            </a:r>
          </a:p>
          <a:p>
            <a:pPr marL="0" indent="0" algn="just" fontAlgn="base">
              <a:buNone/>
            </a:pPr>
            <a:endParaRPr lang="pt-BR" dirty="0"/>
          </a:p>
          <a:p>
            <a:pPr algn="just" fontAlgn="base"/>
            <a:r>
              <a:rPr lang="pt-BR" dirty="0"/>
              <a:t>Você pode criar calendários que mostrem os agendamentos de um grupo de pessoas ou recursos. Por exemplo, você pode exibir os agendamentos de todas as pessoas em seu departamento ou todos os recursos, como salas de conferência, em seu edifício. Isso ajuda você a agendar reuniões rapidamente. </a:t>
            </a:r>
          </a:p>
          <a:p>
            <a:endParaRPr lang="pt-BR" dirty="0"/>
          </a:p>
        </p:txBody>
      </p:sp>
      <p:pic>
        <p:nvPicPr>
          <p:cNvPr id="4098" name="Picture 2">
            <a:extLst>
              <a:ext uri="{FF2B5EF4-FFF2-40B4-BE49-F238E27FC236}">
                <a16:creationId xmlns:a16="http://schemas.microsoft.com/office/drawing/2014/main" id="{347C0F77-084F-4FB9-B68E-314CD2451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6313" y="1607872"/>
            <a:ext cx="3325393" cy="314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93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F9C36B9-DE68-4B36-A20A-D78FAFE08D2E}"/>
              </a:ext>
            </a:extLst>
          </p:cNvPr>
          <p:cNvSpPr>
            <a:spLocks noGrp="1"/>
          </p:cNvSpPr>
          <p:nvPr>
            <p:ph idx="1"/>
          </p:nvPr>
        </p:nvSpPr>
        <p:spPr>
          <a:xfrm>
            <a:off x="480563" y="1591247"/>
            <a:ext cx="6610350" cy="4205704"/>
          </a:xfrm>
        </p:spPr>
        <p:txBody>
          <a:bodyPr/>
          <a:lstStyle/>
          <a:p>
            <a:r>
              <a:rPr lang="pt-BR" dirty="0"/>
              <a:t>Exibir calendários lado a lado     </a:t>
            </a:r>
          </a:p>
          <a:p>
            <a:pPr marL="0" indent="0" algn="just">
              <a:buNone/>
            </a:pPr>
            <a:endParaRPr lang="pt-BR" dirty="0"/>
          </a:p>
          <a:p>
            <a:pPr algn="just"/>
            <a:endParaRPr lang="pt-BR" dirty="0"/>
          </a:p>
          <a:p>
            <a:pPr algn="just"/>
            <a:r>
              <a:rPr lang="pt-BR" dirty="0"/>
              <a:t>Você pode exibir lado a lado vários calendários criados e também calendários compartilhados por outros Outlook usuários. Por exemplo, você pode criar um calendário separado para seus compromissos pessoais e exibir seus calendários pessoais e de trabalho lado a lado. </a:t>
            </a:r>
          </a:p>
        </p:txBody>
      </p:sp>
      <p:pic>
        <p:nvPicPr>
          <p:cNvPr id="5122" name="Picture 2">
            <a:extLst>
              <a:ext uri="{FF2B5EF4-FFF2-40B4-BE49-F238E27FC236}">
                <a16:creationId xmlns:a16="http://schemas.microsoft.com/office/drawing/2014/main" id="{3B7142B5-FDFF-44C0-AD26-D848B26B4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949" y="1891252"/>
            <a:ext cx="4381500" cy="233362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46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B28DC16-E4F0-44DB-B978-9C7A77BB499C}"/>
              </a:ext>
            </a:extLst>
          </p:cNvPr>
          <p:cNvSpPr>
            <a:spLocks noGrp="1"/>
          </p:cNvSpPr>
          <p:nvPr>
            <p:ph idx="1"/>
          </p:nvPr>
        </p:nvSpPr>
        <p:spPr>
          <a:xfrm>
            <a:off x="1445085" y="1634378"/>
            <a:ext cx="8596668" cy="3187788"/>
          </a:xfrm>
        </p:spPr>
        <p:txBody>
          <a:bodyPr/>
          <a:lstStyle/>
          <a:p>
            <a:pPr algn="just"/>
            <a:r>
              <a:rPr lang="pt-BR" dirty="0"/>
              <a:t>Enviar calendários para qualquer pessoa por e-mail      </a:t>
            </a:r>
          </a:p>
          <a:p>
            <a:pPr algn="just"/>
            <a:endParaRPr lang="pt-BR" dirty="0"/>
          </a:p>
          <a:p>
            <a:pPr algn="just"/>
            <a:r>
              <a:rPr lang="pt-BR" dirty="0"/>
              <a:t>Você pode enviar seu calendário para um destinatário de e-mail como um Calendário da Internet, mas manter o controle sobre quantas informações são compartilhadas. Suas informações de calendário aparecem no corpo da mensagem de </a:t>
            </a:r>
            <a:r>
              <a:rPr lang="pt-BR" dirty="0" err="1"/>
              <a:t>email</a:t>
            </a:r>
            <a:r>
              <a:rPr lang="pt-BR" dirty="0"/>
              <a:t> como um anexo do Calendário da Internet que o destinatário pode abrir em Outlook. </a:t>
            </a:r>
          </a:p>
        </p:txBody>
      </p:sp>
      <p:pic>
        <p:nvPicPr>
          <p:cNvPr id="6146" name="Picture 2">
            <a:extLst>
              <a:ext uri="{FF2B5EF4-FFF2-40B4-BE49-F238E27FC236}">
                <a16:creationId xmlns:a16="http://schemas.microsoft.com/office/drawing/2014/main" id="{5C396063-144E-4ADD-931A-42E35CF09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515" y="4694894"/>
            <a:ext cx="2971800" cy="8953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581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352B8-1EF6-4058-8D17-ACFD68BE1220}"/>
              </a:ext>
            </a:extLst>
          </p:cNvPr>
          <p:cNvSpPr>
            <a:spLocks noGrp="1"/>
          </p:cNvSpPr>
          <p:nvPr>
            <p:ph type="title"/>
          </p:nvPr>
        </p:nvSpPr>
        <p:spPr/>
        <p:txBody>
          <a:bodyPr/>
          <a:lstStyle/>
          <a:p>
            <a:r>
              <a:rPr lang="pt-BR" dirty="0"/>
              <a:t>Reuniões</a:t>
            </a:r>
          </a:p>
        </p:txBody>
      </p:sp>
      <p:sp>
        <p:nvSpPr>
          <p:cNvPr id="3" name="Espaço Reservado para Conteúdo 2">
            <a:extLst>
              <a:ext uri="{FF2B5EF4-FFF2-40B4-BE49-F238E27FC236}">
                <a16:creationId xmlns:a16="http://schemas.microsoft.com/office/drawing/2014/main" id="{5F41E2A0-EF4F-4160-AD63-8B33FFE3CE59}"/>
              </a:ext>
            </a:extLst>
          </p:cNvPr>
          <p:cNvSpPr>
            <a:spLocks noGrp="1"/>
          </p:cNvSpPr>
          <p:nvPr>
            <p:ph idx="1"/>
          </p:nvPr>
        </p:nvSpPr>
        <p:spPr>
          <a:xfrm>
            <a:off x="677334" y="2160589"/>
            <a:ext cx="8596668" cy="2238883"/>
          </a:xfrm>
        </p:spPr>
        <p:txBody>
          <a:bodyPr/>
          <a:lstStyle/>
          <a:p>
            <a:r>
              <a:rPr lang="pt-BR" dirty="0"/>
              <a:t>Outlook reserva tempo em seu calendário para a reunião e rastreia quem aceita o convite. Ao criar uma solicitação de reunião, você pode adicionar anexos, definir um local e usar o Assistente de Agendamento para escolher o melhor horário para a reunião</a:t>
            </a:r>
          </a:p>
          <a:p>
            <a:endParaRPr lang="pt-BR" dirty="0"/>
          </a:p>
          <a:p>
            <a:r>
              <a:rPr lang="pt-BR" dirty="0"/>
              <a:t>Entre no </a:t>
            </a:r>
            <a:r>
              <a:rPr lang="pt-BR" dirty="0" err="1"/>
              <a:t>outlook</a:t>
            </a:r>
            <a:r>
              <a:rPr lang="pt-BR" dirty="0"/>
              <a:t> e vá para “Novos itens”  </a:t>
            </a:r>
          </a:p>
        </p:txBody>
      </p:sp>
      <p:pic>
        <p:nvPicPr>
          <p:cNvPr id="1026" name="Picture 2">
            <a:extLst>
              <a:ext uri="{FF2B5EF4-FFF2-40B4-BE49-F238E27FC236}">
                <a16:creationId xmlns:a16="http://schemas.microsoft.com/office/drawing/2014/main" id="{3A3C7238-F903-4163-9014-3FED8C1F4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814" y="4144196"/>
            <a:ext cx="7246188" cy="24463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30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1F8DD83-18C1-4C4C-9D2A-329A9D583B5E}"/>
              </a:ext>
            </a:extLst>
          </p:cNvPr>
          <p:cNvSpPr>
            <a:spLocks noGrp="1"/>
          </p:cNvSpPr>
          <p:nvPr>
            <p:ph idx="1"/>
          </p:nvPr>
        </p:nvSpPr>
        <p:spPr>
          <a:xfrm>
            <a:off x="720466" y="1297947"/>
            <a:ext cx="8596668" cy="3880773"/>
          </a:xfrm>
        </p:spPr>
        <p:txBody>
          <a:bodyPr/>
          <a:lstStyle/>
          <a:p>
            <a:r>
              <a:rPr lang="pt-BR" dirty="0"/>
              <a:t>Depois programe sua reunião e coloque o horário, data, assunto e os participantes. </a:t>
            </a:r>
          </a:p>
          <a:p>
            <a:endParaRPr lang="pt-BR" dirty="0"/>
          </a:p>
          <a:p>
            <a:endParaRPr lang="pt-BR" dirty="0"/>
          </a:p>
          <a:p>
            <a:endParaRPr lang="pt-BR" dirty="0"/>
          </a:p>
          <a:p>
            <a:endParaRPr lang="pt-BR" dirty="0"/>
          </a:p>
          <a:p>
            <a:endParaRPr lang="pt-BR" dirty="0"/>
          </a:p>
          <a:p>
            <a:endParaRPr lang="pt-BR" dirty="0"/>
          </a:p>
          <a:p>
            <a:r>
              <a:rPr lang="pt-BR" dirty="0"/>
              <a:t>Aperte em “enviar” e não esqueça de colocar o e-mail dos participantes. </a:t>
            </a:r>
          </a:p>
          <a:p>
            <a:endParaRPr lang="pt-BR" dirty="0"/>
          </a:p>
          <a:p>
            <a:endParaRPr lang="pt-BR" dirty="0"/>
          </a:p>
        </p:txBody>
      </p:sp>
      <p:pic>
        <p:nvPicPr>
          <p:cNvPr id="2050" name="Picture 2" descr="Agendar eventos no Outlook para Windows - Suporte da Microsoft">
            <a:extLst>
              <a:ext uri="{FF2B5EF4-FFF2-40B4-BE49-F238E27FC236}">
                <a16:creationId xmlns:a16="http://schemas.microsoft.com/office/drawing/2014/main" id="{9F0ED3BF-685F-45E3-A501-E176B9B3B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4866" y="1871932"/>
            <a:ext cx="3803689" cy="2127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16ADF78-0C45-4176-89C5-8FDFC5682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925" y="4946171"/>
            <a:ext cx="1666875" cy="14859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14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E88276-6949-454D-83BC-EB66F1105034}"/>
              </a:ext>
            </a:extLst>
          </p:cNvPr>
          <p:cNvSpPr>
            <a:spLocks noGrp="1"/>
          </p:cNvSpPr>
          <p:nvPr>
            <p:ph type="title"/>
          </p:nvPr>
        </p:nvSpPr>
        <p:spPr/>
        <p:txBody>
          <a:bodyPr/>
          <a:lstStyle/>
          <a:p>
            <a:r>
              <a:rPr lang="pt-BR" dirty="0"/>
              <a:t>Lembretes</a:t>
            </a:r>
          </a:p>
        </p:txBody>
      </p:sp>
      <p:sp>
        <p:nvSpPr>
          <p:cNvPr id="3" name="Espaço Reservado para Conteúdo 2">
            <a:extLst>
              <a:ext uri="{FF2B5EF4-FFF2-40B4-BE49-F238E27FC236}">
                <a16:creationId xmlns:a16="http://schemas.microsoft.com/office/drawing/2014/main" id="{618616C6-D752-433F-8C1D-74D2E4FBB1F4}"/>
              </a:ext>
            </a:extLst>
          </p:cNvPr>
          <p:cNvSpPr>
            <a:spLocks noGrp="1"/>
          </p:cNvSpPr>
          <p:nvPr>
            <p:ph idx="1"/>
          </p:nvPr>
        </p:nvSpPr>
        <p:spPr/>
        <p:txBody>
          <a:bodyPr/>
          <a:lstStyle/>
          <a:p>
            <a:r>
              <a:rPr lang="pt-BR" dirty="0"/>
              <a:t>Como adicionar lembrete no </a:t>
            </a:r>
            <a:r>
              <a:rPr lang="pt-BR" dirty="0" err="1"/>
              <a:t>outlook</a:t>
            </a:r>
            <a:r>
              <a:rPr lang="pt-BR" dirty="0"/>
              <a:t> </a:t>
            </a:r>
          </a:p>
          <a:p>
            <a:endParaRPr lang="pt-BR" dirty="0"/>
          </a:p>
          <a:p>
            <a:r>
              <a:rPr lang="pt-BR" dirty="0"/>
              <a:t>Passo 1. Abra o Outlook e acesse o calendário. Para isso, selecione o ícone localizado no canto inferior esquerdo da janela.</a:t>
            </a:r>
          </a:p>
        </p:txBody>
      </p:sp>
      <p:pic>
        <p:nvPicPr>
          <p:cNvPr id="8194" name="Picture 2">
            <a:extLst>
              <a:ext uri="{FF2B5EF4-FFF2-40B4-BE49-F238E27FC236}">
                <a16:creationId xmlns:a16="http://schemas.microsoft.com/office/drawing/2014/main" id="{E4D57735-B32C-4A38-A664-6719A3BE8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998" y="3752489"/>
            <a:ext cx="4573821" cy="263087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47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8065078-80D8-4345-9023-6889EBEC8C17}"/>
              </a:ext>
            </a:extLst>
          </p:cNvPr>
          <p:cNvSpPr>
            <a:spLocks noGrp="1"/>
          </p:cNvSpPr>
          <p:nvPr>
            <p:ph idx="1"/>
          </p:nvPr>
        </p:nvSpPr>
        <p:spPr>
          <a:xfrm>
            <a:off x="573816" y="1173011"/>
            <a:ext cx="5947753" cy="3795623"/>
          </a:xfrm>
        </p:spPr>
        <p:txBody>
          <a:bodyPr>
            <a:normAutofit/>
          </a:bodyPr>
          <a:lstStyle/>
          <a:p>
            <a:pPr algn="just"/>
            <a:r>
              <a:rPr lang="pt-BR" dirty="0"/>
              <a:t>Passo 2. Clique com o botão direito do mouse sobre o dia do lembrete e, no menu de contexto, abra "Novo Compromisso". Se preferir, use o botão no canto superior esquerdo da janela</a:t>
            </a:r>
          </a:p>
          <a:p>
            <a:pPr algn="just"/>
            <a:endParaRPr lang="pt-BR" dirty="0"/>
          </a:p>
          <a:p>
            <a:pPr algn="just"/>
            <a:endParaRPr lang="pt-BR" dirty="0"/>
          </a:p>
          <a:p>
            <a:pPr algn="just"/>
            <a:endParaRPr lang="pt-BR" dirty="0"/>
          </a:p>
          <a:p>
            <a:pPr algn="just"/>
            <a:r>
              <a:rPr lang="pt-BR" dirty="0"/>
              <a:t>Agora, digite o assunto do seu compromisso e adicione os detalhes desejados, como dia e hora de início e fim, convidados, anexos, descrição, etc. Por padrão, o lembrete é disparado 15 minutos antes. </a:t>
            </a:r>
          </a:p>
        </p:txBody>
      </p:sp>
      <p:pic>
        <p:nvPicPr>
          <p:cNvPr id="9218" name="Picture 2">
            <a:extLst>
              <a:ext uri="{FF2B5EF4-FFF2-40B4-BE49-F238E27FC236}">
                <a16:creationId xmlns:a16="http://schemas.microsoft.com/office/drawing/2014/main" id="{1BFAF6E3-DDBF-4BF6-83CE-7C3400972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2140" y="681486"/>
            <a:ext cx="4153900" cy="238933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F6F20532-E766-4B1F-B64A-FF078EAFA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2140" y="3429001"/>
            <a:ext cx="4153900" cy="2505974"/>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133130"/>
      </p:ext>
    </p:extLst>
  </p:cSld>
  <p:clrMapOvr>
    <a:masterClrMapping/>
  </p:clrMapOvr>
</p:sld>
</file>

<file path=ppt/theme/theme1.xml><?xml version="1.0" encoding="utf-8"?>
<a:theme xmlns:a="http://schemas.openxmlformats.org/drawingml/2006/main" name="Facetado">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A502F72CE36CB4A87B841F8DB75D29D" ma:contentTypeVersion="13" ma:contentTypeDescription="Crie um novo documento." ma:contentTypeScope="" ma:versionID="93ed33e00eb7ee36913f6bc12ca1956b">
  <xsd:schema xmlns:xsd="http://www.w3.org/2001/XMLSchema" xmlns:xs="http://www.w3.org/2001/XMLSchema" xmlns:p="http://schemas.microsoft.com/office/2006/metadata/properties" xmlns:ns2="e90a5306-e6dd-4ffd-a4b5-406a020ecf71" xmlns:ns3="c618358a-2d51-43bb-85e1-65860a5d8c88" targetNamespace="http://schemas.microsoft.com/office/2006/metadata/properties" ma:root="true" ma:fieldsID="386085dbc7fc2e100fb92d119b22e4ad" ns2:_="" ns3:_="">
    <xsd:import namespace="e90a5306-e6dd-4ffd-a4b5-406a020ecf71"/>
    <xsd:import namespace="c618358a-2d51-43bb-85e1-65860a5d8c88"/>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0a5306-e6dd-4ffd-a4b5-406a020ecf7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Marcações de imagem" ma:readOnly="false" ma:fieldId="{5cf76f15-5ced-4ddc-b409-7134ff3c332f}" ma:taxonomyMulti="true" ma:sspId="50b24568-bc51-4d24-b182-68fd093a1ff3"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618358a-2d51-43bb-85e1-65860a5d8c88"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5a6969b6-8a8d-4c0b-8abe-ceca499deb53}" ma:internalName="TaxCatchAll" ma:showField="CatchAllData" ma:web="c618358a-2d51-43bb-85e1-65860a5d8c88">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e90a5306-e6dd-4ffd-a4b5-406a020ecf71" xsi:nil="true"/>
    <lcf76f155ced4ddcb4097134ff3c332f xmlns="e90a5306-e6dd-4ffd-a4b5-406a020ecf71">
      <Terms xmlns="http://schemas.microsoft.com/office/infopath/2007/PartnerControls"/>
    </lcf76f155ced4ddcb4097134ff3c332f>
    <TaxCatchAll xmlns="c618358a-2d51-43bb-85e1-65860a5d8c88" xsi:nil="true"/>
  </documentManagement>
</p:properties>
</file>

<file path=customXml/itemProps1.xml><?xml version="1.0" encoding="utf-8"?>
<ds:datastoreItem xmlns:ds="http://schemas.openxmlformats.org/officeDocument/2006/customXml" ds:itemID="{C07E5F24-5687-4F6D-B58B-33824C55CD26}"/>
</file>

<file path=customXml/itemProps2.xml><?xml version="1.0" encoding="utf-8"?>
<ds:datastoreItem xmlns:ds="http://schemas.openxmlformats.org/officeDocument/2006/customXml" ds:itemID="{75B5093A-FE8E-4017-B201-85CAABFB0DE8}"/>
</file>

<file path=customXml/itemProps3.xml><?xml version="1.0" encoding="utf-8"?>
<ds:datastoreItem xmlns:ds="http://schemas.openxmlformats.org/officeDocument/2006/customXml" ds:itemID="{39957F53-98A4-4507-9A16-66C8DA0F8E47}"/>
</file>

<file path=docProps/app.xml><?xml version="1.0" encoding="utf-8"?>
<Properties xmlns="http://schemas.openxmlformats.org/officeDocument/2006/extended-properties" xmlns:vt="http://schemas.openxmlformats.org/officeDocument/2006/docPropsVTypes">
  <Template>Facet</Template>
  <TotalTime>98</TotalTime>
  <Words>817</Words>
  <Application>Microsoft Office PowerPoint</Application>
  <PresentationFormat>Widescreen</PresentationFormat>
  <Paragraphs>61</Paragraphs>
  <Slides>15</Slides>
  <Notes>0</Notes>
  <HiddenSlides>0</HiddenSlides>
  <MMClips>1</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15</vt:i4>
      </vt:variant>
    </vt:vector>
  </HeadingPairs>
  <TitlesOfParts>
    <vt:vector size="19" baseType="lpstr">
      <vt:lpstr>Arial</vt:lpstr>
      <vt:lpstr>Trebuchet MS</vt:lpstr>
      <vt:lpstr>Wingdings 3</vt:lpstr>
      <vt:lpstr>Facetado</vt:lpstr>
      <vt:lpstr>Agenda Eletrônica</vt:lpstr>
      <vt:lpstr>Calendário </vt:lpstr>
      <vt:lpstr>Apresentação do PowerPoint</vt:lpstr>
      <vt:lpstr>Apresentação do PowerPoint</vt:lpstr>
      <vt:lpstr>Apresentação do PowerPoint</vt:lpstr>
      <vt:lpstr>Reuniões</vt:lpstr>
      <vt:lpstr>Apresentação do PowerPoint</vt:lpstr>
      <vt:lpstr>Lembretes</vt:lpstr>
      <vt:lpstr>Apresentação do PowerPoint</vt:lpstr>
      <vt:lpstr>Apresentação do PowerPoint</vt:lpstr>
      <vt:lpstr>Compartilhamento</vt:lpstr>
      <vt:lpstr>Importação</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Eletrônica</dc:title>
  <dc:creator>CAI</dc:creator>
  <cp:lastModifiedBy>CAI</cp:lastModifiedBy>
  <cp:revision>6</cp:revision>
  <dcterms:created xsi:type="dcterms:W3CDTF">2023-05-22T13:08:41Z</dcterms:created>
  <dcterms:modified xsi:type="dcterms:W3CDTF">2023-05-22T14:46:53Z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0x010100BA502F72CE36CB4A87B841F8DB75D29D</vt:lpwstr>
  </property>
</Properties>
</file>