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3"/>
  </p:notesMasterIdLst>
  <p:sldIdLst>
    <p:sldId id="256" r:id="rId2"/>
    <p:sldId id="257" r:id="rId3"/>
    <p:sldId id="258" r:id="rId4"/>
    <p:sldId id="304" r:id="rId5"/>
    <p:sldId id="259" r:id="rId6"/>
    <p:sldId id="305" r:id="rId7"/>
    <p:sldId id="306" r:id="rId8"/>
    <p:sldId id="260" r:id="rId9"/>
    <p:sldId id="314" r:id="rId10"/>
    <p:sldId id="315" r:id="rId11"/>
    <p:sldId id="316" r:id="rId12"/>
    <p:sldId id="317" r:id="rId13"/>
    <p:sldId id="318" r:id="rId14"/>
    <p:sldId id="319" r:id="rId15"/>
    <p:sldId id="320" r:id="rId16"/>
    <p:sldId id="307" r:id="rId17"/>
    <p:sldId id="326" r:id="rId18"/>
    <p:sldId id="327" r:id="rId19"/>
    <p:sldId id="328" r:id="rId20"/>
    <p:sldId id="329" r:id="rId21"/>
    <p:sldId id="33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16BDD5-AE02-4506-B5B8-BB8716C82919}">
  <a:tblStyle styleId="{A516BDD5-AE02-4506-B5B8-BB8716C829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0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8bdab69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98bdab69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387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461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26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4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285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923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997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14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69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54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e5a300ef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e5a300ef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53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c143df83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c143df83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c143df83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c143df83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27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8c143df83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8c143df83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8c143df83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8c143df83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05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8c143df83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8c143df83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61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57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2518702" y="-1920309"/>
            <a:ext cx="2381729" cy="2405580"/>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flipH="1">
            <a:off x="4433134" y="4705992"/>
            <a:ext cx="914402" cy="92353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62404" y="-1765772"/>
            <a:ext cx="2743252" cy="27797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2917838" y="89715"/>
            <a:ext cx="380861" cy="395560"/>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225" y="1294950"/>
            <a:ext cx="3218700" cy="2553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5500"/>
              <a:buNone/>
              <a:defRPr sz="5500"/>
            </a:lvl1pPr>
            <a:lvl2pPr lvl="1" algn="ctr">
              <a:spcBef>
                <a:spcPts val="0"/>
              </a:spcBef>
              <a:spcAft>
                <a:spcPts val="0"/>
              </a:spcAft>
              <a:buClr>
                <a:schemeClr val="lt1"/>
              </a:buClr>
              <a:buSzPts val="5500"/>
              <a:buNone/>
              <a:defRPr sz="5500">
                <a:solidFill>
                  <a:schemeClr val="lt1"/>
                </a:solidFill>
              </a:defRPr>
            </a:lvl2pPr>
            <a:lvl3pPr lvl="2" algn="ctr">
              <a:spcBef>
                <a:spcPts val="0"/>
              </a:spcBef>
              <a:spcAft>
                <a:spcPts val="0"/>
              </a:spcAft>
              <a:buClr>
                <a:schemeClr val="lt1"/>
              </a:buClr>
              <a:buSzPts val="5500"/>
              <a:buNone/>
              <a:defRPr sz="5500">
                <a:solidFill>
                  <a:schemeClr val="lt1"/>
                </a:solidFill>
              </a:defRPr>
            </a:lvl3pPr>
            <a:lvl4pPr lvl="3" algn="ctr">
              <a:spcBef>
                <a:spcPts val="0"/>
              </a:spcBef>
              <a:spcAft>
                <a:spcPts val="0"/>
              </a:spcAft>
              <a:buClr>
                <a:schemeClr val="lt1"/>
              </a:buClr>
              <a:buSzPts val="5500"/>
              <a:buNone/>
              <a:defRPr sz="5500">
                <a:solidFill>
                  <a:schemeClr val="lt1"/>
                </a:solidFill>
              </a:defRPr>
            </a:lvl4pPr>
            <a:lvl5pPr lvl="4" algn="ctr">
              <a:spcBef>
                <a:spcPts val="0"/>
              </a:spcBef>
              <a:spcAft>
                <a:spcPts val="0"/>
              </a:spcAft>
              <a:buClr>
                <a:schemeClr val="lt1"/>
              </a:buClr>
              <a:buSzPts val="5500"/>
              <a:buNone/>
              <a:defRPr sz="5500">
                <a:solidFill>
                  <a:schemeClr val="lt1"/>
                </a:solidFill>
              </a:defRPr>
            </a:lvl5pPr>
            <a:lvl6pPr lvl="5" algn="ctr">
              <a:spcBef>
                <a:spcPts val="0"/>
              </a:spcBef>
              <a:spcAft>
                <a:spcPts val="0"/>
              </a:spcAft>
              <a:buClr>
                <a:schemeClr val="lt1"/>
              </a:buClr>
              <a:buSzPts val="5500"/>
              <a:buNone/>
              <a:defRPr sz="5500">
                <a:solidFill>
                  <a:schemeClr val="lt1"/>
                </a:solidFill>
              </a:defRPr>
            </a:lvl6pPr>
            <a:lvl7pPr lvl="6" algn="ctr">
              <a:spcBef>
                <a:spcPts val="0"/>
              </a:spcBef>
              <a:spcAft>
                <a:spcPts val="0"/>
              </a:spcAft>
              <a:buClr>
                <a:schemeClr val="lt1"/>
              </a:buClr>
              <a:buSzPts val="5500"/>
              <a:buNone/>
              <a:defRPr sz="5500">
                <a:solidFill>
                  <a:schemeClr val="lt1"/>
                </a:solidFill>
              </a:defRPr>
            </a:lvl7pPr>
            <a:lvl8pPr lvl="7" algn="ctr">
              <a:spcBef>
                <a:spcPts val="0"/>
              </a:spcBef>
              <a:spcAft>
                <a:spcPts val="0"/>
              </a:spcAft>
              <a:buClr>
                <a:schemeClr val="lt1"/>
              </a:buClr>
              <a:buSzPts val="5500"/>
              <a:buNone/>
              <a:defRPr sz="5500">
                <a:solidFill>
                  <a:schemeClr val="lt1"/>
                </a:solidFill>
              </a:defRPr>
            </a:lvl8pPr>
            <a:lvl9pPr lvl="8" algn="ctr">
              <a:spcBef>
                <a:spcPts val="0"/>
              </a:spcBef>
              <a:spcAft>
                <a:spcPts val="0"/>
              </a:spcAft>
              <a:buClr>
                <a:schemeClr val="lt1"/>
              </a:buClr>
              <a:buSzPts val="5500"/>
              <a:buNone/>
              <a:defRPr sz="5500">
                <a:solidFill>
                  <a:schemeClr val="lt1"/>
                </a:solidFill>
              </a:defRPr>
            </a:lvl9pPr>
          </a:lstStyle>
          <a:p>
            <a:endParaRPr/>
          </a:p>
        </p:txBody>
      </p:sp>
      <p:sp>
        <p:nvSpPr>
          <p:cNvPr id="14" name="Google Shape;14;p2"/>
          <p:cNvSpPr txBox="1">
            <a:spLocks noGrp="1"/>
          </p:cNvSpPr>
          <p:nvPr>
            <p:ph type="subTitle" idx="1"/>
          </p:nvPr>
        </p:nvSpPr>
        <p:spPr>
          <a:xfrm>
            <a:off x="713225" y="3682025"/>
            <a:ext cx="2670300" cy="91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6015285" y="-8091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8773823"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2112101" y="-21484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4557421" y="4519959"/>
            <a:ext cx="4910588" cy="4949104"/>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4101471" y="65429"/>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7087484"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44525" y="4519950"/>
            <a:ext cx="363780" cy="36656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hasCustomPrompt="1"/>
          </p:nvPr>
        </p:nvSpPr>
        <p:spPr>
          <a:xfrm>
            <a:off x="713225" y="539500"/>
            <a:ext cx="3256800" cy="7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4400"/>
              <a:buNone/>
              <a:defRPr>
                <a:solidFill>
                  <a:schemeClr val="accent4"/>
                </a:solidFill>
              </a:defRPr>
            </a:lvl1pPr>
            <a:lvl2pPr lvl="1"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2pPr>
            <a:lvl3pPr lvl="2"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3pPr>
            <a:lvl4pPr lvl="3"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4pPr>
            <a:lvl5pPr lvl="4"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5pPr>
            <a:lvl6pPr lvl="5"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6pPr>
            <a:lvl7pPr lvl="6"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7pPr>
            <a:lvl8pPr lvl="7"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8pPr>
            <a:lvl9pPr lvl="8"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9pPr>
          </a:lstStyle>
          <a:p>
            <a:r>
              <a:t>xx%</a:t>
            </a:r>
          </a:p>
        </p:txBody>
      </p:sp>
      <p:sp>
        <p:nvSpPr>
          <p:cNvPr id="24" name="Google Shape;24;p3"/>
          <p:cNvSpPr txBox="1">
            <a:spLocks noGrp="1"/>
          </p:cNvSpPr>
          <p:nvPr>
            <p:ph type="title" idx="2"/>
          </p:nvPr>
        </p:nvSpPr>
        <p:spPr>
          <a:xfrm>
            <a:off x="713225" y="1207000"/>
            <a:ext cx="3256800" cy="136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4400"/>
              <a:buNone/>
              <a:defRPr/>
            </a:lvl1pPr>
            <a:lvl2pPr lvl="1">
              <a:spcBef>
                <a:spcPts val="0"/>
              </a:spcBef>
              <a:spcAft>
                <a:spcPts val="0"/>
              </a:spcAft>
              <a:buSzPts val="5000"/>
              <a:buFont typeface="Anton"/>
              <a:buNone/>
              <a:defRPr sz="5000">
                <a:latin typeface="Anton"/>
                <a:ea typeface="Anton"/>
                <a:cs typeface="Anton"/>
                <a:sym typeface="Anton"/>
              </a:defRPr>
            </a:lvl2pPr>
            <a:lvl3pPr lvl="2">
              <a:spcBef>
                <a:spcPts val="0"/>
              </a:spcBef>
              <a:spcAft>
                <a:spcPts val="0"/>
              </a:spcAft>
              <a:buSzPts val="5000"/>
              <a:buFont typeface="Anton"/>
              <a:buNone/>
              <a:defRPr sz="5000">
                <a:latin typeface="Anton"/>
                <a:ea typeface="Anton"/>
                <a:cs typeface="Anton"/>
                <a:sym typeface="Anton"/>
              </a:defRPr>
            </a:lvl3pPr>
            <a:lvl4pPr lvl="3">
              <a:spcBef>
                <a:spcPts val="0"/>
              </a:spcBef>
              <a:spcAft>
                <a:spcPts val="0"/>
              </a:spcAft>
              <a:buSzPts val="5000"/>
              <a:buFont typeface="Anton"/>
              <a:buNone/>
              <a:defRPr sz="5000">
                <a:latin typeface="Anton"/>
                <a:ea typeface="Anton"/>
                <a:cs typeface="Anton"/>
                <a:sym typeface="Anton"/>
              </a:defRPr>
            </a:lvl4pPr>
            <a:lvl5pPr lvl="4">
              <a:spcBef>
                <a:spcPts val="0"/>
              </a:spcBef>
              <a:spcAft>
                <a:spcPts val="0"/>
              </a:spcAft>
              <a:buSzPts val="5000"/>
              <a:buFont typeface="Anton"/>
              <a:buNone/>
              <a:defRPr sz="5000">
                <a:latin typeface="Anton"/>
                <a:ea typeface="Anton"/>
                <a:cs typeface="Anton"/>
                <a:sym typeface="Anton"/>
              </a:defRPr>
            </a:lvl5pPr>
            <a:lvl6pPr lvl="5">
              <a:spcBef>
                <a:spcPts val="0"/>
              </a:spcBef>
              <a:spcAft>
                <a:spcPts val="0"/>
              </a:spcAft>
              <a:buSzPts val="5000"/>
              <a:buFont typeface="Anton"/>
              <a:buNone/>
              <a:defRPr sz="5000">
                <a:latin typeface="Anton"/>
                <a:ea typeface="Anton"/>
                <a:cs typeface="Anton"/>
                <a:sym typeface="Anton"/>
              </a:defRPr>
            </a:lvl6pPr>
            <a:lvl7pPr lvl="6">
              <a:spcBef>
                <a:spcPts val="0"/>
              </a:spcBef>
              <a:spcAft>
                <a:spcPts val="0"/>
              </a:spcAft>
              <a:buSzPts val="5000"/>
              <a:buFont typeface="Anton"/>
              <a:buNone/>
              <a:defRPr sz="5000">
                <a:latin typeface="Anton"/>
                <a:ea typeface="Anton"/>
                <a:cs typeface="Anton"/>
                <a:sym typeface="Anton"/>
              </a:defRPr>
            </a:lvl7pPr>
            <a:lvl8pPr lvl="7">
              <a:spcBef>
                <a:spcPts val="0"/>
              </a:spcBef>
              <a:spcAft>
                <a:spcPts val="0"/>
              </a:spcAft>
              <a:buSzPts val="5000"/>
              <a:buFont typeface="Anton"/>
              <a:buNone/>
              <a:defRPr sz="5000">
                <a:latin typeface="Anton"/>
                <a:ea typeface="Anton"/>
                <a:cs typeface="Anton"/>
                <a:sym typeface="Anton"/>
              </a:defRPr>
            </a:lvl8pPr>
            <a:lvl9pPr lvl="8">
              <a:spcBef>
                <a:spcPts val="0"/>
              </a:spcBef>
              <a:spcAft>
                <a:spcPts val="0"/>
              </a:spcAft>
              <a:buSzPts val="5000"/>
              <a:buFont typeface="Anton"/>
              <a:buNone/>
              <a:defRPr sz="5000">
                <a:latin typeface="Anton"/>
                <a:ea typeface="Anton"/>
                <a:cs typeface="Anton"/>
                <a:sym typeface="Anton"/>
              </a:defRPr>
            </a:lvl9pPr>
          </a:lstStyle>
          <a:p>
            <a:endParaRPr/>
          </a:p>
        </p:txBody>
      </p:sp>
      <p:sp>
        <p:nvSpPr>
          <p:cNvPr id="25" name="Google Shape;25;p3"/>
          <p:cNvSpPr txBox="1">
            <a:spLocks noGrp="1"/>
          </p:cNvSpPr>
          <p:nvPr>
            <p:ph type="subTitle" idx="1"/>
          </p:nvPr>
        </p:nvSpPr>
        <p:spPr>
          <a:xfrm>
            <a:off x="713225" y="2939900"/>
            <a:ext cx="3256800" cy="1632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44"/>
        <p:cNvGrpSpPr/>
        <p:nvPr/>
      </p:nvGrpSpPr>
      <p:grpSpPr>
        <a:xfrm>
          <a:off x="0" y="0"/>
          <a:ext cx="0" cy="0"/>
          <a:chOff x="0" y="0"/>
          <a:chExt cx="0" cy="0"/>
        </a:xfrm>
      </p:grpSpPr>
      <p:sp>
        <p:nvSpPr>
          <p:cNvPr id="45" name="Google Shape;45;p6"/>
          <p:cNvSpPr/>
          <p:nvPr/>
        </p:nvSpPr>
        <p:spPr>
          <a:xfrm>
            <a:off x="3075321" y="-91180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671825" y="3063025"/>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1075954" y="-1983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357128" y="4256972"/>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1866448" y="4651600"/>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13225" y="1700784"/>
            <a:ext cx="31002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3075321" y="-91180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671825" y="3063025"/>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075954" y="-1983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357128" y="4256972"/>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1866448" y="4651600"/>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title"/>
          </p:nvPr>
        </p:nvSpPr>
        <p:spPr>
          <a:xfrm>
            <a:off x="713225" y="1704900"/>
            <a:ext cx="2297100" cy="1733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400"/>
              <a:buNone/>
              <a:defRPr sz="4400"/>
            </a:lvl1pPr>
            <a:lvl2pPr lvl="1">
              <a:spcBef>
                <a:spcPts val="0"/>
              </a:spcBef>
              <a:spcAft>
                <a:spcPts val="0"/>
              </a:spcAft>
              <a:buSzPts val="4400"/>
              <a:buFont typeface="Anton"/>
              <a:buNone/>
              <a:defRPr sz="4400">
                <a:latin typeface="Anton"/>
                <a:ea typeface="Anton"/>
                <a:cs typeface="Anton"/>
                <a:sym typeface="Anton"/>
              </a:defRPr>
            </a:lvl2pPr>
            <a:lvl3pPr lvl="2">
              <a:spcBef>
                <a:spcPts val="0"/>
              </a:spcBef>
              <a:spcAft>
                <a:spcPts val="0"/>
              </a:spcAft>
              <a:buSzPts val="4400"/>
              <a:buFont typeface="Anton"/>
              <a:buNone/>
              <a:defRPr sz="4400">
                <a:latin typeface="Anton"/>
                <a:ea typeface="Anton"/>
                <a:cs typeface="Anton"/>
                <a:sym typeface="Anton"/>
              </a:defRPr>
            </a:lvl3pPr>
            <a:lvl4pPr lvl="3">
              <a:spcBef>
                <a:spcPts val="0"/>
              </a:spcBef>
              <a:spcAft>
                <a:spcPts val="0"/>
              </a:spcAft>
              <a:buSzPts val="4400"/>
              <a:buFont typeface="Anton"/>
              <a:buNone/>
              <a:defRPr sz="4400">
                <a:latin typeface="Anton"/>
                <a:ea typeface="Anton"/>
                <a:cs typeface="Anton"/>
                <a:sym typeface="Anton"/>
              </a:defRPr>
            </a:lvl4pPr>
            <a:lvl5pPr lvl="4">
              <a:spcBef>
                <a:spcPts val="0"/>
              </a:spcBef>
              <a:spcAft>
                <a:spcPts val="0"/>
              </a:spcAft>
              <a:buSzPts val="4400"/>
              <a:buFont typeface="Anton"/>
              <a:buNone/>
              <a:defRPr sz="4400">
                <a:latin typeface="Anton"/>
                <a:ea typeface="Anton"/>
                <a:cs typeface="Anton"/>
                <a:sym typeface="Anton"/>
              </a:defRPr>
            </a:lvl5pPr>
            <a:lvl6pPr lvl="5">
              <a:spcBef>
                <a:spcPts val="0"/>
              </a:spcBef>
              <a:spcAft>
                <a:spcPts val="0"/>
              </a:spcAft>
              <a:buSzPts val="4400"/>
              <a:buFont typeface="Anton"/>
              <a:buNone/>
              <a:defRPr sz="4400">
                <a:latin typeface="Anton"/>
                <a:ea typeface="Anton"/>
                <a:cs typeface="Anton"/>
                <a:sym typeface="Anton"/>
              </a:defRPr>
            </a:lvl6pPr>
            <a:lvl7pPr lvl="6">
              <a:spcBef>
                <a:spcPts val="0"/>
              </a:spcBef>
              <a:spcAft>
                <a:spcPts val="0"/>
              </a:spcAft>
              <a:buSzPts val="4400"/>
              <a:buFont typeface="Anton"/>
              <a:buNone/>
              <a:defRPr sz="4400">
                <a:latin typeface="Anton"/>
                <a:ea typeface="Anton"/>
                <a:cs typeface="Anton"/>
                <a:sym typeface="Anton"/>
              </a:defRPr>
            </a:lvl7pPr>
            <a:lvl8pPr lvl="7">
              <a:spcBef>
                <a:spcPts val="0"/>
              </a:spcBef>
              <a:spcAft>
                <a:spcPts val="0"/>
              </a:spcAft>
              <a:buSzPts val="4400"/>
              <a:buFont typeface="Anton"/>
              <a:buNone/>
              <a:defRPr sz="4400">
                <a:latin typeface="Anton"/>
                <a:ea typeface="Anton"/>
                <a:cs typeface="Anton"/>
                <a:sym typeface="Anton"/>
              </a:defRPr>
            </a:lvl8pPr>
            <a:lvl9pPr lvl="8">
              <a:spcBef>
                <a:spcPts val="0"/>
              </a:spcBef>
              <a:spcAft>
                <a:spcPts val="0"/>
              </a:spcAft>
              <a:buSzPts val="4400"/>
              <a:buFont typeface="Anton"/>
              <a:buNone/>
              <a:defRPr sz="4400">
                <a:latin typeface="Anton"/>
                <a:ea typeface="Anton"/>
                <a:cs typeface="Anton"/>
                <a:sym typeface="Anton"/>
              </a:defRPr>
            </a:lvl9pPr>
          </a:lstStyle>
          <a:p>
            <a:endParaRPr/>
          </a:p>
        </p:txBody>
      </p:sp>
      <p:sp>
        <p:nvSpPr>
          <p:cNvPr id="58" name="Google Shape;58;p7"/>
          <p:cNvSpPr txBox="1">
            <a:spLocks noGrp="1"/>
          </p:cNvSpPr>
          <p:nvPr>
            <p:ph type="subTitle" idx="1"/>
          </p:nvPr>
        </p:nvSpPr>
        <p:spPr>
          <a:xfrm>
            <a:off x="3383275" y="539500"/>
            <a:ext cx="5177400" cy="4059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434343"/>
              </a:buClr>
              <a:buSzPts val="1200"/>
              <a:buFont typeface="Livvic"/>
              <a:buAutoNum type="arabicPeriod"/>
              <a:defRPr sz="1100"/>
            </a:lvl1pPr>
            <a:lvl2pPr lvl="1">
              <a:spcBef>
                <a:spcPts val="1600"/>
              </a:spcBef>
              <a:spcAft>
                <a:spcPts val="0"/>
              </a:spcAft>
              <a:buClr>
                <a:srgbClr val="434343"/>
              </a:buClr>
              <a:buSzPts val="1200"/>
              <a:buFont typeface="Roboto Condensed Light"/>
              <a:buAutoNum type="alphaLcPeriod"/>
              <a:defRPr sz="1100"/>
            </a:lvl2pPr>
            <a:lvl3pPr lvl="2">
              <a:spcBef>
                <a:spcPts val="1600"/>
              </a:spcBef>
              <a:spcAft>
                <a:spcPts val="0"/>
              </a:spcAft>
              <a:buClr>
                <a:srgbClr val="434343"/>
              </a:buClr>
              <a:buSzPts val="1200"/>
              <a:buFont typeface="Roboto Condensed Light"/>
              <a:buAutoNum type="romanLcPeriod"/>
              <a:defRPr sz="1100"/>
            </a:lvl3pPr>
            <a:lvl4pPr lvl="3">
              <a:spcBef>
                <a:spcPts val="1600"/>
              </a:spcBef>
              <a:spcAft>
                <a:spcPts val="0"/>
              </a:spcAft>
              <a:buClr>
                <a:srgbClr val="434343"/>
              </a:buClr>
              <a:buSzPts val="1200"/>
              <a:buFont typeface="Roboto Condensed Light"/>
              <a:buAutoNum type="arabicPeriod"/>
              <a:defRPr sz="1100"/>
            </a:lvl4pPr>
            <a:lvl5pPr lvl="4">
              <a:spcBef>
                <a:spcPts val="1600"/>
              </a:spcBef>
              <a:spcAft>
                <a:spcPts val="0"/>
              </a:spcAft>
              <a:buClr>
                <a:srgbClr val="434343"/>
              </a:buClr>
              <a:buSzPts val="1200"/>
              <a:buFont typeface="Roboto Condensed Light"/>
              <a:buAutoNum type="alphaLcPeriod"/>
              <a:defRPr sz="1100"/>
            </a:lvl5pPr>
            <a:lvl6pPr lvl="5">
              <a:spcBef>
                <a:spcPts val="1600"/>
              </a:spcBef>
              <a:spcAft>
                <a:spcPts val="0"/>
              </a:spcAft>
              <a:buClr>
                <a:srgbClr val="434343"/>
              </a:buClr>
              <a:buSzPts val="1200"/>
              <a:buFont typeface="Roboto Condensed Light"/>
              <a:buAutoNum type="romanLcPeriod"/>
              <a:defRPr sz="1100"/>
            </a:lvl6pPr>
            <a:lvl7pPr lvl="6">
              <a:spcBef>
                <a:spcPts val="1600"/>
              </a:spcBef>
              <a:spcAft>
                <a:spcPts val="0"/>
              </a:spcAft>
              <a:buClr>
                <a:srgbClr val="434343"/>
              </a:buClr>
              <a:buSzPts val="1200"/>
              <a:buFont typeface="Roboto Condensed Light"/>
              <a:buAutoNum type="arabicPeriod"/>
              <a:defRPr sz="1100"/>
            </a:lvl7pPr>
            <a:lvl8pPr lvl="7">
              <a:spcBef>
                <a:spcPts val="1600"/>
              </a:spcBef>
              <a:spcAft>
                <a:spcPts val="0"/>
              </a:spcAft>
              <a:buClr>
                <a:srgbClr val="434343"/>
              </a:buClr>
              <a:buSzPts val="1200"/>
              <a:buFont typeface="Roboto Condensed Light"/>
              <a:buAutoNum type="alphaLcPeriod"/>
              <a:defRPr sz="1100"/>
            </a:lvl8pPr>
            <a:lvl9pPr lvl="8">
              <a:spcBef>
                <a:spcPts val="1600"/>
              </a:spcBef>
              <a:spcAft>
                <a:spcPts val="1600"/>
              </a:spcAft>
              <a:buClr>
                <a:srgbClr val="434343"/>
              </a:buClr>
              <a:buSzPts val="1200"/>
              <a:buFont typeface="Roboto Condensed Light"/>
              <a:buAutoNum type="romanLcPeriod"/>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2047175" y="-8091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617475"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4334763" y="-21484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333359" y="4519959"/>
            <a:ext cx="4910588" cy="4949104"/>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669391" y="65429"/>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656179"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flipH="1">
            <a:off x="8626345" y="4519950"/>
            <a:ext cx="363780" cy="36656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hasCustomPrompt="1"/>
          </p:nvPr>
        </p:nvSpPr>
        <p:spPr>
          <a:xfrm flipH="1">
            <a:off x="5155675" y="539500"/>
            <a:ext cx="3256800" cy="736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4400"/>
              <a:buNone/>
              <a:defRPr>
                <a:solidFill>
                  <a:schemeClr val="accent4"/>
                </a:solidFill>
              </a:defRPr>
            </a:lvl1pPr>
            <a:lvl2pPr lvl="1"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2pPr>
            <a:lvl3pPr lvl="2"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3pPr>
            <a:lvl4pPr lvl="3"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4pPr>
            <a:lvl5pPr lvl="4"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5pPr>
            <a:lvl6pPr lvl="5"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6pPr>
            <a:lvl7pPr lvl="6"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7pPr>
            <a:lvl8pPr lvl="7"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8pPr>
            <a:lvl9pPr lvl="8"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9pPr>
          </a:lstStyle>
          <a:p>
            <a:r>
              <a:t>xx%</a:t>
            </a:r>
          </a:p>
        </p:txBody>
      </p:sp>
      <p:sp>
        <p:nvSpPr>
          <p:cNvPr id="72" name="Google Shape;72;p9"/>
          <p:cNvSpPr txBox="1">
            <a:spLocks noGrp="1"/>
          </p:cNvSpPr>
          <p:nvPr>
            <p:ph type="title" idx="2"/>
          </p:nvPr>
        </p:nvSpPr>
        <p:spPr>
          <a:xfrm flipH="1">
            <a:off x="5155675" y="1207000"/>
            <a:ext cx="3256800" cy="136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4400"/>
              <a:buNone/>
              <a:defRPr/>
            </a:lvl1pPr>
            <a:lvl2pPr lvl="1" algn="r" rtl="0">
              <a:spcBef>
                <a:spcPts val="0"/>
              </a:spcBef>
              <a:spcAft>
                <a:spcPts val="0"/>
              </a:spcAft>
              <a:buSzPts val="5000"/>
              <a:buFont typeface="Anton"/>
              <a:buNone/>
              <a:defRPr sz="5000">
                <a:latin typeface="Anton"/>
                <a:ea typeface="Anton"/>
                <a:cs typeface="Anton"/>
                <a:sym typeface="Anton"/>
              </a:defRPr>
            </a:lvl2pPr>
            <a:lvl3pPr lvl="2" algn="r" rtl="0">
              <a:spcBef>
                <a:spcPts val="0"/>
              </a:spcBef>
              <a:spcAft>
                <a:spcPts val="0"/>
              </a:spcAft>
              <a:buSzPts val="5000"/>
              <a:buFont typeface="Anton"/>
              <a:buNone/>
              <a:defRPr sz="5000">
                <a:latin typeface="Anton"/>
                <a:ea typeface="Anton"/>
                <a:cs typeface="Anton"/>
                <a:sym typeface="Anton"/>
              </a:defRPr>
            </a:lvl3pPr>
            <a:lvl4pPr lvl="3" algn="r" rtl="0">
              <a:spcBef>
                <a:spcPts val="0"/>
              </a:spcBef>
              <a:spcAft>
                <a:spcPts val="0"/>
              </a:spcAft>
              <a:buSzPts val="5000"/>
              <a:buFont typeface="Anton"/>
              <a:buNone/>
              <a:defRPr sz="5000">
                <a:latin typeface="Anton"/>
                <a:ea typeface="Anton"/>
                <a:cs typeface="Anton"/>
                <a:sym typeface="Anton"/>
              </a:defRPr>
            </a:lvl4pPr>
            <a:lvl5pPr lvl="4" algn="r" rtl="0">
              <a:spcBef>
                <a:spcPts val="0"/>
              </a:spcBef>
              <a:spcAft>
                <a:spcPts val="0"/>
              </a:spcAft>
              <a:buSzPts val="5000"/>
              <a:buFont typeface="Anton"/>
              <a:buNone/>
              <a:defRPr sz="5000">
                <a:latin typeface="Anton"/>
                <a:ea typeface="Anton"/>
                <a:cs typeface="Anton"/>
                <a:sym typeface="Anton"/>
              </a:defRPr>
            </a:lvl5pPr>
            <a:lvl6pPr lvl="5" algn="r" rtl="0">
              <a:spcBef>
                <a:spcPts val="0"/>
              </a:spcBef>
              <a:spcAft>
                <a:spcPts val="0"/>
              </a:spcAft>
              <a:buSzPts val="5000"/>
              <a:buFont typeface="Anton"/>
              <a:buNone/>
              <a:defRPr sz="5000">
                <a:latin typeface="Anton"/>
                <a:ea typeface="Anton"/>
                <a:cs typeface="Anton"/>
                <a:sym typeface="Anton"/>
              </a:defRPr>
            </a:lvl6pPr>
            <a:lvl7pPr lvl="6" algn="r" rtl="0">
              <a:spcBef>
                <a:spcPts val="0"/>
              </a:spcBef>
              <a:spcAft>
                <a:spcPts val="0"/>
              </a:spcAft>
              <a:buSzPts val="5000"/>
              <a:buFont typeface="Anton"/>
              <a:buNone/>
              <a:defRPr sz="5000">
                <a:latin typeface="Anton"/>
                <a:ea typeface="Anton"/>
                <a:cs typeface="Anton"/>
                <a:sym typeface="Anton"/>
              </a:defRPr>
            </a:lvl7pPr>
            <a:lvl8pPr lvl="7" algn="r" rtl="0">
              <a:spcBef>
                <a:spcPts val="0"/>
              </a:spcBef>
              <a:spcAft>
                <a:spcPts val="0"/>
              </a:spcAft>
              <a:buSzPts val="5000"/>
              <a:buFont typeface="Anton"/>
              <a:buNone/>
              <a:defRPr sz="5000">
                <a:latin typeface="Anton"/>
                <a:ea typeface="Anton"/>
                <a:cs typeface="Anton"/>
                <a:sym typeface="Anton"/>
              </a:defRPr>
            </a:lvl8pPr>
            <a:lvl9pPr lvl="8" algn="r" rtl="0">
              <a:spcBef>
                <a:spcPts val="0"/>
              </a:spcBef>
              <a:spcAft>
                <a:spcPts val="0"/>
              </a:spcAft>
              <a:buSzPts val="5000"/>
              <a:buFont typeface="Anton"/>
              <a:buNone/>
              <a:defRPr sz="5000">
                <a:latin typeface="Anton"/>
                <a:ea typeface="Anton"/>
                <a:cs typeface="Anton"/>
                <a:sym typeface="Anton"/>
              </a:defRPr>
            </a:lvl9pPr>
          </a:lstStyle>
          <a:p>
            <a:endParaRPr/>
          </a:p>
        </p:txBody>
      </p:sp>
      <p:sp>
        <p:nvSpPr>
          <p:cNvPr id="73" name="Google Shape;73;p9"/>
          <p:cNvSpPr txBox="1">
            <a:spLocks noGrp="1"/>
          </p:cNvSpPr>
          <p:nvPr>
            <p:ph type="subTitle" idx="1"/>
          </p:nvPr>
        </p:nvSpPr>
        <p:spPr>
          <a:xfrm flipH="1">
            <a:off x="5155675" y="2939900"/>
            <a:ext cx="3256800" cy="163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
  <p:cSld name="CUSTOM">
    <p:bg>
      <p:bgPr>
        <a:solidFill>
          <a:schemeClr val="accent3"/>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subTitle" idx="1"/>
          </p:nvPr>
        </p:nvSpPr>
        <p:spPr>
          <a:xfrm>
            <a:off x="5827776" y="774200"/>
            <a:ext cx="2523900" cy="54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2"/>
          </p:nvPr>
        </p:nvSpPr>
        <p:spPr>
          <a:xfrm>
            <a:off x="5827775" y="1819675"/>
            <a:ext cx="2523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3"/>
          </p:nvPr>
        </p:nvSpPr>
        <p:spPr>
          <a:xfrm>
            <a:off x="5827775" y="2865125"/>
            <a:ext cx="2523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4"/>
          </p:nvPr>
        </p:nvSpPr>
        <p:spPr>
          <a:xfrm>
            <a:off x="5827776" y="3910600"/>
            <a:ext cx="2523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4" name="Google Shape;94;p13"/>
          <p:cNvSpPr/>
          <p:nvPr/>
        </p:nvSpPr>
        <p:spPr>
          <a:xfrm rot="10800000" flipH="1">
            <a:off x="-637776" y="4159326"/>
            <a:ext cx="2435878" cy="2464023"/>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rot="10800000" flipH="1">
            <a:off x="1461787" y="-3925062"/>
            <a:ext cx="4519377" cy="4690762"/>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10800000" flipH="1">
            <a:off x="4356446" y="374280"/>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10800000" flipH="1">
            <a:off x="240746" y="3989505"/>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412500" y="4306901"/>
            <a:ext cx="1181876" cy="833959"/>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hasCustomPrompt="1"/>
          </p:nvPr>
        </p:nvSpPr>
        <p:spPr>
          <a:xfrm>
            <a:off x="4983480" y="704088"/>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0" name="Google Shape;100;p13"/>
          <p:cNvSpPr txBox="1">
            <a:spLocks noGrp="1"/>
          </p:cNvSpPr>
          <p:nvPr>
            <p:ph type="title" idx="5" hasCustomPrompt="1"/>
          </p:nvPr>
        </p:nvSpPr>
        <p:spPr>
          <a:xfrm>
            <a:off x="4983480" y="1755648"/>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1" name="Google Shape;101;p13"/>
          <p:cNvSpPr txBox="1">
            <a:spLocks noGrp="1"/>
          </p:cNvSpPr>
          <p:nvPr>
            <p:ph type="title" idx="6" hasCustomPrompt="1"/>
          </p:nvPr>
        </p:nvSpPr>
        <p:spPr>
          <a:xfrm>
            <a:off x="4983480" y="2798064"/>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2" name="Google Shape;102;p13"/>
          <p:cNvSpPr txBox="1">
            <a:spLocks noGrp="1"/>
          </p:cNvSpPr>
          <p:nvPr>
            <p:ph type="title" idx="7" hasCustomPrompt="1"/>
          </p:nvPr>
        </p:nvSpPr>
        <p:spPr>
          <a:xfrm>
            <a:off x="4983480" y="3840480"/>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3" name="Google Shape;103;p13"/>
          <p:cNvSpPr txBox="1">
            <a:spLocks noGrp="1"/>
          </p:cNvSpPr>
          <p:nvPr>
            <p:ph type="subTitle" idx="8"/>
          </p:nvPr>
        </p:nvSpPr>
        <p:spPr>
          <a:xfrm>
            <a:off x="5827774" y="530350"/>
            <a:ext cx="2523900" cy="375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4" name="Google Shape;104;p13"/>
          <p:cNvSpPr txBox="1">
            <a:spLocks noGrp="1"/>
          </p:cNvSpPr>
          <p:nvPr>
            <p:ph type="subTitle" idx="9"/>
          </p:nvPr>
        </p:nvSpPr>
        <p:spPr>
          <a:xfrm>
            <a:off x="5827774" y="1572768"/>
            <a:ext cx="2523900" cy="37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13"/>
          <p:cNvSpPr txBox="1">
            <a:spLocks noGrp="1"/>
          </p:cNvSpPr>
          <p:nvPr>
            <p:ph type="subTitle" idx="13"/>
          </p:nvPr>
        </p:nvSpPr>
        <p:spPr>
          <a:xfrm>
            <a:off x="5827774" y="2624334"/>
            <a:ext cx="2523900" cy="37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6" name="Google Shape;106;p13"/>
          <p:cNvSpPr txBox="1">
            <a:spLocks noGrp="1"/>
          </p:cNvSpPr>
          <p:nvPr>
            <p:ph type="subTitle" idx="14"/>
          </p:nvPr>
        </p:nvSpPr>
        <p:spPr>
          <a:xfrm>
            <a:off x="5827774" y="3666744"/>
            <a:ext cx="2523900" cy="37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 name="Google Shape;107;p13"/>
          <p:cNvSpPr txBox="1">
            <a:spLocks noGrp="1"/>
          </p:cNvSpPr>
          <p:nvPr>
            <p:ph type="title" idx="15"/>
          </p:nvPr>
        </p:nvSpPr>
        <p:spPr>
          <a:xfrm>
            <a:off x="713225" y="1703100"/>
            <a:ext cx="3256800" cy="1737300"/>
          </a:xfrm>
          <a:prstGeom prst="rect">
            <a:avLst/>
          </a:prstGeom>
        </p:spPr>
        <p:txBody>
          <a:bodyPr spcFirstLastPara="1" wrap="square" lIns="91425" tIns="91425" rIns="91425" bIns="91425" anchor="ctr" anchorCtr="0">
            <a:noAutofit/>
          </a:bodyPr>
          <a:lstStyle>
            <a:lvl1pPr lvl="0">
              <a:spcBef>
                <a:spcPts val="0"/>
              </a:spcBef>
              <a:spcAft>
                <a:spcPts val="0"/>
              </a:spcAft>
              <a:buSzPts val="4400"/>
              <a:buNone/>
              <a:defRPr sz="4400"/>
            </a:lvl1pPr>
            <a:lvl2pPr lvl="1">
              <a:spcBef>
                <a:spcPts val="0"/>
              </a:spcBef>
              <a:spcAft>
                <a:spcPts val="0"/>
              </a:spcAft>
              <a:buSzPts val="4400"/>
              <a:buFont typeface="Anton"/>
              <a:buNone/>
              <a:defRPr sz="4400">
                <a:latin typeface="Anton"/>
                <a:ea typeface="Anton"/>
                <a:cs typeface="Anton"/>
                <a:sym typeface="Anton"/>
              </a:defRPr>
            </a:lvl2pPr>
            <a:lvl3pPr lvl="2">
              <a:spcBef>
                <a:spcPts val="0"/>
              </a:spcBef>
              <a:spcAft>
                <a:spcPts val="0"/>
              </a:spcAft>
              <a:buSzPts val="4400"/>
              <a:buFont typeface="Anton"/>
              <a:buNone/>
              <a:defRPr sz="4400">
                <a:latin typeface="Anton"/>
                <a:ea typeface="Anton"/>
                <a:cs typeface="Anton"/>
                <a:sym typeface="Anton"/>
              </a:defRPr>
            </a:lvl3pPr>
            <a:lvl4pPr lvl="3">
              <a:spcBef>
                <a:spcPts val="0"/>
              </a:spcBef>
              <a:spcAft>
                <a:spcPts val="0"/>
              </a:spcAft>
              <a:buSzPts val="4400"/>
              <a:buFont typeface="Anton"/>
              <a:buNone/>
              <a:defRPr sz="4400">
                <a:latin typeface="Anton"/>
                <a:ea typeface="Anton"/>
                <a:cs typeface="Anton"/>
                <a:sym typeface="Anton"/>
              </a:defRPr>
            </a:lvl4pPr>
            <a:lvl5pPr lvl="4">
              <a:spcBef>
                <a:spcPts val="0"/>
              </a:spcBef>
              <a:spcAft>
                <a:spcPts val="0"/>
              </a:spcAft>
              <a:buSzPts val="4400"/>
              <a:buFont typeface="Anton"/>
              <a:buNone/>
              <a:defRPr sz="4400">
                <a:latin typeface="Anton"/>
                <a:ea typeface="Anton"/>
                <a:cs typeface="Anton"/>
                <a:sym typeface="Anton"/>
              </a:defRPr>
            </a:lvl5pPr>
            <a:lvl6pPr lvl="5">
              <a:spcBef>
                <a:spcPts val="0"/>
              </a:spcBef>
              <a:spcAft>
                <a:spcPts val="0"/>
              </a:spcAft>
              <a:buSzPts val="4400"/>
              <a:buFont typeface="Anton"/>
              <a:buNone/>
              <a:defRPr sz="4400">
                <a:latin typeface="Anton"/>
                <a:ea typeface="Anton"/>
                <a:cs typeface="Anton"/>
                <a:sym typeface="Anton"/>
              </a:defRPr>
            </a:lvl6pPr>
            <a:lvl7pPr lvl="6">
              <a:spcBef>
                <a:spcPts val="0"/>
              </a:spcBef>
              <a:spcAft>
                <a:spcPts val="0"/>
              </a:spcAft>
              <a:buSzPts val="4400"/>
              <a:buFont typeface="Anton"/>
              <a:buNone/>
              <a:defRPr sz="4400">
                <a:latin typeface="Anton"/>
                <a:ea typeface="Anton"/>
                <a:cs typeface="Anton"/>
                <a:sym typeface="Anton"/>
              </a:defRPr>
            </a:lvl7pPr>
            <a:lvl8pPr lvl="7">
              <a:spcBef>
                <a:spcPts val="0"/>
              </a:spcBef>
              <a:spcAft>
                <a:spcPts val="0"/>
              </a:spcAft>
              <a:buSzPts val="4400"/>
              <a:buFont typeface="Anton"/>
              <a:buNone/>
              <a:defRPr sz="4400">
                <a:latin typeface="Anton"/>
                <a:ea typeface="Anton"/>
                <a:cs typeface="Anton"/>
                <a:sym typeface="Anton"/>
              </a:defRPr>
            </a:lvl8pPr>
            <a:lvl9pPr lvl="8">
              <a:spcBef>
                <a:spcPts val="0"/>
              </a:spcBef>
              <a:spcAft>
                <a:spcPts val="0"/>
              </a:spcAft>
              <a:buSzPts val="4400"/>
              <a:buFont typeface="Anton"/>
              <a:buNone/>
              <a:defRPr sz="4400">
                <a:latin typeface="Anton"/>
                <a:ea typeface="Anton"/>
                <a:cs typeface="Anton"/>
                <a:sym typeface="Anto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IG_NUMBER_1">
    <p:bg>
      <p:bgPr>
        <a:solidFill>
          <a:schemeClr val="accent3"/>
        </a:solidFill>
        <a:effectLst/>
      </p:bgPr>
    </p:bg>
    <p:spTree>
      <p:nvGrpSpPr>
        <p:cNvPr id="1" name="Shape 181"/>
        <p:cNvGrpSpPr/>
        <p:nvPr/>
      </p:nvGrpSpPr>
      <p:grpSpPr>
        <a:xfrm>
          <a:off x="0" y="0"/>
          <a:ext cx="0" cy="0"/>
          <a:chOff x="0" y="0"/>
          <a:chExt cx="0" cy="0"/>
        </a:xfrm>
      </p:grpSpPr>
      <p:sp>
        <p:nvSpPr>
          <p:cNvPr id="182" name="Google Shape;1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
        <p:nvSpPr>
          <p:cNvPr id="183" name="Google Shape;183;p20"/>
          <p:cNvSpPr/>
          <p:nvPr/>
        </p:nvSpPr>
        <p:spPr>
          <a:xfrm>
            <a:off x="8145026" y="3143755"/>
            <a:ext cx="2418308" cy="2389120"/>
          </a:xfrm>
          <a:custGeom>
            <a:avLst/>
            <a:gdLst/>
            <a:ahLst/>
            <a:cxnLst/>
            <a:rect l="l" t="t" r="r" b="b"/>
            <a:pathLst>
              <a:path w="182033" h="182306" extrusionOk="0">
                <a:moveTo>
                  <a:pt x="91028" y="1"/>
                </a:moveTo>
                <a:cubicBezTo>
                  <a:pt x="40812" y="1"/>
                  <a:pt x="0" y="40789"/>
                  <a:pt x="0" y="91005"/>
                </a:cubicBezTo>
                <a:cubicBezTo>
                  <a:pt x="0" y="141517"/>
                  <a:pt x="40812" y="182306"/>
                  <a:pt x="91028" y="182306"/>
                </a:cubicBezTo>
                <a:cubicBezTo>
                  <a:pt x="141243" y="182306"/>
                  <a:pt x="182032" y="141517"/>
                  <a:pt x="182032" y="91005"/>
                </a:cubicBezTo>
                <a:cubicBezTo>
                  <a:pt x="182032" y="40789"/>
                  <a:pt x="141243" y="1"/>
                  <a:pt x="9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6753177" y="-1043245"/>
            <a:ext cx="1391846" cy="140248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1014725" y="4264926"/>
            <a:ext cx="1560090" cy="157214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930925" y="-751201"/>
            <a:ext cx="2628083" cy="265851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759097" y="4766061"/>
            <a:ext cx="548689" cy="569893"/>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8472438" y="2571757"/>
            <a:ext cx="1243003" cy="122640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307775" y="-438175"/>
            <a:ext cx="797257" cy="74769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90"/>
        <p:cNvGrpSpPr/>
        <p:nvPr/>
      </p:nvGrpSpPr>
      <p:grpSpPr>
        <a:xfrm>
          <a:off x="0" y="0"/>
          <a:ext cx="0" cy="0"/>
          <a:chOff x="0" y="0"/>
          <a:chExt cx="0" cy="0"/>
        </a:xfrm>
      </p:grpSpPr>
      <p:sp>
        <p:nvSpPr>
          <p:cNvPr id="191" name="Google Shape;191;p21"/>
          <p:cNvSpPr/>
          <p:nvPr/>
        </p:nvSpPr>
        <p:spPr>
          <a:xfrm flipH="1">
            <a:off x="6015285" y="-8091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flipH="1">
            <a:off x="8773823"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flipH="1">
            <a:off x="2112101" y="-21484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flipH="1">
            <a:off x="4101471" y="65429"/>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flipH="1">
            <a:off x="7087484"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144525" y="4519950"/>
            <a:ext cx="363780" cy="36656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flipH="1">
            <a:off x="-709365" y="33140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a:lnSpc>
                <a:spcPct val="90000"/>
              </a:lnSpc>
              <a:spcBef>
                <a:spcPts val="0"/>
              </a:spcBef>
              <a:spcAft>
                <a:spcPts val="0"/>
              </a:spcAft>
              <a:buClr>
                <a:schemeClr val="lt1"/>
              </a:buClr>
              <a:buSzPts val="4400"/>
              <a:buFont typeface="Anton"/>
              <a:buNone/>
              <a:defRPr sz="4400">
                <a:solidFill>
                  <a:schemeClr val="lt1"/>
                </a:solidFill>
                <a:latin typeface="Anton"/>
                <a:ea typeface="Anton"/>
                <a:cs typeface="Anton"/>
                <a:sym typeface="Anton"/>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5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p:nvPr/>
        </p:nvSpPr>
        <p:spPr>
          <a:xfrm>
            <a:off x="3671144" y="3278638"/>
            <a:ext cx="2960617" cy="1864794"/>
          </a:xfrm>
          <a:custGeom>
            <a:avLst/>
            <a:gdLst/>
            <a:ahLst/>
            <a:cxnLst/>
            <a:rect l="l" t="t" r="r" b="b"/>
            <a:pathLst>
              <a:path w="130137" h="81879" extrusionOk="0">
                <a:moveTo>
                  <a:pt x="0" y="1"/>
                </a:moveTo>
                <a:lnTo>
                  <a:pt x="0" y="81878"/>
                </a:lnTo>
                <a:lnTo>
                  <a:pt x="130136" y="818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657675" y="1647434"/>
            <a:ext cx="5486117" cy="3496054"/>
          </a:xfrm>
          <a:custGeom>
            <a:avLst/>
            <a:gdLst/>
            <a:ahLst/>
            <a:cxnLst/>
            <a:rect l="l" t="t" r="r" b="b"/>
            <a:pathLst>
              <a:path w="241148" h="153504" extrusionOk="0">
                <a:moveTo>
                  <a:pt x="114905" y="1"/>
                </a:moveTo>
                <a:cubicBezTo>
                  <a:pt x="113636" y="1"/>
                  <a:pt x="112366" y="346"/>
                  <a:pt x="111257" y="1036"/>
                </a:cubicBezTo>
                <a:lnTo>
                  <a:pt x="2416" y="67879"/>
                </a:lnTo>
                <a:cubicBezTo>
                  <a:pt x="0" y="69407"/>
                  <a:pt x="0" y="72956"/>
                  <a:pt x="2416" y="74485"/>
                </a:cubicBezTo>
                <a:lnTo>
                  <a:pt x="130778" y="153503"/>
                </a:lnTo>
                <a:lnTo>
                  <a:pt x="180072" y="153503"/>
                </a:lnTo>
                <a:lnTo>
                  <a:pt x="241147" y="115990"/>
                </a:lnTo>
                <a:lnTo>
                  <a:pt x="241147" y="76506"/>
                </a:lnTo>
                <a:lnTo>
                  <a:pt x="118553" y="1036"/>
                </a:lnTo>
                <a:cubicBezTo>
                  <a:pt x="117444" y="346"/>
                  <a:pt x="116174" y="1"/>
                  <a:pt x="114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7754502" y="4289016"/>
            <a:ext cx="1389502" cy="854381"/>
          </a:xfrm>
          <a:custGeom>
            <a:avLst/>
            <a:gdLst/>
            <a:ahLst/>
            <a:cxnLst/>
            <a:rect l="l" t="t" r="r" b="b"/>
            <a:pathLst>
              <a:path w="61077" h="37514" extrusionOk="0">
                <a:moveTo>
                  <a:pt x="61076" y="0"/>
                </a:moveTo>
                <a:lnTo>
                  <a:pt x="1" y="37513"/>
                </a:lnTo>
                <a:lnTo>
                  <a:pt x="61076" y="37513"/>
                </a:lnTo>
                <a:lnTo>
                  <a:pt x="6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txBox="1">
            <a:spLocks noGrp="1"/>
          </p:cNvSpPr>
          <p:nvPr>
            <p:ph type="ctrTitle"/>
          </p:nvPr>
        </p:nvSpPr>
        <p:spPr>
          <a:xfrm>
            <a:off x="696966" y="797650"/>
            <a:ext cx="3218700" cy="255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BANCO DE DADOS</a:t>
            </a:r>
            <a:endParaRPr dirty="0"/>
          </a:p>
        </p:txBody>
      </p:sp>
      <p:sp>
        <p:nvSpPr>
          <p:cNvPr id="241" name="Google Shape;241;p27"/>
          <p:cNvSpPr txBox="1">
            <a:spLocks noGrp="1"/>
          </p:cNvSpPr>
          <p:nvPr>
            <p:ph type="subTitle" idx="1"/>
          </p:nvPr>
        </p:nvSpPr>
        <p:spPr>
          <a:xfrm>
            <a:off x="630314" y="3683783"/>
            <a:ext cx="2152101" cy="704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Nome: Isabelle L.C</a:t>
            </a:r>
            <a:endParaRPr dirty="0"/>
          </a:p>
        </p:txBody>
      </p:sp>
      <p:sp>
        <p:nvSpPr>
          <p:cNvPr id="242" name="Google Shape;242;p27"/>
          <p:cNvSpPr/>
          <p:nvPr/>
        </p:nvSpPr>
        <p:spPr>
          <a:xfrm>
            <a:off x="6743881" y="740491"/>
            <a:ext cx="1944465" cy="2454103"/>
          </a:xfrm>
          <a:custGeom>
            <a:avLst/>
            <a:gdLst/>
            <a:ahLst/>
            <a:cxnLst/>
            <a:rect l="l" t="t" r="r" b="b"/>
            <a:pathLst>
              <a:path w="78939" h="98707" extrusionOk="0">
                <a:moveTo>
                  <a:pt x="12320" y="0"/>
                </a:moveTo>
                <a:cubicBezTo>
                  <a:pt x="12229" y="0"/>
                  <a:pt x="12138" y="6"/>
                  <a:pt x="12051" y="17"/>
                </a:cubicBezTo>
                <a:lnTo>
                  <a:pt x="12002" y="17"/>
                </a:lnTo>
                <a:lnTo>
                  <a:pt x="10538" y="359"/>
                </a:lnTo>
                <a:lnTo>
                  <a:pt x="10489" y="359"/>
                </a:lnTo>
                <a:cubicBezTo>
                  <a:pt x="9806" y="505"/>
                  <a:pt x="9319" y="1042"/>
                  <a:pt x="9172" y="1676"/>
                </a:cubicBezTo>
                <a:lnTo>
                  <a:pt x="195" y="55977"/>
                </a:lnTo>
                <a:cubicBezTo>
                  <a:pt x="0" y="57294"/>
                  <a:pt x="586" y="58611"/>
                  <a:pt x="1708" y="59294"/>
                </a:cubicBezTo>
                <a:lnTo>
                  <a:pt x="65229" y="98422"/>
                </a:lnTo>
                <a:cubicBezTo>
                  <a:pt x="65557" y="98601"/>
                  <a:pt x="65939" y="98707"/>
                  <a:pt x="66320" y="98707"/>
                </a:cubicBezTo>
                <a:cubicBezTo>
                  <a:pt x="66563" y="98707"/>
                  <a:pt x="66806" y="98663"/>
                  <a:pt x="67034" y="98568"/>
                </a:cubicBezTo>
                <a:lnTo>
                  <a:pt x="68059" y="98324"/>
                </a:lnTo>
                <a:lnTo>
                  <a:pt x="68254" y="98324"/>
                </a:lnTo>
                <a:cubicBezTo>
                  <a:pt x="69035" y="98129"/>
                  <a:pt x="69620" y="97495"/>
                  <a:pt x="69767" y="96714"/>
                </a:cubicBezTo>
                <a:lnTo>
                  <a:pt x="78792" y="42219"/>
                </a:lnTo>
                <a:cubicBezTo>
                  <a:pt x="78939" y="41389"/>
                  <a:pt x="78548" y="40511"/>
                  <a:pt x="77817" y="40023"/>
                </a:cubicBezTo>
                <a:lnTo>
                  <a:pt x="13222" y="261"/>
                </a:lnTo>
                <a:cubicBezTo>
                  <a:pt x="12957" y="72"/>
                  <a:pt x="12633" y="0"/>
                  <a:pt x="12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6743881" y="747775"/>
            <a:ext cx="1908428" cy="2446942"/>
          </a:xfrm>
          <a:custGeom>
            <a:avLst/>
            <a:gdLst/>
            <a:ahLst/>
            <a:cxnLst/>
            <a:rect l="l" t="t" r="r" b="b"/>
            <a:pathLst>
              <a:path w="77476" h="98419" extrusionOk="0">
                <a:moveTo>
                  <a:pt x="10809" y="1"/>
                </a:moveTo>
                <a:cubicBezTo>
                  <a:pt x="10034" y="1"/>
                  <a:pt x="9313" y="540"/>
                  <a:pt x="9172" y="1383"/>
                </a:cubicBezTo>
                <a:lnTo>
                  <a:pt x="195" y="55684"/>
                </a:lnTo>
                <a:cubicBezTo>
                  <a:pt x="0" y="57001"/>
                  <a:pt x="586" y="58318"/>
                  <a:pt x="1708" y="59001"/>
                </a:cubicBezTo>
                <a:lnTo>
                  <a:pt x="65229" y="98080"/>
                </a:lnTo>
                <a:cubicBezTo>
                  <a:pt x="65571" y="98313"/>
                  <a:pt x="65947" y="98419"/>
                  <a:pt x="66316" y="98419"/>
                </a:cubicBezTo>
                <a:cubicBezTo>
                  <a:pt x="67264" y="98419"/>
                  <a:pt x="68162" y="97719"/>
                  <a:pt x="68303" y="96665"/>
                </a:cubicBezTo>
                <a:lnTo>
                  <a:pt x="77329" y="42169"/>
                </a:lnTo>
                <a:cubicBezTo>
                  <a:pt x="77475" y="41340"/>
                  <a:pt x="77085" y="40462"/>
                  <a:pt x="76353" y="40023"/>
                </a:cubicBezTo>
                <a:lnTo>
                  <a:pt x="11709" y="261"/>
                </a:lnTo>
                <a:cubicBezTo>
                  <a:pt x="11422" y="83"/>
                  <a:pt x="11111" y="1"/>
                  <a:pt x="10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6781127" y="803044"/>
            <a:ext cx="1832707" cy="2343415"/>
          </a:xfrm>
          <a:custGeom>
            <a:avLst/>
            <a:gdLst/>
            <a:ahLst/>
            <a:cxnLst/>
            <a:rect l="l" t="t" r="r" b="b"/>
            <a:pathLst>
              <a:path w="74402" h="94255" extrusionOk="0">
                <a:moveTo>
                  <a:pt x="9860" y="1"/>
                </a:moveTo>
                <a:cubicBezTo>
                  <a:pt x="9368" y="1"/>
                  <a:pt x="8901" y="359"/>
                  <a:pt x="8831" y="916"/>
                </a:cubicBezTo>
                <a:lnTo>
                  <a:pt x="147" y="53363"/>
                </a:lnTo>
                <a:cubicBezTo>
                  <a:pt x="0" y="54144"/>
                  <a:pt x="391" y="54924"/>
                  <a:pt x="1074" y="55363"/>
                </a:cubicBezTo>
                <a:lnTo>
                  <a:pt x="64010" y="94101"/>
                </a:lnTo>
                <a:cubicBezTo>
                  <a:pt x="64182" y="94206"/>
                  <a:pt x="64368" y="94255"/>
                  <a:pt x="64550" y="94255"/>
                </a:cubicBezTo>
                <a:cubicBezTo>
                  <a:pt x="65043" y="94255"/>
                  <a:pt x="65513" y="93903"/>
                  <a:pt x="65620" y="93369"/>
                </a:cubicBezTo>
                <a:lnTo>
                  <a:pt x="74255" y="40971"/>
                </a:lnTo>
                <a:cubicBezTo>
                  <a:pt x="74402" y="40142"/>
                  <a:pt x="74012" y="39312"/>
                  <a:pt x="73280" y="38873"/>
                </a:cubicBezTo>
                <a:lnTo>
                  <a:pt x="10441" y="184"/>
                </a:lnTo>
                <a:cubicBezTo>
                  <a:pt x="10259" y="59"/>
                  <a:pt x="10058" y="1"/>
                  <a:pt x="9860" y="1"/>
                </a:cubicBezTo>
                <a:close/>
              </a:path>
            </a:pathLst>
          </a:custGeom>
          <a:solidFill>
            <a:srgbClr val="F49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525248" y="2344446"/>
            <a:ext cx="2857813" cy="1785699"/>
          </a:xfrm>
          <a:custGeom>
            <a:avLst/>
            <a:gdLst/>
            <a:ahLst/>
            <a:cxnLst/>
            <a:rect l="l" t="t" r="r" b="b"/>
            <a:pathLst>
              <a:path w="116018" h="71823" extrusionOk="0">
                <a:moveTo>
                  <a:pt x="49306" y="1"/>
                </a:moveTo>
                <a:cubicBezTo>
                  <a:pt x="48764" y="1"/>
                  <a:pt x="48227" y="147"/>
                  <a:pt x="47763" y="440"/>
                </a:cubicBezTo>
                <a:lnTo>
                  <a:pt x="1025" y="29078"/>
                </a:lnTo>
                <a:cubicBezTo>
                  <a:pt x="0" y="29761"/>
                  <a:pt x="0" y="31273"/>
                  <a:pt x="1025" y="31956"/>
                </a:cubicBezTo>
                <a:lnTo>
                  <a:pt x="65132" y="71377"/>
                </a:lnTo>
                <a:cubicBezTo>
                  <a:pt x="65606" y="71676"/>
                  <a:pt x="66155" y="71822"/>
                  <a:pt x="66710" y="71822"/>
                </a:cubicBezTo>
                <a:cubicBezTo>
                  <a:pt x="67241" y="71822"/>
                  <a:pt x="67777" y="71688"/>
                  <a:pt x="68254" y="71426"/>
                </a:cubicBezTo>
                <a:lnTo>
                  <a:pt x="114993" y="42690"/>
                </a:lnTo>
                <a:cubicBezTo>
                  <a:pt x="116018" y="42056"/>
                  <a:pt x="116018" y="40543"/>
                  <a:pt x="114993" y="39909"/>
                </a:cubicBezTo>
                <a:lnTo>
                  <a:pt x="50886" y="440"/>
                </a:lnTo>
                <a:cubicBezTo>
                  <a:pt x="50398" y="147"/>
                  <a:pt x="49849" y="1"/>
                  <a:pt x="49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530051" y="2198878"/>
            <a:ext cx="2848207" cy="1834082"/>
          </a:xfrm>
          <a:custGeom>
            <a:avLst/>
            <a:gdLst/>
            <a:ahLst/>
            <a:cxnLst/>
            <a:rect l="l" t="t" r="r" b="b"/>
            <a:pathLst>
              <a:path w="115628" h="73769" extrusionOk="0">
                <a:moveTo>
                  <a:pt x="49111" y="1"/>
                </a:moveTo>
                <a:cubicBezTo>
                  <a:pt x="48569" y="1"/>
                  <a:pt x="48032" y="147"/>
                  <a:pt x="47568" y="440"/>
                </a:cubicBezTo>
                <a:lnTo>
                  <a:pt x="830" y="29127"/>
                </a:lnTo>
                <a:cubicBezTo>
                  <a:pt x="342" y="29420"/>
                  <a:pt x="0" y="30005"/>
                  <a:pt x="49" y="30640"/>
                </a:cubicBezTo>
                <a:lnTo>
                  <a:pt x="49" y="32250"/>
                </a:lnTo>
                <a:lnTo>
                  <a:pt x="49" y="32250"/>
                </a:lnTo>
                <a:cubicBezTo>
                  <a:pt x="0" y="32884"/>
                  <a:pt x="293" y="33518"/>
                  <a:pt x="830" y="33860"/>
                </a:cubicBezTo>
                <a:lnTo>
                  <a:pt x="64937" y="73329"/>
                </a:lnTo>
                <a:cubicBezTo>
                  <a:pt x="65400" y="73622"/>
                  <a:pt x="65937" y="73768"/>
                  <a:pt x="66480" y="73768"/>
                </a:cubicBezTo>
                <a:cubicBezTo>
                  <a:pt x="67023" y="73768"/>
                  <a:pt x="67571" y="73622"/>
                  <a:pt x="68059" y="73329"/>
                </a:cubicBezTo>
                <a:lnTo>
                  <a:pt x="114798" y="44642"/>
                </a:lnTo>
                <a:cubicBezTo>
                  <a:pt x="115335" y="44300"/>
                  <a:pt x="115627" y="43764"/>
                  <a:pt x="115579" y="43129"/>
                </a:cubicBezTo>
                <a:lnTo>
                  <a:pt x="115579" y="43129"/>
                </a:lnTo>
                <a:lnTo>
                  <a:pt x="115579" y="41324"/>
                </a:lnTo>
                <a:cubicBezTo>
                  <a:pt x="115579" y="40739"/>
                  <a:pt x="115286" y="40202"/>
                  <a:pt x="114798" y="39909"/>
                </a:cubicBezTo>
                <a:lnTo>
                  <a:pt x="50691" y="440"/>
                </a:lnTo>
                <a:cubicBezTo>
                  <a:pt x="50203" y="147"/>
                  <a:pt x="49654" y="1"/>
                  <a:pt x="49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5525248" y="2199201"/>
            <a:ext cx="2857813" cy="1786445"/>
          </a:xfrm>
          <a:custGeom>
            <a:avLst/>
            <a:gdLst/>
            <a:ahLst/>
            <a:cxnLst/>
            <a:rect l="l" t="t" r="r" b="b"/>
            <a:pathLst>
              <a:path w="116018" h="71853" extrusionOk="0">
                <a:moveTo>
                  <a:pt x="49306" y="0"/>
                </a:moveTo>
                <a:cubicBezTo>
                  <a:pt x="48764" y="0"/>
                  <a:pt x="48227" y="159"/>
                  <a:pt x="47763" y="476"/>
                </a:cubicBezTo>
                <a:lnTo>
                  <a:pt x="1025" y="29114"/>
                </a:lnTo>
                <a:cubicBezTo>
                  <a:pt x="0" y="29748"/>
                  <a:pt x="0" y="31310"/>
                  <a:pt x="1025" y="31944"/>
                </a:cubicBezTo>
                <a:lnTo>
                  <a:pt x="65132" y="71413"/>
                </a:lnTo>
                <a:cubicBezTo>
                  <a:pt x="65595" y="71706"/>
                  <a:pt x="66132" y="71852"/>
                  <a:pt x="66675" y="71852"/>
                </a:cubicBezTo>
                <a:cubicBezTo>
                  <a:pt x="67218" y="71852"/>
                  <a:pt x="67766" y="71706"/>
                  <a:pt x="68254" y="71413"/>
                </a:cubicBezTo>
                <a:lnTo>
                  <a:pt x="114993" y="42726"/>
                </a:lnTo>
                <a:cubicBezTo>
                  <a:pt x="116018" y="42092"/>
                  <a:pt x="116018" y="40579"/>
                  <a:pt x="114993" y="39945"/>
                </a:cubicBezTo>
                <a:lnTo>
                  <a:pt x="50886" y="476"/>
                </a:lnTo>
                <a:cubicBezTo>
                  <a:pt x="50398" y="159"/>
                  <a:pt x="49849" y="0"/>
                  <a:pt x="4930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6132163" y="2332313"/>
            <a:ext cx="2017771" cy="1282159"/>
          </a:xfrm>
          <a:custGeom>
            <a:avLst/>
            <a:gdLst/>
            <a:ahLst/>
            <a:cxnLst/>
            <a:rect l="l" t="t" r="r" b="b"/>
            <a:pathLst>
              <a:path w="81915" h="51570" extrusionOk="0">
                <a:moveTo>
                  <a:pt x="81866" y="35079"/>
                </a:moveTo>
                <a:cubicBezTo>
                  <a:pt x="81817" y="35518"/>
                  <a:pt x="81524" y="35908"/>
                  <a:pt x="81183" y="36152"/>
                </a:cubicBezTo>
                <a:lnTo>
                  <a:pt x="57375" y="51033"/>
                </a:lnTo>
                <a:cubicBezTo>
                  <a:pt x="56496" y="51569"/>
                  <a:pt x="55423" y="51569"/>
                  <a:pt x="54545" y="51033"/>
                </a:cubicBezTo>
                <a:lnTo>
                  <a:pt x="781" y="17906"/>
                </a:lnTo>
                <a:cubicBezTo>
                  <a:pt x="390" y="17662"/>
                  <a:pt x="146" y="17271"/>
                  <a:pt x="98" y="16832"/>
                </a:cubicBezTo>
                <a:lnTo>
                  <a:pt x="98" y="16832"/>
                </a:lnTo>
                <a:cubicBezTo>
                  <a:pt x="0" y="16247"/>
                  <a:pt x="293" y="15710"/>
                  <a:pt x="781" y="15418"/>
                </a:cubicBezTo>
                <a:lnTo>
                  <a:pt x="24540" y="537"/>
                </a:lnTo>
                <a:cubicBezTo>
                  <a:pt x="25419" y="1"/>
                  <a:pt x="26492" y="1"/>
                  <a:pt x="27370" y="537"/>
                </a:cubicBezTo>
                <a:lnTo>
                  <a:pt x="81183" y="33664"/>
                </a:lnTo>
                <a:cubicBezTo>
                  <a:pt x="81671" y="33957"/>
                  <a:pt x="81915" y="34494"/>
                  <a:pt x="81866" y="350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6134552" y="2344147"/>
            <a:ext cx="2014175" cy="1266993"/>
          </a:xfrm>
          <a:custGeom>
            <a:avLst/>
            <a:gdLst/>
            <a:ahLst/>
            <a:cxnLst/>
            <a:rect l="l" t="t" r="r" b="b"/>
            <a:pathLst>
              <a:path w="81769" h="50960" extrusionOk="0">
                <a:moveTo>
                  <a:pt x="25858" y="0"/>
                </a:moveTo>
                <a:cubicBezTo>
                  <a:pt x="25370" y="0"/>
                  <a:pt x="24882" y="134"/>
                  <a:pt x="24443" y="403"/>
                </a:cubicBezTo>
                <a:lnTo>
                  <a:pt x="684" y="15283"/>
                </a:lnTo>
                <a:cubicBezTo>
                  <a:pt x="293" y="15478"/>
                  <a:pt x="49" y="15917"/>
                  <a:pt x="1" y="16356"/>
                </a:cubicBezTo>
                <a:cubicBezTo>
                  <a:pt x="49" y="16795"/>
                  <a:pt x="293" y="17186"/>
                  <a:pt x="684" y="17430"/>
                </a:cubicBezTo>
                <a:lnTo>
                  <a:pt x="54448" y="50557"/>
                </a:lnTo>
                <a:cubicBezTo>
                  <a:pt x="54887" y="50825"/>
                  <a:pt x="55375" y="50959"/>
                  <a:pt x="55863" y="50959"/>
                </a:cubicBezTo>
                <a:cubicBezTo>
                  <a:pt x="56351" y="50959"/>
                  <a:pt x="56838" y="50825"/>
                  <a:pt x="57278" y="50557"/>
                </a:cubicBezTo>
                <a:lnTo>
                  <a:pt x="81086" y="35676"/>
                </a:lnTo>
                <a:cubicBezTo>
                  <a:pt x="81427" y="35432"/>
                  <a:pt x="81720" y="35042"/>
                  <a:pt x="81769" y="34603"/>
                </a:cubicBezTo>
                <a:cubicBezTo>
                  <a:pt x="81671" y="34164"/>
                  <a:pt x="81427" y="33774"/>
                  <a:pt x="81086" y="33530"/>
                </a:cubicBezTo>
                <a:lnTo>
                  <a:pt x="27273" y="403"/>
                </a:lnTo>
                <a:cubicBezTo>
                  <a:pt x="26834" y="134"/>
                  <a:pt x="26346" y="0"/>
                  <a:pt x="25858" y="0"/>
                </a:cubicBezTo>
                <a:close/>
              </a:path>
            </a:pathLst>
          </a:custGeom>
          <a:solidFill>
            <a:srgbClr val="009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6094892" y="3024922"/>
            <a:ext cx="968648" cy="613781"/>
          </a:xfrm>
          <a:custGeom>
            <a:avLst/>
            <a:gdLst/>
            <a:ahLst/>
            <a:cxnLst/>
            <a:rect l="l" t="t" r="r" b="b"/>
            <a:pathLst>
              <a:path w="39324" h="24687" extrusionOk="0">
                <a:moveTo>
                  <a:pt x="22785" y="24443"/>
                </a:moveTo>
                <a:lnTo>
                  <a:pt x="342" y="10636"/>
                </a:lnTo>
                <a:cubicBezTo>
                  <a:pt x="1" y="10392"/>
                  <a:pt x="1" y="9904"/>
                  <a:pt x="342" y="9660"/>
                </a:cubicBezTo>
                <a:lnTo>
                  <a:pt x="15466" y="196"/>
                </a:lnTo>
                <a:cubicBezTo>
                  <a:pt x="15808" y="0"/>
                  <a:pt x="16247" y="0"/>
                  <a:pt x="16589" y="196"/>
                </a:cubicBezTo>
                <a:lnTo>
                  <a:pt x="38982" y="14003"/>
                </a:lnTo>
                <a:cubicBezTo>
                  <a:pt x="39324" y="14246"/>
                  <a:pt x="39324" y="14734"/>
                  <a:pt x="38982" y="14978"/>
                </a:cubicBezTo>
                <a:lnTo>
                  <a:pt x="23858" y="24443"/>
                </a:lnTo>
                <a:cubicBezTo>
                  <a:pt x="23516" y="24687"/>
                  <a:pt x="23126" y="24687"/>
                  <a:pt x="22785" y="24443"/>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6097307" y="3032505"/>
            <a:ext cx="965027" cy="604706"/>
          </a:xfrm>
          <a:custGeom>
            <a:avLst/>
            <a:gdLst/>
            <a:ahLst/>
            <a:cxnLst/>
            <a:rect l="l" t="t" r="r" b="b"/>
            <a:pathLst>
              <a:path w="39177" h="24322" extrusionOk="0">
                <a:moveTo>
                  <a:pt x="15929" y="0"/>
                </a:moveTo>
                <a:cubicBezTo>
                  <a:pt x="15734" y="0"/>
                  <a:pt x="15539" y="61"/>
                  <a:pt x="15368" y="183"/>
                </a:cubicBezTo>
                <a:lnTo>
                  <a:pt x="244" y="9648"/>
                </a:lnTo>
                <a:cubicBezTo>
                  <a:pt x="147" y="9697"/>
                  <a:pt x="49" y="9843"/>
                  <a:pt x="0" y="9990"/>
                </a:cubicBezTo>
                <a:cubicBezTo>
                  <a:pt x="49" y="10136"/>
                  <a:pt x="147" y="10282"/>
                  <a:pt x="244" y="10331"/>
                </a:cubicBezTo>
                <a:lnTo>
                  <a:pt x="22687" y="24138"/>
                </a:lnTo>
                <a:cubicBezTo>
                  <a:pt x="22857" y="24260"/>
                  <a:pt x="23040" y="24321"/>
                  <a:pt x="23223" y="24321"/>
                </a:cubicBezTo>
                <a:cubicBezTo>
                  <a:pt x="23406" y="24321"/>
                  <a:pt x="23589" y="24260"/>
                  <a:pt x="23760" y="24138"/>
                </a:cubicBezTo>
                <a:lnTo>
                  <a:pt x="38884" y="14673"/>
                </a:lnTo>
                <a:cubicBezTo>
                  <a:pt x="39030" y="14576"/>
                  <a:pt x="39128" y="14478"/>
                  <a:pt x="39177" y="14332"/>
                </a:cubicBezTo>
                <a:lnTo>
                  <a:pt x="39177" y="14283"/>
                </a:lnTo>
                <a:cubicBezTo>
                  <a:pt x="39128" y="14137"/>
                  <a:pt x="39030" y="14039"/>
                  <a:pt x="38884" y="13990"/>
                </a:cubicBezTo>
                <a:lnTo>
                  <a:pt x="16491" y="183"/>
                </a:lnTo>
                <a:cubicBezTo>
                  <a:pt x="16320" y="61"/>
                  <a:pt x="16125" y="0"/>
                  <a:pt x="15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7106803" y="2720460"/>
            <a:ext cx="165875" cy="114044"/>
          </a:xfrm>
          <a:custGeom>
            <a:avLst/>
            <a:gdLst/>
            <a:ahLst/>
            <a:cxnLst/>
            <a:rect l="l" t="t" r="r" b="b"/>
            <a:pathLst>
              <a:path w="6734" h="4587" extrusionOk="0">
                <a:moveTo>
                  <a:pt x="6636" y="1903"/>
                </a:moveTo>
                <a:lnTo>
                  <a:pt x="3611" y="49"/>
                </a:lnTo>
                <a:cubicBezTo>
                  <a:pt x="3514" y="1"/>
                  <a:pt x="3367" y="1"/>
                  <a:pt x="3270" y="49"/>
                </a:cubicBezTo>
                <a:lnTo>
                  <a:pt x="99" y="2001"/>
                </a:lnTo>
                <a:cubicBezTo>
                  <a:pt x="50" y="2050"/>
                  <a:pt x="1" y="2099"/>
                  <a:pt x="1" y="2196"/>
                </a:cubicBezTo>
                <a:lnTo>
                  <a:pt x="1" y="2196"/>
                </a:lnTo>
                <a:lnTo>
                  <a:pt x="1" y="2538"/>
                </a:lnTo>
                <a:lnTo>
                  <a:pt x="1" y="2538"/>
                </a:lnTo>
                <a:cubicBezTo>
                  <a:pt x="1" y="2586"/>
                  <a:pt x="50" y="2684"/>
                  <a:pt x="99" y="2684"/>
                </a:cubicBezTo>
                <a:lnTo>
                  <a:pt x="3172" y="4538"/>
                </a:lnTo>
                <a:cubicBezTo>
                  <a:pt x="3270" y="4587"/>
                  <a:pt x="3367" y="4587"/>
                  <a:pt x="3465" y="4538"/>
                </a:cubicBezTo>
                <a:lnTo>
                  <a:pt x="6636" y="2538"/>
                </a:lnTo>
                <a:cubicBezTo>
                  <a:pt x="6685" y="2538"/>
                  <a:pt x="6734" y="2440"/>
                  <a:pt x="6734" y="2391"/>
                </a:cubicBezTo>
                <a:lnTo>
                  <a:pt x="6734" y="2391"/>
                </a:lnTo>
                <a:lnTo>
                  <a:pt x="6734" y="2001"/>
                </a:lnTo>
                <a:lnTo>
                  <a:pt x="6734" y="2001"/>
                </a:lnTo>
                <a:cubicBezTo>
                  <a:pt x="6734" y="1952"/>
                  <a:pt x="6685" y="1903"/>
                  <a:pt x="6636" y="19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7205361" y="2779906"/>
            <a:ext cx="164668" cy="116456"/>
          </a:xfrm>
          <a:custGeom>
            <a:avLst/>
            <a:gdLst/>
            <a:ahLst/>
            <a:cxnLst/>
            <a:rect l="l" t="t" r="r" b="b"/>
            <a:pathLst>
              <a:path w="6685" h="4684" extrusionOk="0">
                <a:moveTo>
                  <a:pt x="6636" y="1952"/>
                </a:moveTo>
                <a:lnTo>
                  <a:pt x="3562" y="98"/>
                </a:lnTo>
                <a:cubicBezTo>
                  <a:pt x="3465" y="0"/>
                  <a:pt x="3318" y="0"/>
                  <a:pt x="3221" y="98"/>
                </a:cubicBezTo>
                <a:lnTo>
                  <a:pt x="49" y="2049"/>
                </a:lnTo>
                <a:cubicBezTo>
                  <a:pt x="1" y="2098"/>
                  <a:pt x="1" y="2147"/>
                  <a:pt x="1" y="2245"/>
                </a:cubicBezTo>
                <a:lnTo>
                  <a:pt x="1" y="2245"/>
                </a:lnTo>
                <a:lnTo>
                  <a:pt x="1" y="2586"/>
                </a:lnTo>
                <a:lnTo>
                  <a:pt x="1" y="2586"/>
                </a:lnTo>
                <a:cubicBezTo>
                  <a:pt x="1" y="2635"/>
                  <a:pt x="1" y="2732"/>
                  <a:pt x="49" y="2732"/>
                </a:cubicBezTo>
                <a:lnTo>
                  <a:pt x="3123" y="4586"/>
                </a:lnTo>
                <a:cubicBezTo>
                  <a:pt x="3221" y="4684"/>
                  <a:pt x="3367" y="4684"/>
                  <a:pt x="3465" y="4586"/>
                </a:cubicBezTo>
                <a:lnTo>
                  <a:pt x="6636" y="2635"/>
                </a:lnTo>
                <a:cubicBezTo>
                  <a:pt x="6685" y="2586"/>
                  <a:pt x="6685" y="2537"/>
                  <a:pt x="6685" y="2488"/>
                </a:cubicBezTo>
                <a:lnTo>
                  <a:pt x="6685" y="2488"/>
                </a:lnTo>
                <a:lnTo>
                  <a:pt x="6685" y="2098"/>
                </a:lnTo>
                <a:lnTo>
                  <a:pt x="6685" y="2098"/>
                </a:lnTo>
                <a:cubicBezTo>
                  <a:pt x="6685" y="2001"/>
                  <a:pt x="6636"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7302712" y="2840544"/>
            <a:ext cx="164668" cy="116481"/>
          </a:xfrm>
          <a:custGeom>
            <a:avLst/>
            <a:gdLst/>
            <a:ahLst/>
            <a:cxnLst/>
            <a:rect l="l" t="t" r="r" b="b"/>
            <a:pathLst>
              <a:path w="6685" h="4685" extrusionOk="0">
                <a:moveTo>
                  <a:pt x="6636" y="1952"/>
                </a:moveTo>
                <a:lnTo>
                  <a:pt x="3562" y="98"/>
                </a:lnTo>
                <a:cubicBezTo>
                  <a:pt x="3464" y="1"/>
                  <a:pt x="3367" y="1"/>
                  <a:pt x="3269" y="98"/>
                </a:cubicBezTo>
                <a:lnTo>
                  <a:pt x="98" y="2050"/>
                </a:lnTo>
                <a:cubicBezTo>
                  <a:pt x="0" y="2099"/>
                  <a:pt x="0" y="2147"/>
                  <a:pt x="0" y="2196"/>
                </a:cubicBezTo>
                <a:lnTo>
                  <a:pt x="0" y="2196"/>
                </a:lnTo>
                <a:lnTo>
                  <a:pt x="0" y="2586"/>
                </a:lnTo>
                <a:lnTo>
                  <a:pt x="0" y="2586"/>
                </a:lnTo>
                <a:cubicBezTo>
                  <a:pt x="0" y="2635"/>
                  <a:pt x="49" y="2733"/>
                  <a:pt x="98" y="2733"/>
                </a:cubicBezTo>
                <a:lnTo>
                  <a:pt x="3123" y="4587"/>
                </a:lnTo>
                <a:cubicBezTo>
                  <a:pt x="3220" y="4684"/>
                  <a:pt x="3318" y="4684"/>
                  <a:pt x="3416" y="4587"/>
                </a:cubicBezTo>
                <a:lnTo>
                  <a:pt x="6587" y="2635"/>
                </a:lnTo>
                <a:cubicBezTo>
                  <a:pt x="6636" y="2586"/>
                  <a:pt x="6684" y="2538"/>
                  <a:pt x="6684" y="2489"/>
                </a:cubicBezTo>
                <a:lnTo>
                  <a:pt x="6684" y="2489"/>
                </a:lnTo>
                <a:lnTo>
                  <a:pt x="6684" y="2099"/>
                </a:lnTo>
                <a:lnTo>
                  <a:pt x="6684" y="2099"/>
                </a:lnTo>
                <a:cubicBezTo>
                  <a:pt x="6684" y="2050"/>
                  <a:pt x="6684"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7400063" y="2901208"/>
            <a:ext cx="165851" cy="116456"/>
          </a:xfrm>
          <a:custGeom>
            <a:avLst/>
            <a:gdLst/>
            <a:ahLst/>
            <a:cxnLst/>
            <a:rect l="l" t="t" r="r" b="b"/>
            <a:pathLst>
              <a:path w="6733" h="4684" extrusionOk="0">
                <a:moveTo>
                  <a:pt x="6635" y="1952"/>
                </a:moveTo>
                <a:lnTo>
                  <a:pt x="3562" y="98"/>
                </a:lnTo>
                <a:cubicBezTo>
                  <a:pt x="3464" y="0"/>
                  <a:pt x="3367" y="0"/>
                  <a:pt x="3269" y="98"/>
                </a:cubicBezTo>
                <a:lnTo>
                  <a:pt x="98" y="2049"/>
                </a:lnTo>
                <a:cubicBezTo>
                  <a:pt x="49" y="2098"/>
                  <a:pt x="0" y="2147"/>
                  <a:pt x="0" y="2196"/>
                </a:cubicBezTo>
                <a:lnTo>
                  <a:pt x="0" y="2196"/>
                </a:lnTo>
                <a:lnTo>
                  <a:pt x="0" y="2586"/>
                </a:lnTo>
                <a:lnTo>
                  <a:pt x="0" y="2586"/>
                </a:lnTo>
                <a:cubicBezTo>
                  <a:pt x="0" y="2635"/>
                  <a:pt x="49" y="2732"/>
                  <a:pt x="98" y="2732"/>
                </a:cubicBezTo>
                <a:lnTo>
                  <a:pt x="3123" y="4586"/>
                </a:lnTo>
                <a:cubicBezTo>
                  <a:pt x="3220" y="4684"/>
                  <a:pt x="3367" y="4684"/>
                  <a:pt x="3464" y="4586"/>
                </a:cubicBezTo>
                <a:lnTo>
                  <a:pt x="6635" y="2635"/>
                </a:lnTo>
                <a:cubicBezTo>
                  <a:pt x="6684" y="2586"/>
                  <a:pt x="6733" y="2537"/>
                  <a:pt x="6733" y="2488"/>
                </a:cubicBezTo>
                <a:lnTo>
                  <a:pt x="6733" y="2488"/>
                </a:lnTo>
                <a:lnTo>
                  <a:pt x="6733" y="2098"/>
                </a:lnTo>
                <a:lnTo>
                  <a:pt x="6733" y="2098"/>
                </a:lnTo>
                <a:cubicBezTo>
                  <a:pt x="6733" y="2000"/>
                  <a:pt x="6684" y="1952"/>
                  <a:pt x="6635"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7788234" y="3143788"/>
            <a:ext cx="211544" cy="144377"/>
          </a:xfrm>
          <a:custGeom>
            <a:avLst/>
            <a:gdLst/>
            <a:ahLst/>
            <a:cxnLst/>
            <a:rect l="l" t="t" r="r" b="b"/>
            <a:pathLst>
              <a:path w="8588" h="5807" extrusionOk="0">
                <a:moveTo>
                  <a:pt x="8587" y="3221"/>
                </a:moveTo>
                <a:lnTo>
                  <a:pt x="8587" y="3221"/>
                </a:lnTo>
                <a:cubicBezTo>
                  <a:pt x="8587" y="3172"/>
                  <a:pt x="8539" y="3074"/>
                  <a:pt x="8490" y="3074"/>
                </a:cubicBezTo>
                <a:lnTo>
                  <a:pt x="7075" y="2196"/>
                </a:lnTo>
                <a:lnTo>
                  <a:pt x="7075" y="2196"/>
                </a:lnTo>
                <a:lnTo>
                  <a:pt x="3611" y="49"/>
                </a:lnTo>
                <a:cubicBezTo>
                  <a:pt x="3513" y="1"/>
                  <a:pt x="3367" y="1"/>
                  <a:pt x="3269" y="49"/>
                </a:cubicBezTo>
                <a:lnTo>
                  <a:pt x="98" y="2050"/>
                </a:lnTo>
                <a:cubicBezTo>
                  <a:pt x="49" y="2098"/>
                  <a:pt x="1" y="2147"/>
                  <a:pt x="49" y="2196"/>
                </a:cubicBezTo>
                <a:lnTo>
                  <a:pt x="49" y="2196"/>
                </a:lnTo>
                <a:lnTo>
                  <a:pt x="49" y="2586"/>
                </a:lnTo>
                <a:lnTo>
                  <a:pt x="49" y="2586"/>
                </a:lnTo>
                <a:cubicBezTo>
                  <a:pt x="49" y="2635"/>
                  <a:pt x="49" y="2733"/>
                  <a:pt x="98" y="2733"/>
                </a:cubicBezTo>
                <a:lnTo>
                  <a:pt x="1952" y="3904"/>
                </a:lnTo>
                <a:lnTo>
                  <a:pt x="4977" y="5758"/>
                </a:lnTo>
                <a:cubicBezTo>
                  <a:pt x="5075" y="5806"/>
                  <a:pt x="5221" y="5806"/>
                  <a:pt x="5319" y="5758"/>
                </a:cubicBezTo>
                <a:lnTo>
                  <a:pt x="8490" y="3757"/>
                </a:lnTo>
                <a:cubicBezTo>
                  <a:pt x="8539" y="3708"/>
                  <a:pt x="8587" y="3660"/>
                  <a:pt x="8587" y="3611"/>
                </a:cubicBezTo>
                <a:lnTo>
                  <a:pt x="8587" y="3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7046723" y="2812649"/>
            <a:ext cx="165875" cy="116481"/>
          </a:xfrm>
          <a:custGeom>
            <a:avLst/>
            <a:gdLst/>
            <a:ahLst/>
            <a:cxnLst/>
            <a:rect l="l" t="t" r="r" b="b"/>
            <a:pathLst>
              <a:path w="6734" h="4685" extrusionOk="0">
                <a:moveTo>
                  <a:pt x="6636" y="1952"/>
                </a:moveTo>
                <a:lnTo>
                  <a:pt x="3611" y="98"/>
                </a:lnTo>
                <a:cubicBezTo>
                  <a:pt x="3513" y="1"/>
                  <a:pt x="3367" y="1"/>
                  <a:pt x="3269" y="98"/>
                </a:cubicBezTo>
                <a:lnTo>
                  <a:pt x="98" y="2050"/>
                </a:lnTo>
                <a:cubicBezTo>
                  <a:pt x="49" y="2098"/>
                  <a:pt x="1" y="2147"/>
                  <a:pt x="1" y="2196"/>
                </a:cubicBezTo>
                <a:lnTo>
                  <a:pt x="1" y="2196"/>
                </a:lnTo>
                <a:lnTo>
                  <a:pt x="1" y="2586"/>
                </a:lnTo>
                <a:lnTo>
                  <a:pt x="1" y="2586"/>
                </a:lnTo>
                <a:cubicBezTo>
                  <a:pt x="1" y="2635"/>
                  <a:pt x="49" y="2733"/>
                  <a:pt x="98" y="2733"/>
                </a:cubicBezTo>
                <a:lnTo>
                  <a:pt x="3123" y="4587"/>
                </a:lnTo>
                <a:cubicBezTo>
                  <a:pt x="3221" y="4684"/>
                  <a:pt x="3367" y="4684"/>
                  <a:pt x="3465" y="4587"/>
                </a:cubicBezTo>
                <a:lnTo>
                  <a:pt x="6636" y="2635"/>
                </a:lnTo>
                <a:cubicBezTo>
                  <a:pt x="6685" y="2586"/>
                  <a:pt x="6733" y="2538"/>
                  <a:pt x="6733" y="2489"/>
                </a:cubicBezTo>
                <a:lnTo>
                  <a:pt x="6733" y="2489"/>
                </a:lnTo>
                <a:lnTo>
                  <a:pt x="6733" y="2098"/>
                </a:lnTo>
                <a:lnTo>
                  <a:pt x="6733" y="2098"/>
                </a:lnTo>
                <a:cubicBezTo>
                  <a:pt x="6733" y="2001"/>
                  <a:pt x="6685"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7144074" y="2873288"/>
            <a:ext cx="165875" cy="115263"/>
          </a:xfrm>
          <a:custGeom>
            <a:avLst/>
            <a:gdLst/>
            <a:ahLst/>
            <a:cxnLst/>
            <a:rect l="l" t="t" r="r" b="b"/>
            <a:pathLst>
              <a:path w="6734" h="4636" extrusionOk="0">
                <a:moveTo>
                  <a:pt x="6636" y="1952"/>
                </a:moveTo>
                <a:lnTo>
                  <a:pt x="3611" y="50"/>
                </a:lnTo>
                <a:cubicBezTo>
                  <a:pt x="3513" y="1"/>
                  <a:pt x="3367" y="1"/>
                  <a:pt x="3269" y="50"/>
                </a:cubicBezTo>
                <a:lnTo>
                  <a:pt x="98" y="2050"/>
                </a:lnTo>
                <a:cubicBezTo>
                  <a:pt x="49" y="2099"/>
                  <a:pt x="0" y="2148"/>
                  <a:pt x="0" y="2196"/>
                </a:cubicBezTo>
                <a:lnTo>
                  <a:pt x="0" y="2196"/>
                </a:lnTo>
                <a:lnTo>
                  <a:pt x="0" y="2587"/>
                </a:lnTo>
                <a:lnTo>
                  <a:pt x="0" y="2587"/>
                </a:lnTo>
                <a:cubicBezTo>
                  <a:pt x="0" y="2635"/>
                  <a:pt x="49" y="2684"/>
                  <a:pt x="98" y="2733"/>
                </a:cubicBezTo>
                <a:lnTo>
                  <a:pt x="3172" y="4587"/>
                </a:lnTo>
                <a:cubicBezTo>
                  <a:pt x="3269" y="4636"/>
                  <a:pt x="3367" y="4636"/>
                  <a:pt x="3464" y="4587"/>
                </a:cubicBezTo>
                <a:lnTo>
                  <a:pt x="6636" y="2587"/>
                </a:lnTo>
                <a:cubicBezTo>
                  <a:pt x="6684" y="2587"/>
                  <a:pt x="6684" y="2538"/>
                  <a:pt x="6733" y="2489"/>
                </a:cubicBezTo>
                <a:lnTo>
                  <a:pt x="6733" y="2489"/>
                </a:lnTo>
                <a:lnTo>
                  <a:pt x="6733" y="2099"/>
                </a:lnTo>
                <a:lnTo>
                  <a:pt x="6733" y="2099"/>
                </a:lnTo>
                <a:cubicBezTo>
                  <a:pt x="6733" y="2050"/>
                  <a:pt x="6684"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7241424" y="2933951"/>
            <a:ext cx="165851" cy="115263"/>
          </a:xfrm>
          <a:custGeom>
            <a:avLst/>
            <a:gdLst/>
            <a:ahLst/>
            <a:cxnLst/>
            <a:rect l="l" t="t" r="r" b="b"/>
            <a:pathLst>
              <a:path w="6733" h="4636" extrusionOk="0">
                <a:moveTo>
                  <a:pt x="6635" y="1903"/>
                </a:moveTo>
                <a:lnTo>
                  <a:pt x="3611" y="49"/>
                </a:lnTo>
                <a:cubicBezTo>
                  <a:pt x="3513" y="0"/>
                  <a:pt x="3367" y="0"/>
                  <a:pt x="3269" y="49"/>
                </a:cubicBezTo>
                <a:lnTo>
                  <a:pt x="98" y="2049"/>
                </a:lnTo>
                <a:cubicBezTo>
                  <a:pt x="49" y="2098"/>
                  <a:pt x="0" y="2147"/>
                  <a:pt x="49" y="2196"/>
                </a:cubicBezTo>
                <a:lnTo>
                  <a:pt x="49" y="2196"/>
                </a:lnTo>
                <a:lnTo>
                  <a:pt x="49" y="2586"/>
                </a:lnTo>
                <a:lnTo>
                  <a:pt x="49" y="2586"/>
                </a:lnTo>
                <a:cubicBezTo>
                  <a:pt x="0" y="2635"/>
                  <a:pt x="49" y="2684"/>
                  <a:pt x="98" y="2732"/>
                </a:cubicBezTo>
                <a:lnTo>
                  <a:pt x="3171" y="4586"/>
                </a:lnTo>
                <a:cubicBezTo>
                  <a:pt x="3269" y="4635"/>
                  <a:pt x="3367" y="4635"/>
                  <a:pt x="3513" y="4586"/>
                </a:cubicBezTo>
                <a:lnTo>
                  <a:pt x="6635" y="2635"/>
                </a:lnTo>
                <a:cubicBezTo>
                  <a:pt x="6684" y="2586"/>
                  <a:pt x="6733" y="2537"/>
                  <a:pt x="6733" y="2489"/>
                </a:cubicBezTo>
                <a:lnTo>
                  <a:pt x="6733" y="2489"/>
                </a:lnTo>
                <a:lnTo>
                  <a:pt x="6733" y="2049"/>
                </a:lnTo>
                <a:lnTo>
                  <a:pt x="6733" y="2049"/>
                </a:lnTo>
                <a:cubicBezTo>
                  <a:pt x="6733" y="2001"/>
                  <a:pt x="6684" y="1952"/>
                  <a:pt x="6635" y="19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7729360" y="3235976"/>
            <a:ext cx="165851" cy="115274"/>
          </a:xfrm>
          <a:custGeom>
            <a:avLst/>
            <a:gdLst/>
            <a:ahLst/>
            <a:cxnLst/>
            <a:rect l="l" t="t" r="r" b="b"/>
            <a:pathLst>
              <a:path w="6733" h="4636" extrusionOk="0">
                <a:moveTo>
                  <a:pt x="6635" y="1952"/>
                </a:moveTo>
                <a:lnTo>
                  <a:pt x="3610" y="98"/>
                </a:lnTo>
                <a:cubicBezTo>
                  <a:pt x="3513" y="0"/>
                  <a:pt x="3366" y="0"/>
                  <a:pt x="3269" y="98"/>
                </a:cubicBezTo>
                <a:lnTo>
                  <a:pt x="98" y="2050"/>
                </a:lnTo>
                <a:cubicBezTo>
                  <a:pt x="49" y="2098"/>
                  <a:pt x="0" y="2147"/>
                  <a:pt x="0" y="2196"/>
                </a:cubicBezTo>
                <a:lnTo>
                  <a:pt x="0" y="2196"/>
                </a:lnTo>
                <a:lnTo>
                  <a:pt x="0" y="2586"/>
                </a:lnTo>
                <a:lnTo>
                  <a:pt x="0" y="2586"/>
                </a:lnTo>
                <a:cubicBezTo>
                  <a:pt x="0" y="2684"/>
                  <a:pt x="49" y="2733"/>
                  <a:pt x="98" y="2733"/>
                </a:cubicBezTo>
                <a:lnTo>
                  <a:pt x="3171" y="4587"/>
                </a:lnTo>
                <a:cubicBezTo>
                  <a:pt x="3269" y="4635"/>
                  <a:pt x="3366" y="4635"/>
                  <a:pt x="3464" y="4587"/>
                </a:cubicBezTo>
                <a:lnTo>
                  <a:pt x="6635" y="2586"/>
                </a:lnTo>
                <a:cubicBezTo>
                  <a:pt x="6684" y="2586"/>
                  <a:pt x="6733" y="2537"/>
                  <a:pt x="6733" y="2440"/>
                </a:cubicBezTo>
                <a:lnTo>
                  <a:pt x="6733" y="2440"/>
                </a:lnTo>
                <a:lnTo>
                  <a:pt x="6733" y="2050"/>
                </a:lnTo>
                <a:lnTo>
                  <a:pt x="6733" y="2050"/>
                </a:lnTo>
                <a:cubicBezTo>
                  <a:pt x="6733" y="2001"/>
                  <a:pt x="6684" y="1952"/>
                  <a:pt x="6635"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6866456" y="2470596"/>
            <a:ext cx="121389" cy="88560"/>
          </a:xfrm>
          <a:custGeom>
            <a:avLst/>
            <a:gdLst/>
            <a:ahLst/>
            <a:cxnLst/>
            <a:rect l="l" t="t" r="r" b="b"/>
            <a:pathLst>
              <a:path w="4928" h="3562" extrusionOk="0">
                <a:moveTo>
                  <a:pt x="0" y="1123"/>
                </a:moveTo>
                <a:lnTo>
                  <a:pt x="0" y="1123"/>
                </a:lnTo>
                <a:lnTo>
                  <a:pt x="0" y="1513"/>
                </a:lnTo>
                <a:lnTo>
                  <a:pt x="0" y="1513"/>
                </a:lnTo>
                <a:cubicBezTo>
                  <a:pt x="0" y="1562"/>
                  <a:pt x="0" y="1610"/>
                  <a:pt x="49" y="1659"/>
                </a:cubicBezTo>
                <a:lnTo>
                  <a:pt x="3123" y="3464"/>
                </a:lnTo>
                <a:cubicBezTo>
                  <a:pt x="3220" y="3562"/>
                  <a:pt x="3318" y="3562"/>
                  <a:pt x="3464" y="3464"/>
                </a:cubicBezTo>
                <a:lnTo>
                  <a:pt x="4830" y="2586"/>
                </a:lnTo>
                <a:cubicBezTo>
                  <a:pt x="4879" y="2586"/>
                  <a:pt x="4928" y="2489"/>
                  <a:pt x="4928" y="2440"/>
                </a:cubicBezTo>
                <a:lnTo>
                  <a:pt x="4928" y="2440"/>
                </a:lnTo>
                <a:lnTo>
                  <a:pt x="4928" y="2050"/>
                </a:lnTo>
                <a:lnTo>
                  <a:pt x="4928" y="2050"/>
                </a:lnTo>
                <a:cubicBezTo>
                  <a:pt x="4928" y="2001"/>
                  <a:pt x="4879" y="1952"/>
                  <a:pt x="4830" y="1903"/>
                </a:cubicBezTo>
                <a:lnTo>
                  <a:pt x="1806" y="98"/>
                </a:lnTo>
                <a:cubicBezTo>
                  <a:pt x="1708" y="0"/>
                  <a:pt x="1562" y="0"/>
                  <a:pt x="1464" y="98"/>
                </a:cubicBezTo>
                <a:lnTo>
                  <a:pt x="49" y="927"/>
                </a:lnTo>
                <a:cubicBezTo>
                  <a:pt x="0" y="976"/>
                  <a:pt x="0" y="1025"/>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6963807" y="2531235"/>
            <a:ext cx="121389" cy="88585"/>
          </a:xfrm>
          <a:custGeom>
            <a:avLst/>
            <a:gdLst/>
            <a:ahLst/>
            <a:cxnLst/>
            <a:rect l="l" t="t" r="r" b="b"/>
            <a:pathLst>
              <a:path w="4928" h="3563" extrusionOk="0">
                <a:moveTo>
                  <a:pt x="0" y="1123"/>
                </a:moveTo>
                <a:lnTo>
                  <a:pt x="0" y="1123"/>
                </a:lnTo>
                <a:lnTo>
                  <a:pt x="0" y="1464"/>
                </a:lnTo>
                <a:lnTo>
                  <a:pt x="0" y="1464"/>
                </a:lnTo>
                <a:cubicBezTo>
                  <a:pt x="0" y="1562"/>
                  <a:pt x="49" y="1611"/>
                  <a:pt x="98" y="1660"/>
                </a:cubicBezTo>
                <a:lnTo>
                  <a:pt x="3123" y="3514"/>
                </a:lnTo>
                <a:cubicBezTo>
                  <a:pt x="3220" y="3562"/>
                  <a:pt x="3367" y="3562"/>
                  <a:pt x="3464" y="3514"/>
                </a:cubicBezTo>
                <a:lnTo>
                  <a:pt x="4879" y="2635"/>
                </a:lnTo>
                <a:cubicBezTo>
                  <a:pt x="4928" y="2587"/>
                  <a:pt x="4928" y="2538"/>
                  <a:pt x="4928" y="2489"/>
                </a:cubicBezTo>
                <a:lnTo>
                  <a:pt x="4928" y="2489"/>
                </a:lnTo>
                <a:lnTo>
                  <a:pt x="4928" y="2099"/>
                </a:lnTo>
                <a:lnTo>
                  <a:pt x="4928" y="2099"/>
                </a:lnTo>
                <a:cubicBezTo>
                  <a:pt x="4928" y="2001"/>
                  <a:pt x="4928" y="1952"/>
                  <a:pt x="4879" y="1952"/>
                </a:cubicBezTo>
                <a:lnTo>
                  <a:pt x="1805" y="50"/>
                </a:lnTo>
                <a:cubicBezTo>
                  <a:pt x="1708" y="1"/>
                  <a:pt x="1561" y="1"/>
                  <a:pt x="1464" y="50"/>
                </a:cubicBezTo>
                <a:lnTo>
                  <a:pt x="98" y="928"/>
                </a:lnTo>
                <a:cubicBezTo>
                  <a:pt x="49" y="977"/>
                  <a:pt x="0" y="1025"/>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7061158" y="2591898"/>
            <a:ext cx="121389" cy="88560"/>
          </a:xfrm>
          <a:custGeom>
            <a:avLst/>
            <a:gdLst/>
            <a:ahLst/>
            <a:cxnLst/>
            <a:rect l="l" t="t" r="r" b="b"/>
            <a:pathLst>
              <a:path w="4928" h="3562" extrusionOk="0">
                <a:moveTo>
                  <a:pt x="0" y="1074"/>
                </a:moveTo>
                <a:lnTo>
                  <a:pt x="0" y="1074"/>
                </a:lnTo>
                <a:lnTo>
                  <a:pt x="0" y="1464"/>
                </a:lnTo>
                <a:lnTo>
                  <a:pt x="0" y="1464"/>
                </a:lnTo>
                <a:cubicBezTo>
                  <a:pt x="0" y="1561"/>
                  <a:pt x="49" y="1610"/>
                  <a:pt x="98" y="1610"/>
                </a:cubicBezTo>
                <a:lnTo>
                  <a:pt x="3122" y="3513"/>
                </a:lnTo>
                <a:cubicBezTo>
                  <a:pt x="3220" y="3562"/>
                  <a:pt x="3318" y="3562"/>
                  <a:pt x="3415" y="3513"/>
                </a:cubicBezTo>
                <a:lnTo>
                  <a:pt x="4830" y="2635"/>
                </a:lnTo>
                <a:cubicBezTo>
                  <a:pt x="4879" y="2586"/>
                  <a:pt x="4928" y="2537"/>
                  <a:pt x="4928" y="2488"/>
                </a:cubicBezTo>
                <a:lnTo>
                  <a:pt x="4928" y="2488"/>
                </a:lnTo>
                <a:lnTo>
                  <a:pt x="4928" y="2049"/>
                </a:lnTo>
                <a:lnTo>
                  <a:pt x="4928" y="2049"/>
                </a:lnTo>
                <a:cubicBezTo>
                  <a:pt x="4928" y="2000"/>
                  <a:pt x="4879" y="1952"/>
                  <a:pt x="4830" y="1903"/>
                </a:cubicBezTo>
                <a:lnTo>
                  <a:pt x="1756" y="49"/>
                </a:lnTo>
                <a:cubicBezTo>
                  <a:pt x="1659" y="0"/>
                  <a:pt x="1561" y="0"/>
                  <a:pt x="1464" y="49"/>
                </a:cubicBezTo>
                <a:lnTo>
                  <a:pt x="49" y="927"/>
                </a:lnTo>
                <a:cubicBezTo>
                  <a:pt x="0" y="976"/>
                  <a:pt x="0" y="1025"/>
                  <a:pt x="0"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7159691" y="2652537"/>
            <a:ext cx="121414" cy="88585"/>
          </a:xfrm>
          <a:custGeom>
            <a:avLst/>
            <a:gdLst/>
            <a:ahLst/>
            <a:cxnLst/>
            <a:rect l="l" t="t" r="r" b="b"/>
            <a:pathLst>
              <a:path w="4929" h="3563" extrusionOk="0">
                <a:moveTo>
                  <a:pt x="1" y="1074"/>
                </a:moveTo>
                <a:lnTo>
                  <a:pt x="1" y="1074"/>
                </a:lnTo>
                <a:lnTo>
                  <a:pt x="1" y="1464"/>
                </a:lnTo>
                <a:lnTo>
                  <a:pt x="1" y="1464"/>
                </a:lnTo>
                <a:cubicBezTo>
                  <a:pt x="1" y="1513"/>
                  <a:pt x="1" y="1611"/>
                  <a:pt x="49" y="1611"/>
                </a:cubicBezTo>
                <a:lnTo>
                  <a:pt x="3123" y="3465"/>
                </a:lnTo>
                <a:cubicBezTo>
                  <a:pt x="3221" y="3562"/>
                  <a:pt x="3367" y="3562"/>
                  <a:pt x="3465" y="3465"/>
                </a:cubicBezTo>
                <a:lnTo>
                  <a:pt x="4831" y="2586"/>
                </a:lnTo>
                <a:cubicBezTo>
                  <a:pt x="4879" y="2586"/>
                  <a:pt x="4928" y="2538"/>
                  <a:pt x="4928" y="2440"/>
                </a:cubicBezTo>
                <a:lnTo>
                  <a:pt x="4928" y="2440"/>
                </a:lnTo>
                <a:lnTo>
                  <a:pt x="4928" y="2050"/>
                </a:lnTo>
                <a:lnTo>
                  <a:pt x="4928" y="2050"/>
                </a:lnTo>
                <a:cubicBezTo>
                  <a:pt x="4928" y="2001"/>
                  <a:pt x="4879" y="1952"/>
                  <a:pt x="4831" y="1903"/>
                </a:cubicBezTo>
                <a:lnTo>
                  <a:pt x="1806" y="49"/>
                </a:lnTo>
                <a:cubicBezTo>
                  <a:pt x="1708" y="1"/>
                  <a:pt x="1562" y="1"/>
                  <a:pt x="1464" y="49"/>
                </a:cubicBezTo>
                <a:lnTo>
                  <a:pt x="98" y="928"/>
                </a:lnTo>
                <a:cubicBezTo>
                  <a:pt x="1" y="976"/>
                  <a:pt x="1" y="1025"/>
                  <a:pt x="1"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7255835" y="2713176"/>
            <a:ext cx="121414" cy="88585"/>
          </a:xfrm>
          <a:custGeom>
            <a:avLst/>
            <a:gdLst/>
            <a:ahLst/>
            <a:cxnLst/>
            <a:rect l="l" t="t" r="r" b="b"/>
            <a:pathLst>
              <a:path w="4929" h="3563" extrusionOk="0">
                <a:moveTo>
                  <a:pt x="1" y="1074"/>
                </a:moveTo>
                <a:lnTo>
                  <a:pt x="1" y="1074"/>
                </a:lnTo>
                <a:lnTo>
                  <a:pt x="1" y="1465"/>
                </a:lnTo>
                <a:lnTo>
                  <a:pt x="1" y="1465"/>
                </a:lnTo>
                <a:cubicBezTo>
                  <a:pt x="1" y="1513"/>
                  <a:pt x="49" y="1611"/>
                  <a:pt x="98" y="1611"/>
                </a:cubicBezTo>
                <a:lnTo>
                  <a:pt x="3123" y="3465"/>
                </a:lnTo>
                <a:cubicBezTo>
                  <a:pt x="3221" y="3562"/>
                  <a:pt x="3367" y="3562"/>
                  <a:pt x="3465" y="3465"/>
                </a:cubicBezTo>
                <a:lnTo>
                  <a:pt x="4879" y="2587"/>
                </a:lnTo>
                <a:cubicBezTo>
                  <a:pt x="4928" y="2587"/>
                  <a:pt x="4928" y="2538"/>
                  <a:pt x="4928" y="2489"/>
                </a:cubicBezTo>
                <a:lnTo>
                  <a:pt x="4928" y="2489"/>
                </a:lnTo>
                <a:lnTo>
                  <a:pt x="4928" y="2099"/>
                </a:lnTo>
                <a:lnTo>
                  <a:pt x="4928" y="2099"/>
                </a:lnTo>
                <a:cubicBezTo>
                  <a:pt x="4928" y="2001"/>
                  <a:pt x="4928" y="1952"/>
                  <a:pt x="4879" y="1952"/>
                </a:cubicBezTo>
                <a:lnTo>
                  <a:pt x="1806" y="50"/>
                </a:lnTo>
                <a:cubicBezTo>
                  <a:pt x="1708" y="1"/>
                  <a:pt x="1562" y="1"/>
                  <a:pt x="1464" y="50"/>
                </a:cubicBezTo>
                <a:lnTo>
                  <a:pt x="98" y="928"/>
                </a:lnTo>
                <a:cubicBezTo>
                  <a:pt x="49" y="977"/>
                  <a:pt x="1" y="1026"/>
                  <a:pt x="1"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7353185" y="2772621"/>
            <a:ext cx="122596" cy="88585"/>
          </a:xfrm>
          <a:custGeom>
            <a:avLst/>
            <a:gdLst/>
            <a:ahLst/>
            <a:cxnLst/>
            <a:rect l="l" t="t" r="r" b="b"/>
            <a:pathLst>
              <a:path w="4977" h="3563" extrusionOk="0">
                <a:moveTo>
                  <a:pt x="0" y="1123"/>
                </a:moveTo>
                <a:lnTo>
                  <a:pt x="0" y="1123"/>
                </a:lnTo>
                <a:lnTo>
                  <a:pt x="0" y="1513"/>
                </a:lnTo>
                <a:lnTo>
                  <a:pt x="0" y="1513"/>
                </a:lnTo>
                <a:cubicBezTo>
                  <a:pt x="0" y="1562"/>
                  <a:pt x="49" y="1611"/>
                  <a:pt x="98" y="1659"/>
                </a:cubicBezTo>
                <a:lnTo>
                  <a:pt x="3172" y="3513"/>
                </a:lnTo>
                <a:cubicBezTo>
                  <a:pt x="3269" y="3562"/>
                  <a:pt x="3367" y="3562"/>
                  <a:pt x="3464" y="3513"/>
                </a:cubicBezTo>
                <a:lnTo>
                  <a:pt x="4879" y="2635"/>
                </a:lnTo>
                <a:cubicBezTo>
                  <a:pt x="4928" y="2586"/>
                  <a:pt x="4977" y="2538"/>
                  <a:pt x="4977" y="2489"/>
                </a:cubicBezTo>
                <a:lnTo>
                  <a:pt x="4977" y="2489"/>
                </a:lnTo>
                <a:lnTo>
                  <a:pt x="4977" y="2098"/>
                </a:lnTo>
                <a:lnTo>
                  <a:pt x="4977" y="2098"/>
                </a:lnTo>
                <a:cubicBezTo>
                  <a:pt x="4977" y="2001"/>
                  <a:pt x="4928" y="1952"/>
                  <a:pt x="4879" y="1952"/>
                </a:cubicBezTo>
                <a:lnTo>
                  <a:pt x="1806" y="98"/>
                </a:lnTo>
                <a:cubicBezTo>
                  <a:pt x="1708" y="1"/>
                  <a:pt x="1610" y="1"/>
                  <a:pt x="1513" y="98"/>
                </a:cubicBezTo>
                <a:lnTo>
                  <a:pt x="98" y="928"/>
                </a:lnTo>
                <a:cubicBezTo>
                  <a:pt x="49" y="976"/>
                  <a:pt x="0" y="1074"/>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7451743" y="2834478"/>
            <a:ext cx="121389" cy="87367"/>
          </a:xfrm>
          <a:custGeom>
            <a:avLst/>
            <a:gdLst/>
            <a:ahLst/>
            <a:cxnLst/>
            <a:rect l="l" t="t" r="r" b="b"/>
            <a:pathLst>
              <a:path w="4928" h="3514" extrusionOk="0">
                <a:moveTo>
                  <a:pt x="0" y="1074"/>
                </a:moveTo>
                <a:lnTo>
                  <a:pt x="0" y="1074"/>
                </a:lnTo>
                <a:lnTo>
                  <a:pt x="0" y="1464"/>
                </a:lnTo>
                <a:lnTo>
                  <a:pt x="0" y="1464"/>
                </a:lnTo>
                <a:cubicBezTo>
                  <a:pt x="0" y="1513"/>
                  <a:pt x="0" y="1562"/>
                  <a:pt x="49" y="1611"/>
                </a:cubicBezTo>
                <a:lnTo>
                  <a:pt x="3122" y="3465"/>
                </a:lnTo>
                <a:cubicBezTo>
                  <a:pt x="3220" y="3513"/>
                  <a:pt x="3366" y="3513"/>
                  <a:pt x="3464" y="3465"/>
                </a:cubicBezTo>
                <a:lnTo>
                  <a:pt x="4830" y="2586"/>
                </a:lnTo>
                <a:cubicBezTo>
                  <a:pt x="4879" y="2538"/>
                  <a:pt x="4928" y="2489"/>
                  <a:pt x="4928" y="2440"/>
                </a:cubicBezTo>
                <a:lnTo>
                  <a:pt x="4928" y="2440"/>
                </a:lnTo>
                <a:lnTo>
                  <a:pt x="4928" y="2001"/>
                </a:lnTo>
                <a:lnTo>
                  <a:pt x="4928" y="2001"/>
                </a:lnTo>
                <a:cubicBezTo>
                  <a:pt x="4928" y="1952"/>
                  <a:pt x="4879" y="1903"/>
                  <a:pt x="4830" y="1855"/>
                </a:cubicBezTo>
                <a:lnTo>
                  <a:pt x="1805" y="50"/>
                </a:lnTo>
                <a:cubicBezTo>
                  <a:pt x="1708" y="1"/>
                  <a:pt x="1561" y="1"/>
                  <a:pt x="1464" y="50"/>
                </a:cubicBezTo>
                <a:lnTo>
                  <a:pt x="98" y="928"/>
                </a:lnTo>
                <a:cubicBezTo>
                  <a:pt x="0" y="928"/>
                  <a:pt x="0" y="1025"/>
                  <a:pt x="0"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7547887" y="2893923"/>
            <a:ext cx="122596" cy="88560"/>
          </a:xfrm>
          <a:custGeom>
            <a:avLst/>
            <a:gdLst/>
            <a:ahLst/>
            <a:cxnLst/>
            <a:rect l="l" t="t" r="r" b="b"/>
            <a:pathLst>
              <a:path w="4977" h="3562" extrusionOk="0">
                <a:moveTo>
                  <a:pt x="49" y="1122"/>
                </a:moveTo>
                <a:lnTo>
                  <a:pt x="49" y="1122"/>
                </a:lnTo>
                <a:lnTo>
                  <a:pt x="49" y="1513"/>
                </a:lnTo>
                <a:lnTo>
                  <a:pt x="49" y="1513"/>
                </a:lnTo>
                <a:cubicBezTo>
                  <a:pt x="49" y="1562"/>
                  <a:pt x="49" y="1610"/>
                  <a:pt x="98" y="1659"/>
                </a:cubicBezTo>
                <a:lnTo>
                  <a:pt x="3171" y="3464"/>
                </a:lnTo>
                <a:cubicBezTo>
                  <a:pt x="3269" y="3562"/>
                  <a:pt x="3415" y="3562"/>
                  <a:pt x="3513" y="3464"/>
                </a:cubicBezTo>
                <a:lnTo>
                  <a:pt x="4879" y="2586"/>
                </a:lnTo>
                <a:cubicBezTo>
                  <a:pt x="4928" y="2586"/>
                  <a:pt x="4976" y="2537"/>
                  <a:pt x="4976" y="2440"/>
                </a:cubicBezTo>
                <a:lnTo>
                  <a:pt x="4976" y="2440"/>
                </a:lnTo>
                <a:lnTo>
                  <a:pt x="4976" y="2049"/>
                </a:lnTo>
                <a:lnTo>
                  <a:pt x="4976" y="2049"/>
                </a:lnTo>
                <a:cubicBezTo>
                  <a:pt x="4976" y="2001"/>
                  <a:pt x="4928" y="1952"/>
                  <a:pt x="4879" y="1903"/>
                </a:cubicBezTo>
                <a:lnTo>
                  <a:pt x="1854" y="49"/>
                </a:lnTo>
                <a:cubicBezTo>
                  <a:pt x="1756" y="0"/>
                  <a:pt x="1610" y="0"/>
                  <a:pt x="1513" y="49"/>
                </a:cubicBezTo>
                <a:lnTo>
                  <a:pt x="98" y="927"/>
                </a:lnTo>
                <a:cubicBezTo>
                  <a:pt x="49" y="976"/>
                  <a:pt x="0" y="1025"/>
                  <a:pt x="49" y="11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7646420" y="2954562"/>
            <a:ext cx="121414" cy="88585"/>
          </a:xfrm>
          <a:custGeom>
            <a:avLst/>
            <a:gdLst/>
            <a:ahLst/>
            <a:cxnLst/>
            <a:rect l="l" t="t" r="r" b="b"/>
            <a:pathLst>
              <a:path w="4929" h="3563" extrusionOk="0">
                <a:moveTo>
                  <a:pt x="1" y="1123"/>
                </a:moveTo>
                <a:lnTo>
                  <a:pt x="1" y="1123"/>
                </a:lnTo>
                <a:lnTo>
                  <a:pt x="1" y="1513"/>
                </a:lnTo>
                <a:lnTo>
                  <a:pt x="1" y="1513"/>
                </a:lnTo>
                <a:cubicBezTo>
                  <a:pt x="1" y="1562"/>
                  <a:pt x="49" y="1611"/>
                  <a:pt x="98" y="1660"/>
                </a:cubicBezTo>
                <a:lnTo>
                  <a:pt x="3123" y="3513"/>
                </a:lnTo>
                <a:cubicBezTo>
                  <a:pt x="3221" y="3562"/>
                  <a:pt x="3367" y="3562"/>
                  <a:pt x="3465" y="3513"/>
                </a:cubicBezTo>
                <a:lnTo>
                  <a:pt x="4831" y="2635"/>
                </a:lnTo>
                <a:cubicBezTo>
                  <a:pt x="4879" y="2586"/>
                  <a:pt x="4928" y="2538"/>
                  <a:pt x="4928" y="2489"/>
                </a:cubicBezTo>
                <a:lnTo>
                  <a:pt x="4928" y="2489"/>
                </a:lnTo>
                <a:lnTo>
                  <a:pt x="4928" y="2099"/>
                </a:lnTo>
                <a:lnTo>
                  <a:pt x="4928" y="2099"/>
                </a:lnTo>
                <a:cubicBezTo>
                  <a:pt x="4928" y="2050"/>
                  <a:pt x="4879" y="1952"/>
                  <a:pt x="4831" y="1952"/>
                </a:cubicBezTo>
                <a:lnTo>
                  <a:pt x="1806" y="98"/>
                </a:lnTo>
                <a:cubicBezTo>
                  <a:pt x="1708" y="1"/>
                  <a:pt x="1562" y="1"/>
                  <a:pt x="1464" y="98"/>
                </a:cubicBezTo>
                <a:lnTo>
                  <a:pt x="98" y="976"/>
                </a:lnTo>
                <a:cubicBezTo>
                  <a:pt x="49" y="976"/>
                  <a:pt x="1" y="1025"/>
                  <a:pt x="1"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7743771" y="3015226"/>
            <a:ext cx="121414" cy="88560"/>
          </a:xfrm>
          <a:custGeom>
            <a:avLst/>
            <a:gdLst/>
            <a:ahLst/>
            <a:cxnLst/>
            <a:rect l="l" t="t" r="r" b="b"/>
            <a:pathLst>
              <a:path w="4929" h="3562" extrusionOk="0">
                <a:moveTo>
                  <a:pt x="0" y="1122"/>
                </a:moveTo>
                <a:lnTo>
                  <a:pt x="0" y="1122"/>
                </a:lnTo>
                <a:lnTo>
                  <a:pt x="0" y="1513"/>
                </a:lnTo>
                <a:lnTo>
                  <a:pt x="0" y="1513"/>
                </a:lnTo>
                <a:cubicBezTo>
                  <a:pt x="0" y="1561"/>
                  <a:pt x="49" y="1610"/>
                  <a:pt x="98" y="1659"/>
                </a:cubicBezTo>
                <a:lnTo>
                  <a:pt x="3123" y="3513"/>
                </a:lnTo>
                <a:cubicBezTo>
                  <a:pt x="3220" y="3562"/>
                  <a:pt x="3367" y="3562"/>
                  <a:pt x="3464" y="3513"/>
                </a:cubicBezTo>
                <a:lnTo>
                  <a:pt x="4879" y="2635"/>
                </a:lnTo>
                <a:cubicBezTo>
                  <a:pt x="4928" y="2586"/>
                  <a:pt x="4928" y="2537"/>
                  <a:pt x="4928" y="2488"/>
                </a:cubicBezTo>
                <a:lnTo>
                  <a:pt x="4928" y="2488"/>
                </a:lnTo>
                <a:lnTo>
                  <a:pt x="4928" y="2098"/>
                </a:lnTo>
                <a:lnTo>
                  <a:pt x="4928" y="2098"/>
                </a:lnTo>
                <a:cubicBezTo>
                  <a:pt x="4928" y="2049"/>
                  <a:pt x="4928" y="1952"/>
                  <a:pt x="4879" y="1952"/>
                </a:cubicBezTo>
                <a:lnTo>
                  <a:pt x="1806" y="98"/>
                </a:lnTo>
                <a:cubicBezTo>
                  <a:pt x="1708" y="0"/>
                  <a:pt x="1562" y="0"/>
                  <a:pt x="1464" y="98"/>
                </a:cubicBezTo>
                <a:lnTo>
                  <a:pt x="98" y="976"/>
                </a:lnTo>
                <a:cubicBezTo>
                  <a:pt x="49" y="976"/>
                  <a:pt x="0" y="1025"/>
                  <a:pt x="0" y="11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7841122" y="3075864"/>
            <a:ext cx="122596" cy="88560"/>
          </a:xfrm>
          <a:custGeom>
            <a:avLst/>
            <a:gdLst/>
            <a:ahLst/>
            <a:cxnLst/>
            <a:rect l="l" t="t" r="r" b="b"/>
            <a:pathLst>
              <a:path w="4977" h="3562" extrusionOk="0">
                <a:moveTo>
                  <a:pt x="0" y="1123"/>
                </a:moveTo>
                <a:lnTo>
                  <a:pt x="0" y="1123"/>
                </a:lnTo>
                <a:lnTo>
                  <a:pt x="0" y="1513"/>
                </a:lnTo>
                <a:lnTo>
                  <a:pt x="0" y="1513"/>
                </a:lnTo>
                <a:cubicBezTo>
                  <a:pt x="0" y="1562"/>
                  <a:pt x="49" y="1610"/>
                  <a:pt x="98" y="1659"/>
                </a:cubicBezTo>
                <a:lnTo>
                  <a:pt x="3172" y="3513"/>
                </a:lnTo>
                <a:cubicBezTo>
                  <a:pt x="3269" y="3562"/>
                  <a:pt x="3367" y="3562"/>
                  <a:pt x="3464" y="3513"/>
                </a:cubicBezTo>
                <a:lnTo>
                  <a:pt x="4879" y="2635"/>
                </a:lnTo>
                <a:cubicBezTo>
                  <a:pt x="4928" y="2586"/>
                  <a:pt x="4977" y="2537"/>
                  <a:pt x="4977" y="2489"/>
                </a:cubicBezTo>
                <a:lnTo>
                  <a:pt x="4977" y="2489"/>
                </a:lnTo>
                <a:lnTo>
                  <a:pt x="4977" y="2098"/>
                </a:lnTo>
                <a:lnTo>
                  <a:pt x="4977" y="2098"/>
                </a:lnTo>
                <a:cubicBezTo>
                  <a:pt x="4977" y="2001"/>
                  <a:pt x="4928" y="1952"/>
                  <a:pt x="4879" y="1952"/>
                </a:cubicBezTo>
                <a:lnTo>
                  <a:pt x="1805" y="98"/>
                </a:lnTo>
                <a:cubicBezTo>
                  <a:pt x="1708" y="1"/>
                  <a:pt x="1610" y="1"/>
                  <a:pt x="1513" y="98"/>
                </a:cubicBezTo>
                <a:lnTo>
                  <a:pt x="98" y="927"/>
                </a:lnTo>
                <a:cubicBezTo>
                  <a:pt x="49" y="976"/>
                  <a:pt x="0" y="1025"/>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7938472" y="3136503"/>
            <a:ext cx="122596" cy="87367"/>
          </a:xfrm>
          <a:custGeom>
            <a:avLst/>
            <a:gdLst/>
            <a:ahLst/>
            <a:cxnLst/>
            <a:rect l="l" t="t" r="r" b="b"/>
            <a:pathLst>
              <a:path w="4977" h="3514" extrusionOk="0">
                <a:moveTo>
                  <a:pt x="4976" y="2099"/>
                </a:moveTo>
                <a:lnTo>
                  <a:pt x="4976" y="2099"/>
                </a:lnTo>
                <a:cubicBezTo>
                  <a:pt x="4976" y="2001"/>
                  <a:pt x="4928" y="1952"/>
                  <a:pt x="4879" y="1952"/>
                </a:cubicBezTo>
                <a:lnTo>
                  <a:pt x="1854" y="50"/>
                </a:lnTo>
                <a:cubicBezTo>
                  <a:pt x="1708" y="1"/>
                  <a:pt x="1610" y="1"/>
                  <a:pt x="1513" y="50"/>
                </a:cubicBezTo>
                <a:lnTo>
                  <a:pt x="98" y="928"/>
                </a:lnTo>
                <a:cubicBezTo>
                  <a:pt x="0" y="977"/>
                  <a:pt x="0" y="1025"/>
                  <a:pt x="0" y="1123"/>
                </a:cubicBezTo>
                <a:lnTo>
                  <a:pt x="0" y="1123"/>
                </a:lnTo>
                <a:lnTo>
                  <a:pt x="0" y="1513"/>
                </a:lnTo>
                <a:lnTo>
                  <a:pt x="0" y="1513"/>
                </a:lnTo>
                <a:cubicBezTo>
                  <a:pt x="0" y="1562"/>
                  <a:pt x="49" y="1611"/>
                  <a:pt x="98" y="1660"/>
                </a:cubicBezTo>
                <a:lnTo>
                  <a:pt x="3123" y="3465"/>
                </a:lnTo>
                <a:cubicBezTo>
                  <a:pt x="3220" y="3514"/>
                  <a:pt x="3366" y="3514"/>
                  <a:pt x="3464" y="3465"/>
                </a:cubicBezTo>
                <a:lnTo>
                  <a:pt x="4879" y="2587"/>
                </a:lnTo>
                <a:cubicBezTo>
                  <a:pt x="4879" y="2538"/>
                  <a:pt x="4928" y="2489"/>
                  <a:pt x="4928" y="2440"/>
                </a:cubicBezTo>
                <a:lnTo>
                  <a:pt x="4928" y="2440"/>
                </a:lnTo>
                <a:lnTo>
                  <a:pt x="4928"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7558701" y="3259024"/>
            <a:ext cx="237975" cy="160155"/>
          </a:xfrm>
          <a:custGeom>
            <a:avLst/>
            <a:gdLst/>
            <a:ahLst/>
            <a:cxnLst/>
            <a:rect l="l" t="t" r="r" b="b"/>
            <a:pathLst>
              <a:path w="9661" h="6441" extrusionOk="0">
                <a:moveTo>
                  <a:pt x="9611" y="3855"/>
                </a:moveTo>
                <a:lnTo>
                  <a:pt x="9611" y="3855"/>
                </a:lnTo>
                <a:cubicBezTo>
                  <a:pt x="9611" y="3806"/>
                  <a:pt x="9611" y="3757"/>
                  <a:pt x="9563" y="3708"/>
                </a:cubicBezTo>
                <a:lnTo>
                  <a:pt x="8148" y="2830"/>
                </a:lnTo>
                <a:lnTo>
                  <a:pt x="8148" y="2830"/>
                </a:lnTo>
                <a:lnTo>
                  <a:pt x="3610" y="49"/>
                </a:lnTo>
                <a:cubicBezTo>
                  <a:pt x="3513" y="0"/>
                  <a:pt x="3367" y="0"/>
                  <a:pt x="3269" y="49"/>
                </a:cubicBezTo>
                <a:lnTo>
                  <a:pt x="98" y="2050"/>
                </a:lnTo>
                <a:cubicBezTo>
                  <a:pt x="49" y="2050"/>
                  <a:pt x="0" y="2147"/>
                  <a:pt x="0" y="2196"/>
                </a:cubicBezTo>
                <a:lnTo>
                  <a:pt x="0" y="2196"/>
                </a:lnTo>
                <a:lnTo>
                  <a:pt x="0" y="2586"/>
                </a:lnTo>
                <a:lnTo>
                  <a:pt x="0" y="2586"/>
                </a:lnTo>
                <a:cubicBezTo>
                  <a:pt x="0" y="2635"/>
                  <a:pt x="49" y="2684"/>
                  <a:pt x="98" y="2733"/>
                </a:cubicBezTo>
                <a:lnTo>
                  <a:pt x="3025" y="4538"/>
                </a:lnTo>
                <a:lnTo>
                  <a:pt x="6050" y="6392"/>
                </a:lnTo>
                <a:cubicBezTo>
                  <a:pt x="6147" y="6440"/>
                  <a:pt x="6294" y="6440"/>
                  <a:pt x="6391" y="6392"/>
                </a:cubicBezTo>
                <a:lnTo>
                  <a:pt x="9563" y="4391"/>
                </a:lnTo>
                <a:cubicBezTo>
                  <a:pt x="9611" y="4343"/>
                  <a:pt x="9660" y="4294"/>
                  <a:pt x="9660" y="4245"/>
                </a:cubicBezTo>
                <a:lnTo>
                  <a:pt x="9660" y="4245"/>
                </a:lnTo>
                <a:lnTo>
                  <a:pt x="9660" y="38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7404866" y="3292985"/>
            <a:ext cx="288447" cy="191684"/>
          </a:xfrm>
          <a:custGeom>
            <a:avLst/>
            <a:gdLst/>
            <a:ahLst/>
            <a:cxnLst/>
            <a:rect l="l" t="t" r="r" b="b"/>
            <a:pathLst>
              <a:path w="11710" h="7709" extrusionOk="0">
                <a:moveTo>
                  <a:pt x="11709" y="5123"/>
                </a:moveTo>
                <a:lnTo>
                  <a:pt x="11709" y="5123"/>
                </a:lnTo>
                <a:cubicBezTo>
                  <a:pt x="11661" y="5074"/>
                  <a:pt x="11661" y="5026"/>
                  <a:pt x="11612" y="4977"/>
                </a:cubicBezTo>
                <a:lnTo>
                  <a:pt x="10197" y="4147"/>
                </a:lnTo>
                <a:lnTo>
                  <a:pt x="10197" y="4147"/>
                </a:lnTo>
                <a:lnTo>
                  <a:pt x="3562" y="98"/>
                </a:lnTo>
                <a:cubicBezTo>
                  <a:pt x="3464" y="1"/>
                  <a:pt x="3367" y="1"/>
                  <a:pt x="3269" y="98"/>
                </a:cubicBezTo>
                <a:lnTo>
                  <a:pt x="98" y="2050"/>
                </a:lnTo>
                <a:cubicBezTo>
                  <a:pt x="49" y="2098"/>
                  <a:pt x="0" y="2147"/>
                  <a:pt x="0" y="2196"/>
                </a:cubicBezTo>
                <a:lnTo>
                  <a:pt x="0" y="2196"/>
                </a:lnTo>
                <a:lnTo>
                  <a:pt x="0" y="2586"/>
                </a:lnTo>
                <a:lnTo>
                  <a:pt x="0" y="2586"/>
                </a:lnTo>
                <a:cubicBezTo>
                  <a:pt x="0" y="2635"/>
                  <a:pt x="49" y="2733"/>
                  <a:pt x="98" y="2733"/>
                </a:cubicBezTo>
                <a:lnTo>
                  <a:pt x="5074" y="5806"/>
                </a:lnTo>
                <a:lnTo>
                  <a:pt x="8148" y="7611"/>
                </a:lnTo>
                <a:cubicBezTo>
                  <a:pt x="8245" y="7709"/>
                  <a:pt x="8343" y="7709"/>
                  <a:pt x="8441" y="7611"/>
                </a:cubicBezTo>
                <a:lnTo>
                  <a:pt x="11612" y="5660"/>
                </a:lnTo>
                <a:cubicBezTo>
                  <a:pt x="11661" y="5611"/>
                  <a:pt x="11709" y="5562"/>
                  <a:pt x="11709" y="5514"/>
                </a:cubicBezTo>
                <a:lnTo>
                  <a:pt x="11709" y="5514"/>
                </a:lnTo>
                <a:lnTo>
                  <a:pt x="11709" y="512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7425287" y="3434898"/>
            <a:ext cx="164668" cy="115274"/>
          </a:xfrm>
          <a:custGeom>
            <a:avLst/>
            <a:gdLst/>
            <a:ahLst/>
            <a:cxnLst/>
            <a:rect l="l" t="t" r="r" b="b"/>
            <a:pathLst>
              <a:path w="6685" h="4636" extrusionOk="0">
                <a:moveTo>
                  <a:pt x="6636" y="1903"/>
                </a:moveTo>
                <a:lnTo>
                  <a:pt x="3562" y="49"/>
                </a:lnTo>
                <a:cubicBezTo>
                  <a:pt x="3465" y="1"/>
                  <a:pt x="3318" y="1"/>
                  <a:pt x="3221" y="49"/>
                </a:cubicBezTo>
                <a:lnTo>
                  <a:pt x="50" y="2050"/>
                </a:lnTo>
                <a:cubicBezTo>
                  <a:pt x="1" y="2050"/>
                  <a:pt x="1" y="2147"/>
                  <a:pt x="1" y="2196"/>
                </a:cubicBezTo>
                <a:lnTo>
                  <a:pt x="1" y="2196"/>
                </a:lnTo>
                <a:lnTo>
                  <a:pt x="1" y="2586"/>
                </a:lnTo>
                <a:lnTo>
                  <a:pt x="1" y="2586"/>
                </a:lnTo>
                <a:cubicBezTo>
                  <a:pt x="1" y="2635"/>
                  <a:pt x="1" y="2684"/>
                  <a:pt x="50" y="2733"/>
                </a:cubicBezTo>
                <a:lnTo>
                  <a:pt x="3123" y="4538"/>
                </a:lnTo>
                <a:cubicBezTo>
                  <a:pt x="3221" y="4636"/>
                  <a:pt x="3367" y="4636"/>
                  <a:pt x="3465" y="4538"/>
                </a:cubicBezTo>
                <a:lnTo>
                  <a:pt x="6636" y="2586"/>
                </a:lnTo>
                <a:cubicBezTo>
                  <a:pt x="6685" y="2538"/>
                  <a:pt x="6685" y="2489"/>
                  <a:pt x="6685" y="2440"/>
                </a:cubicBezTo>
                <a:lnTo>
                  <a:pt x="6685" y="2440"/>
                </a:lnTo>
                <a:lnTo>
                  <a:pt x="6685" y="2050"/>
                </a:lnTo>
                <a:lnTo>
                  <a:pt x="6685" y="2050"/>
                </a:lnTo>
                <a:cubicBezTo>
                  <a:pt x="6685" y="2001"/>
                  <a:pt x="6636" y="1952"/>
                  <a:pt x="6636" y="19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7307515" y="3228692"/>
            <a:ext cx="165875" cy="116493"/>
          </a:xfrm>
          <a:custGeom>
            <a:avLst/>
            <a:gdLst/>
            <a:ahLst/>
            <a:cxnLst/>
            <a:rect l="l" t="t" r="r" b="b"/>
            <a:pathLst>
              <a:path w="6734" h="4685" extrusionOk="0">
                <a:moveTo>
                  <a:pt x="98" y="2733"/>
                </a:moveTo>
                <a:lnTo>
                  <a:pt x="3123" y="4587"/>
                </a:lnTo>
                <a:cubicBezTo>
                  <a:pt x="3221" y="4684"/>
                  <a:pt x="3367" y="4684"/>
                  <a:pt x="3464" y="4587"/>
                </a:cubicBezTo>
                <a:lnTo>
                  <a:pt x="6636" y="2635"/>
                </a:lnTo>
                <a:cubicBezTo>
                  <a:pt x="6684" y="2587"/>
                  <a:pt x="6733" y="2538"/>
                  <a:pt x="6733" y="2489"/>
                </a:cubicBezTo>
                <a:lnTo>
                  <a:pt x="6733" y="2489"/>
                </a:lnTo>
                <a:lnTo>
                  <a:pt x="6733" y="2099"/>
                </a:lnTo>
                <a:lnTo>
                  <a:pt x="6733" y="2099"/>
                </a:lnTo>
                <a:cubicBezTo>
                  <a:pt x="6733" y="2001"/>
                  <a:pt x="6684" y="1952"/>
                  <a:pt x="6636" y="1952"/>
                </a:cubicBezTo>
                <a:lnTo>
                  <a:pt x="3562" y="50"/>
                </a:lnTo>
                <a:cubicBezTo>
                  <a:pt x="3464" y="1"/>
                  <a:pt x="3367" y="1"/>
                  <a:pt x="3269" y="50"/>
                </a:cubicBezTo>
                <a:lnTo>
                  <a:pt x="98" y="2050"/>
                </a:lnTo>
                <a:cubicBezTo>
                  <a:pt x="49" y="2099"/>
                  <a:pt x="1" y="2147"/>
                  <a:pt x="1" y="2196"/>
                </a:cubicBezTo>
                <a:lnTo>
                  <a:pt x="1" y="2196"/>
                </a:lnTo>
                <a:lnTo>
                  <a:pt x="1" y="2587"/>
                </a:lnTo>
                <a:lnTo>
                  <a:pt x="1" y="2587"/>
                </a:lnTo>
                <a:cubicBezTo>
                  <a:pt x="1" y="2635"/>
                  <a:pt x="49" y="2684"/>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6313636" y="2612509"/>
            <a:ext cx="278815" cy="186836"/>
          </a:xfrm>
          <a:custGeom>
            <a:avLst/>
            <a:gdLst/>
            <a:ahLst/>
            <a:cxnLst/>
            <a:rect l="l" t="t" r="r" b="b"/>
            <a:pathLst>
              <a:path w="11319" h="7514" extrusionOk="0">
                <a:moveTo>
                  <a:pt x="98" y="2733"/>
                </a:moveTo>
                <a:lnTo>
                  <a:pt x="1952" y="3855"/>
                </a:lnTo>
                <a:lnTo>
                  <a:pt x="7757" y="7465"/>
                </a:lnTo>
                <a:cubicBezTo>
                  <a:pt x="7855" y="7514"/>
                  <a:pt x="7952" y="7514"/>
                  <a:pt x="8050" y="7465"/>
                </a:cubicBezTo>
                <a:lnTo>
                  <a:pt x="11221" y="5465"/>
                </a:lnTo>
                <a:cubicBezTo>
                  <a:pt x="11270" y="5465"/>
                  <a:pt x="11319" y="5416"/>
                  <a:pt x="11319" y="5318"/>
                </a:cubicBezTo>
                <a:lnTo>
                  <a:pt x="11319" y="5318"/>
                </a:lnTo>
                <a:lnTo>
                  <a:pt x="11319" y="4928"/>
                </a:lnTo>
                <a:lnTo>
                  <a:pt x="11319" y="4928"/>
                </a:lnTo>
                <a:cubicBezTo>
                  <a:pt x="11319" y="4879"/>
                  <a:pt x="11319" y="4831"/>
                  <a:pt x="11270" y="4782"/>
                </a:cubicBezTo>
                <a:lnTo>
                  <a:pt x="7074" y="2196"/>
                </a:lnTo>
                <a:lnTo>
                  <a:pt x="7074" y="2196"/>
                </a:lnTo>
                <a:lnTo>
                  <a:pt x="3562" y="49"/>
                </a:lnTo>
                <a:cubicBezTo>
                  <a:pt x="3464" y="1"/>
                  <a:pt x="3366" y="1"/>
                  <a:pt x="3269" y="49"/>
                </a:cubicBezTo>
                <a:lnTo>
                  <a:pt x="98" y="2050"/>
                </a:lnTo>
                <a:cubicBezTo>
                  <a:pt x="0" y="2098"/>
                  <a:pt x="0" y="2147"/>
                  <a:pt x="0" y="2196"/>
                </a:cubicBezTo>
                <a:lnTo>
                  <a:pt x="0" y="2196"/>
                </a:lnTo>
                <a:lnTo>
                  <a:pt x="0" y="2635"/>
                </a:lnTo>
                <a:lnTo>
                  <a:pt x="0" y="2635"/>
                </a:lnTo>
                <a:cubicBezTo>
                  <a:pt x="0" y="2684"/>
                  <a:pt x="49" y="2733"/>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6647737" y="2950932"/>
            <a:ext cx="550413" cy="355470"/>
          </a:xfrm>
          <a:custGeom>
            <a:avLst/>
            <a:gdLst/>
            <a:ahLst/>
            <a:cxnLst/>
            <a:rect l="l" t="t" r="r" b="b"/>
            <a:pathLst>
              <a:path w="22345" h="14296" extrusionOk="0">
                <a:moveTo>
                  <a:pt x="22345" y="12100"/>
                </a:moveTo>
                <a:lnTo>
                  <a:pt x="22345" y="12100"/>
                </a:lnTo>
                <a:lnTo>
                  <a:pt x="22345" y="11709"/>
                </a:lnTo>
                <a:lnTo>
                  <a:pt x="22345" y="11709"/>
                </a:lnTo>
                <a:cubicBezTo>
                  <a:pt x="22345" y="11661"/>
                  <a:pt x="22296" y="11612"/>
                  <a:pt x="22247" y="11563"/>
                </a:cubicBezTo>
                <a:lnTo>
                  <a:pt x="3562" y="49"/>
                </a:lnTo>
                <a:cubicBezTo>
                  <a:pt x="3464" y="0"/>
                  <a:pt x="3318" y="0"/>
                  <a:pt x="3220" y="49"/>
                </a:cubicBezTo>
                <a:lnTo>
                  <a:pt x="49" y="2049"/>
                </a:lnTo>
                <a:cubicBezTo>
                  <a:pt x="0" y="2098"/>
                  <a:pt x="0" y="2147"/>
                  <a:pt x="0" y="2196"/>
                </a:cubicBezTo>
                <a:lnTo>
                  <a:pt x="0" y="2196"/>
                </a:lnTo>
                <a:lnTo>
                  <a:pt x="0" y="2586"/>
                </a:lnTo>
                <a:lnTo>
                  <a:pt x="0" y="2586"/>
                </a:lnTo>
                <a:cubicBezTo>
                  <a:pt x="0" y="2635"/>
                  <a:pt x="0" y="2684"/>
                  <a:pt x="49" y="2732"/>
                </a:cubicBezTo>
                <a:lnTo>
                  <a:pt x="18735" y="14246"/>
                </a:lnTo>
                <a:cubicBezTo>
                  <a:pt x="18832" y="14295"/>
                  <a:pt x="18978" y="14295"/>
                  <a:pt x="19076" y="14246"/>
                </a:cubicBezTo>
                <a:lnTo>
                  <a:pt x="22247" y="12246"/>
                </a:lnTo>
                <a:cubicBezTo>
                  <a:pt x="22296" y="12246"/>
                  <a:pt x="22345" y="12149"/>
                  <a:pt x="22345" y="121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6502302" y="2861180"/>
            <a:ext cx="210337" cy="144366"/>
          </a:xfrm>
          <a:custGeom>
            <a:avLst/>
            <a:gdLst/>
            <a:ahLst/>
            <a:cxnLst/>
            <a:rect l="l" t="t" r="r" b="b"/>
            <a:pathLst>
              <a:path w="8539" h="5806" extrusionOk="0">
                <a:moveTo>
                  <a:pt x="8539" y="3610"/>
                </a:moveTo>
                <a:lnTo>
                  <a:pt x="8539" y="3610"/>
                </a:lnTo>
                <a:lnTo>
                  <a:pt x="8539" y="3220"/>
                </a:lnTo>
                <a:lnTo>
                  <a:pt x="8539" y="3220"/>
                </a:lnTo>
                <a:cubicBezTo>
                  <a:pt x="8539" y="3122"/>
                  <a:pt x="8490" y="3074"/>
                  <a:pt x="8441" y="3074"/>
                </a:cubicBezTo>
                <a:lnTo>
                  <a:pt x="7026" y="2196"/>
                </a:lnTo>
                <a:lnTo>
                  <a:pt x="7026" y="2196"/>
                </a:lnTo>
                <a:lnTo>
                  <a:pt x="3562" y="49"/>
                </a:lnTo>
                <a:cubicBezTo>
                  <a:pt x="3465" y="0"/>
                  <a:pt x="3318" y="0"/>
                  <a:pt x="3221" y="49"/>
                </a:cubicBezTo>
                <a:lnTo>
                  <a:pt x="50" y="2049"/>
                </a:lnTo>
                <a:cubicBezTo>
                  <a:pt x="1" y="2049"/>
                  <a:pt x="1" y="2147"/>
                  <a:pt x="1" y="2196"/>
                </a:cubicBezTo>
                <a:lnTo>
                  <a:pt x="1" y="2196"/>
                </a:lnTo>
                <a:lnTo>
                  <a:pt x="1" y="2586"/>
                </a:lnTo>
                <a:lnTo>
                  <a:pt x="1" y="2586"/>
                </a:lnTo>
                <a:cubicBezTo>
                  <a:pt x="1" y="2635"/>
                  <a:pt x="1" y="2683"/>
                  <a:pt x="50" y="2732"/>
                </a:cubicBezTo>
                <a:lnTo>
                  <a:pt x="1903" y="3854"/>
                </a:lnTo>
                <a:lnTo>
                  <a:pt x="4977" y="5708"/>
                </a:lnTo>
                <a:cubicBezTo>
                  <a:pt x="5075" y="5806"/>
                  <a:pt x="5221" y="5806"/>
                  <a:pt x="5319" y="5708"/>
                </a:cubicBezTo>
                <a:lnTo>
                  <a:pt x="8490" y="3757"/>
                </a:lnTo>
                <a:cubicBezTo>
                  <a:pt x="8490" y="3708"/>
                  <a:pt x="8539" y="3659"/>
                  <a:pt x="8539" y="3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6210275" y="2679214"/>
            <a:ext cx="165851" cy="115263"/>
          </a:xfrm>
          <a:custGeom>
            <a:avLst/>
            <a:gdLst/>
            <a:ahLst/>
            <a:cxnLst/>
            <a:rect l="l" t="t" r="r" b="b"/>
            <a:pathLst>
              <a:path w="6733" h="4636" extrusionOk="0">
                <a:moveTo>
                  <a:pt x="6733" y="2440"/>
                </a:moveTo>
                <a:lnTo>
                  <a:pt x="6733" y="2440"/>
                </a:lnTo>
                <a:lnTo>
                  <a:pt x="6733" y="2050"/>
                </a:lnTo>
                <a:lnTo>
                  <a:pt x="6733" y="2050"/>
                </a:lnTo>
                <a:cubicBezTo>
                  <a:pt x="6733" y="2001"/>
                  <a:pt x="6684" y="1952"/>
                  <a:pt x="6635" y="1904"/>
                </a:cubicBezTo>
                <a:lnTo>
                  <a:pt x="3611" y="50"/>
                </a:lnTo>
                <a:cubicBezTo>
                  <a:pt x="3513" y="1"/>
                  <a:pt x="3367" y="1"/>
                  <a:pt x="3269" y="50"/>
                </a:cubicBezTo>
                <a:lnTo>
                  <a:pt x="98" y="2050"/>
                </a:lnTo>
                <a:cubicBezTo>
                  <a:pt x="49" y="2050"/>
                  <a:pt x="0" y="2148"/>
                  <a:pt x="0" y="2196"/>
                </a:cubicBezTo>
                <a:lnTo>
                  <a:pt x="0" y="2196"/>
                </a:lnTo>
                <a:lnTo>
                  <a:pt x="0" y="2587"/>
                </a:lnTo>
                <a:lnTo>
                  <a:pt x="0" y="2587"/>
                </a:lnTo>
                <a:cubicBezTo>
                  <a:pt x="0" y="2635"/>
                  <a:pt x="49" y="2684"/>
                  <a:pt x="98" y="2733"/>
                </a:cubicBezTo>
                <a:lnTo>
                  <a:pt x="3123" y="4538"/>
                </a:lnTo>
                <a:cubicBezTo>
                  <a:pt x="3220" y="4636"/>
                  <a:pt x="3367" y="4636"/>
                  <a:pt x="3464" y="4538"/>
                </a:cubicBezTo>
                <a:lnTo>
                  <a:pt x="6635" y="2587"/>
                </a:lnTo>
                <a:cubicBezTo>
                  <a:pt x="6684" y="2538"/>
                  <a:pt x="6733" y="2489"/>
                  <a:pt x="6733" y="2440"/>
                </a:cubicBezTo>
                <a:close/>
              </a:path>
            </a:pathLst>
          </a:custGeom>
          <a:solidFill>
            <a:srgbClr val="6B4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6307626" y="2739878"/>
            <a:ext cx="165851" cy="115263"/>
          </a:xfrm>
          <a:custGeom>
            <a:avLst/>
            <a:gdLst/>
            <a:ahLst/>
            <a:cxnLst/>
            <a:rect l="l" t="t" r="r" b="b"/>
            <a:pathLst>
              <a:path w="6733" h="4636" extrusionOk="0">
                <a:moveTo>
                  <a:pt x="6733" y="2440"/>
                </a:moveTo>
                <a:lnTo>
                  <a:pt x="6733" y="2440"/>
                </a:lnTo>
                <a:lnTo>
                  <a:pt x="6733" y="2049"/>
                </a:lnTo>
                <a:lnTo>
                  <a:pt x="6733" y="2049"/>
                </a:lnTo>
                <a:cubicBezTo>
                  <a:pt x="6733" y="2001"/>
                  <a:pt x="6684" y="1952"/>
                  <a:pt x="6635" y="1903"/>
                </a:cubicBezTo>
                <a:lnTo>
                  <a:pt x="3610" y="49"/>
                </a:lnTo>
                <a:cubicBezTo>
                  <a:pt x="3513" y="0"/>
                  <a:pt x="3366" y="0"/>
                  <a:pt x="3269" y="49"/>
                </a:cubicBezTo>
                <a:lnTo>
                  <a:pt x="98" y="2049"/>
                </a:lnTo>
                <a:cubicBezTo>
                  <a:pt x="49" y="2049"/>
                  <a:pt x="0" y="2098"/>
                  <a:pt x="49" y="2196"/>
                </a:cubicBezTo>
                <a:lnTo>
                  <a:pt x="49" y="2196"/>
                </a:lnTo>
                <a:lnTo>
                  <a:pt x="49" y="2586"/>
                </a:lnTo>
                <a:lnTo>
                  <a:pt x="49" y="2586"/>
                </a:lnTo>
                <a:cubicBezTo>
                  <a:pt x="49" y="2635"/>
                  <a:pt x="49" y="2684"/>
                  <a:pt x="98" y="2732"/>
                </a:cubicBezTo>
                <a:lnTo>
                  <a:pt x="3171" y="4538"/>
                </a:lnTo>
                <a:cubicBezTo>
                  <a:pt x="3269" y="4635"/>
                  <a:pt x="3415" y="4635"/>
                  <a:pt x="3513" y="4538"/>
                </a:cubicBezTo>
                <a:lnTo>
                  <a:pt x="6684" y="2586"/>
                </a:lnTo>
                <a:cubicBezTo>
                  <a:pt x="6684" y="2537"/>
                  <a:pt x="6733" y="2488"/>
                  <a:pt x="6733" y="2440"/>
                </a:cubicBezTo>
                <a:close/>
              </a:path>
            </a:pathLst>
          </a:custGeom>
          <a:solidFill>
            <a:srgbClr val="6B4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6406159" y="2800516"/>
            <a:ext cx="164668" cy="115274"/>
          </a:xfrm>
          <a:custGeom>
            <a:avLst/>
            <a:gdLst/>
            <a:ahLst/>
            <a:cxnLst/>
            <a:rect l="l" t="t" r="r" b="b"/>
            <a:pathLst>
              <a:path w="6685" h="4636" extrusionOk="0">
                <a:moveTo>
                  <a:pt x="6685" y="2440"/>
                </a:moveTo>
                <a:lnTo>
                  <a:pt x="6685" y="2440"/>
                </a:lnTo>
                <a:lnTo>
                  <a:pt x="6685" y="2050"/>
                </a:lnTo>
                <a:lnTo>
                  <a:pt x="6685" y="2050"/>
                </a:lnTo>
                <a:cubicBezTo>
                  <a:pt x="6685" y="2001"/>
                  <a:pt x="6685" y="1952"/>
                  <a:pt x="6636" y="1903"/>
                </a:cubicBezTo>
                <a:lnTo>
                  <a:pt x="3562" y="49"/>
                </a:lnTo>
                <a:cubicBezTo>
                  <a:pt x="3465" y="1"/>
                  <a:pt x="3318" y="1"/>
                  <a:pt x="3221" y="49"/>
                </a:cubicBezTo>
                <a:lnTo>
                  <a:pt x="98" y="2050"/>
                </a:lnTo>
                <a:cubicBezTo>
                  <a:pt x="49" y="2050"/>
                  <a:pt x="1" y="2099"/>
                  <a:pt x="1" y="2196"/>
                </a:cubicBezTo>
                <a:lnTo>
                  <a:pt x="1" y="2196"/>
                </a:lnTo>
                <a:lnTo>
                  <a:pt x="1" y="2586"/>
                </a:lnTo>
                <a:lnTo>
                  <a:pt x="1" y="2586"/>
                </a:lnTo>
                <a:cubicBezTo>
                  <a:pt x="1" y="2635"/>
                  <a:pt x="49" y="2684"/>
                  <a:pt x="98" y="2733"/>
                </a:cubicBezTo>
                <a:lnTo>
                  <a:pt x="3123" y="4587"/>
                </a:lnTo>
                <a:cubicBezTo>
                  <a:pt x="3221" y="4636"/>
                  <a:pt x="3367" y="4636"/>
                  <a:pt x="3465" y="4587"/>
                </a:cubicBezTo>
                <a:lnTo>
                  <a:pt x="6636" y="2586"/>
                </a:lnTo>
                <a:cubicBezTo>
                  <a:pt x="6685" y="2538"/>
                  <a:pt x="6685" y="2489"/>
                  <a:pt x="6685" y="24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7327936" y="3375478"/>
            <a:ext cx="164668" cy="115249"/>
          </a:xfrm>
          <a:custGeom>
            <a:avLst/>
            <a:gdLst/>
            <a:ahLst/>
            <a:cxnLst/>
            <a:rect l="l" t="t" r="r" b="b"/>
            <a:pathLst>
              <a:path w="6685" h="4635" extrusionOk="0">
                <a:moveTo>
                  <a:pt x="4831" y="3610"/>
                </a:moveTo>
                <a:lnTo>
                  <a:pt x="4831" y="3610"/>
                </a:lnTo>
                <a:lnTo>
                  <a:pt x="4831" y="3269"/>
                </a:lnTo>
                <a:lnTo>
                  <a:pt x="4977" y="3366"/>
                </a:lnTo>
                <a:cubicBezTo>
                  <a:pt x="5075" y="3415"/>
                  <a:pt x="5221" y="3415"/>
                  <a:pt x="5319" y="3366"/>
                </a:cubicBezTo>
                <a:lnTo>
                  <a:pt x="6587" y="2586"/>
                </a:lnTo>
                <a:cubicBezTo>
                  <a:pt x="6636" y="2537"/>
                  <a:pt x="6685" y="2488"/>
                  <a:pt x="6685" y="2439"/>
                </a:cubicBezTo>
                <a:lnTo>
                  <a:pt x="6685" y="2439"/>
                </a:lnTo>
                <a:lnTo>
                  <a:pt x="6685" y="2000"/>
                </a:lnTo>
                <a:lnTo>
                  <a:pt x="6685" y="2000"/>
                </a:lnTo>
                <a:cubicBezTo>
                  <a:pt x="6685" y="1952"/>
                  <a:pt x="6636" y="1903"/>
                  <a:pt x="6587" y="1854"/>
                </a:cubicBezTo>
                <a:lnTo>
                  <a:pt x="3562" y="49"/>
                </a:lnTo>
                <a:cubicBezTo>
                  <a:pt x="3465" y="0"/>
                  <a:pt x="3318" y="0"/>
                  <a:pt x="3221" y="49"/>
                </a:cubicBezTo>
                <a:lnTo>
                  <a:pt x="1952" y="829"/>
                </a:lnTo>
                <a:cubicBezTo>
                  <a:pt x="1855" y="878"/>
                  <a:pt x="1855" y="927"/>
                  <a:pt x="1855" y="1025"/>
                </a:cubicBezTo>
                <a:lnTo>
                  <a:pt x="1855" y="1025"/>
                </a:lnTo>
                <a:lnTo>
                  <a:pt x="1855" y="1317"/>
                </a:lnTo>
                <a:lnTo>
                  <a:pt x="1709" y="1220"/>
                </a:lnTo>
                <a:cubicBezTo>
                  <a:pt x="1611" y="1122"/>
                  <a:pt x="1465" y="1122"/>
                  <a:pt x="1367" y="1220"/>
                </a:cubicBezTo>
                <a:lnTo>
                  <a:pt x="50" y="2000"/>
                </a:lnTo>
                <a:cubicBezTo>
                  <a:pt x="1" y="2049"/>
                  <a:pt x="1" y="2098"/>
                  <a:pt x="1" y="2147"/>
                </a:cubicBezTo>
                <a:lnTo>
                  <a:pt x="1" y="2147"/>
                </a:lnTo>
                <a:lnTo>
                  <a:pt x="1" y="2537"/>
                </a:lnTo>
                <a:lnTo>
                  <a:pt x="1" y="2537"/>
                </a:lnTo>
                <a:cubicBezTo>
                  <a:pt x="1" y="2635"/>
                  <a:pt x="1" y="2683"/>
                  <a:pt x="50" y="2683"/>
                </a:cubicBezTo>
                <a:lnTo>
                  <a:pt x="3123" y="4586"/>
                </a:lnTo>
                <a:cubicBezTo>
                  <a:pt x="3221" y="4635"/>
                  <a:pt x="3367" y="4635"/>
                  <a:pt x="3465" y="4586"/>
                </a:cubicBezTo>
                <a:lnTo>
                  <a:pt x="4733" y="3757"/>
                </a:lnTo>
                <a:cubicBezTo>
                  <a:pt x="4782" y="3708"/>
                  <a:pt x="4831" y="3659"/>
                  <a:pt x="4831" y="3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7132052" y="3252957"/>
            <a:ext cx="165875" cy="115274"/>
          </a:xfrm>
          <a:custGeom>
            <a:avLst/>
            <a:gdLst/>
            <a:ahLst/>
            <a:cxnLst/>
            <a:rect l="l" t="t" r="r" b="b"/>
            <a:pathLst>
              <a:path w="6734" h="4636" extrusionOk="0">
                <a:moveTo>
                  <a:pt x="6733" y="2489"/>
                </a:moveTo>
                <a:lnTo>
                  <a:pt x="6733" y="2489"/>
                </a:lnTo>
                <a:lnTo>
                  <a:pt x="6733" y="2098"/>
                </a:lnTo>
                <a:lnTo>
                  <a:pt x="6733" y="2098"/>
                </a:lnTo>
                <a:cubicBezTo>
                  <a:pt x="6733" y="2001"/>
                  <a:pt x="6684" y="1952"/>
                  <a:pt x="6636" y="1952"/>
                </a:cubicBezTo>
                <a:lnTo>
                  <a:pt x="3611" y="98"/>
                </a:lnTo>
                <a:cubicBezTo>
                  <a:pt x="3464" y="1"/>
                  <a:pt x="3367" y="1"/>
                  <a:pt x="3269" y="98"/>
                </a:cubicBezTo>
                <a:lnTo>
                  <a:pt x="98" y="2050"/>
                </a:lnTo>
                <a:cubicBezTo>
                  <a:pt x="49" y="2098"/>
                  <a:pt x="1" y="2147"/>
                  <a:pt x="1" y="2196"/>
                </a:cubicBezTo>
                <a:lnTo>
                  <a:pt x="1" y="2196"/>
                </a:lnTo>
                <a:lnTo>
                  <a:pt x="1" y="2586"/>
                </a:lnTo>
                <a:lnTo>
                  <a:pt x="1" y="2586"/>
                </a:lnTo>
                <a:cubicBezTo>
                  <a:pt x="1" y="2635"/>
                  <a:pt x="49" y="2733"/>
                  <a:pt x="98" y="2733"/>
                </a:cubicBezTo>
                <a:lnTo>
                  <a:pt x="3123" y="4587"/>
                </a:lnTo>
                <a:cubicBezTo>
                  <a:pt x="3221" y="4635"/>
                  <a:pt x="3367" y="4635"/>
                  <a:pt x="3464" y="4587"/>
                </a:cubicBezTo>
                <a:lnTo>
                  <a:pt x="6636" y="2586"/>
                </a:lnTo>
                <a:cubicBezTo>
                  <a:pt x="6684" y="2586"/>
                  <a:pt x="6733" y="2537"/>
                  <a:pt x="6733" y="24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7229403" y="3313596"/>
            <a:ext cx="165875" cy="115274"/>
          </a:xfrm>
          <a:custGeom>
            <a:avLst/>
            <a:gdLst/>
            <a:ahLst/>
            <a:cxnLst/>
            <a:rect l="l" t="t" r="r" b="b"/>
            <a:pathLst>
              <a:path w="6734" h="4636" extrusionOk="0">
                <a:moveTo>
                  <a:pt x="6733" y="2489"/>
                </a:moveTo>
                <a:lnTo>
                  <a:pt x="6733" y="2489"/>
                </a:lnTo>
                <a:lnTo>
                  <a:pt x="6733" y="2099"/>
                </a:lnTo>
                <a:lnTo>
                  <a:pt x="6733" y="2099"/>
                </a:lnTo>
                <a:cubicBezTo>
                  <a:pt x="6733" y="2001"/>
                  <a:pt x="6684" y="1952"/>
                  <a:pt x="6635" y="1952"/>
                </a:cubicBezTo>
                <a:lnTo>
                  <a:pt x="3611" y="98"/>
                </a:lnTo>
                <a:cubicBezTo>
                  <a:pt x="3513" y="1"/>
                  <a:pt x="3367" y="1"/>
                  <a:pt x="3269" y="98"/>
                </a:cubicBezTo>
                <a:lnTo>
                  <a:pt x="98" y="2050"/>
                </a:lnTo>
                <a:cubicBezTo>
                  <a:pt x="49" y="2099"/>
                  <a:pt x="0" y="2148"/>
                  <a:pt x="0" y="2196"/>
                </a:cubicBezTo>
                <a:lnTo>
                  <a:pt x="0" y="2196"/>
                </a:lnTo>
                <a:lnTo>
                  <a:pt x="0" y="2587"/>
                </a:lnTo>
                <a:lnTo>
                  <a:pt x="0" y="2587"/>
                </a:lnTo>
                <a:cubicBezTo>
                  <a:pt x="0" y="2635"/>
                  <a:pt x="49" y="2733"/>
                  <a:pt x="98" y="2733"/>
                </a:cubicBezTo>
                <a:lnTo>
                  <a:pt x="3123" y="4587"/>
                </a:lnTo>
                <a:cubicBezTo>
                  <a:pt x="3220" y="4636"/>
                  <a:pt x="3367" y="4636"/>
                  <a:pt x="3464" y="4587"/>
                </a:cubicBezTo>
                <a:lnTo>
                  <a:pt x="6635" y="2587"/>
                </a:lnTo>
                <a:cubicBezTo>
                  <a:pt x="6684" y="2587"/>
                  <a:pt x="6733" y="2538"/>
                  <a:pt x="6733" y="24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6620074" y="2418435"/>
            <a:ext cx="165875" cy="114044"/>
          </a:xfrm>
          <a:custGeom>
            <a:avLst/>
            <a:gdLst/>
            <a:ahLst/>
            <a:cxnLst/>
            <a:rect l="l" t="t" r="r" b="b"/>
            <a:pathLst>
              <a:path w="6734" h="4587" extrusionOk="0">
                <a:moveTo>
                  <a:pt x="99" y="2684"/>
                </a:moveTo>
                <a:lnTo>
                  <a:pt x="3123" y="4538"/>
                </a:lnTo>
                <a:cubicBezTo>
                  <a:pt x="3221" y="4587"/>
                  <a:pt x="3367" y="4587"/>
                  <a:pt x="3465" y="4538"/>
                </a:cubicBezTo>
                <a:lnTo>
                  <a:pt x="6636" y="2538"/>
                </a:lnTo>
                <a:cubicBezTo>
                  <a:pt x="6685" y="2489"/>
                  <a:pt x="6734" y="2440"/>
                  <a:pt x="6734" y="2391"/>
                </a:cubicBezTo>
                <a:lnTo>
                  <a:pt x="6734" y="2391"/>
                </a:lnTo>
                <a:lnTo>
                  <a:pt x="6734" y="2001"/>
                </a:lnTo>
                <a:lnTo>
                  <a:pt x="6734" y="2001"/>
                </a:lnTo>
                <a:cubicBezTo>
                  <a:pt x="6734" y="1952"/>
                  <a:pt x="6685" y="1903"/>
                  <a:pt x="6636" y="1903"/>
                </a:cubicBezTo>
                <a:lnTo>
                  <a:pt x="3611" y="49"/>
                </a:lnTo>
                <a:cubicBezTo>
                  <a:pt x="3514" y="1"/>
                  <a:pt x="3367" y="1"/>
                  <a:pt x="3270" y="49"/>
                </a:cubicBezTo>
                <a:lnTo>
                  <a:pt x="99" y="2050"/>
                </a:lnTo>
                <a:cubicBezTo>
                  <a:pt x="50" y="2050"/>
                  <a:pt x="1" y="2147"/>
                  <a:pt x="1" y="2196"/>
                </a:cubicBezTo>
                <a:lnTo>
                  <a:pt x="1" y="2196"/>
                </a:lnTo>
                <a:lnTo>
                  <a:pt x="1" y="2586"/>
                </a:lnTo>
                <a:lnTo>
                  <a:pt x="1" y="2586"/>
                </a:lnTo>
                <a:cubicBezTo>
                  <a:pt x="1" y="2635"/>
                  <a:pt x="50" y="2684"/>
                  <a:pt x="9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6717425" y="2477881"/>
            <a:ext cx="165875" cy="115238"/>
          </a:xfrm>
          <a:custGeom>
            <a:avLst/>
            <a:gdLst/>
            <a:ahLst/>
            <a:cxnLst/>
            <a:rect l="l" t="t" r="r" b="b"/>
            <a:pathLst>
              <a:path w="6734" h="4635" extrusionOk="0">
                <a:moveTo>
                  <a:pt x="1" y="2586"/>
                </a:moveTo>
                <a:lnTo>
                  <a:pt x="1" y="2586"/>
                </a:lnTo>
                <a:cubicBezTo>
                  <a:pt x="1" y="2635"/>
                  <a:pt x="50" y="2683"/>
                  <a:pt x="98" y="2732"/>
                </a:cubicBezTo>
                <a:lnTo>
                  <a:pt x="3123" y="4586"/>
                </a:lnTo>
                <a:cubicBezTo>
                  <a:pt x="3221" y="4635"/>
                  <a:pt x="3367" y="4635"/>
                  <a:pt x="3465" y="4586"/>
                </a:cubicBezTo>
                <a:lnTo>
                  <a:pt x="6636" y="2635"/>
                </a:lnTo>
                <a:cubicBezTo>
                  <a:pt x="6685" y="2586"/>
                  <a:pt x="6733" y="2537"/>
                  <a:pt x="6733" y="2488"/>
                </a:cubicBezTo>
                <a:lnTo>
                  <a:pt x="6733" y="2488"/>
                </a:lnTo>
                <a:lnTo>
                  <a:pt x="6733" y="2049"/>
                </a:lnTo>
                <a:lnTo>
                  <a:pt x="6733" y="2049"/>
                </a:lnTo>
                <a:cubicBezTo>
                  <a:pt x="6733" y="2000"/>
                  <a:pt x="6685" y="1952"/>
                  <a:pt x="6636" y="1903"/>
                </a:cubicBezTo>
                <a:lnTo>
                  <a:pt x="3611" y="49"/>
                </a:lnTo>
                <a:cubicBezTo>
                  <a:pt x="3513" y="0"/>
                  <a:pt x="3367" y="0"/>
                  <a:pt x="3270" y="49"/>
                </a:cubicBezTo>
                <a:lnTo>
                  <a:pt x="98" y="2049"/>
                </a:lnTo>
                <a:cubicBezTo>
                  <a:pt x="50" y="2098"/>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6814776" y="2538519"/>
            <a:ext cx="165875" cy="115263"/>
          </a:xfrm>
          <a:custGeom>
            <a:avLst/>
            <a:gdLst/>
            <a:ahLst/>
            <a:cxnLst/>
            <a:rect l="l" t="t" r="r" b="b"/>
            <a:pathLst>
              <a:path w="6734" h="4636" extrusionOk="0">
                <a:moveTo>
                  <a:pt x="6684" y="2050"/>
                </a:moveTo>
                <a:cubicBezTo>
                  <a:pt x="6733" y="2001"/>
                  <a:pt x="6684" y="1952"/>
                  <a:pt x="6636" y="1903"/>
                </a:cubicBezTo>
                <a:lnTo>
                  <a:pt x="3562" y="98"/>
                </a:lnTo>
                <a:cubicBezTo>
                  <a:pt x="3464" y="1"/>
                  <a:pt x="3367" y="1"/>
                  <a:pt x="3269" y="98"/>
                </a:cubicBezTo>
                <a:lnTo>
                  <a:pt x="98" y="2050"/>
                </a:lnTo>
                <a:cubicBezTo>
                  <a:pt x="49" y="2098"/>
                  <a:pt x="1" y="2147"/>
                  <a:pt x="1" y="2245"/>
                </a:cubicBezTo>
                <a:lnTo>
                  <a:pt x="1" y="2245"/>
                </a:lnTo>
                <a:lnTo>
                  <a:pt x="1" y="2586"/>
                </a:lnTo>
                <a:lnTo>
                  <a:pt x="1" y="2586"/>
                </a:lnTo>
                <a:cubicBezTo>
                  <a:pt x="1" y="2684"/>
                  <a:pt x="49" y="2733"/>
                  <a:pt x="98" y="2733"/>
                </a:cubicBezTo>
                <a:lnTo>
                  <a:pt x="3123" y="4587"/>
                </a:lnTo>
                <a:cubicBezTo>
                  <a:pt x="3221" y="4635"/>
                  <a:pt x="3367" y="4635"/>
                  <a:pt x="3464" y="4587"/>
                </a:cubicBezTo>
                <a:lnTo>
                  <a:pt x="6636" y="2586"/>
                </a:lnTo>
                <a:cubicBezTo>
                  <a:pt x="6684" y="2586"/>
                  <a:pt x="6733" y="2538"/>
                  <a:pt x="6733" y="2440"/>
                </a:cubicBezTo>
                <a:lnTo>
                  <a:pt x="6733" y="2440"/>
                </a:lnTo>
                <a:lnTo>
                  <a:pt x="6733" y="205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6912126" y="2599158"/>
            <a:ext cx="165875" cy="115263"/>
          </a:xfrm>
          <a:custGeom>
            <a:avLst/>
            <a:gdLst/>
            <a:ahLst/>
            <a:cxnLst/>
            <a:rect l="l" t="t" r="r" b="b"/>
            <a:pathLst>
              <a:path w="6734" h="4636" extrusionOk="0">
                <a:moveTo>
                  <a:pt x="6733" y="2050"/>
                </a:moveTo>
                <a:cubicBezTo>
                  <a:pt x="6733" y="2001"/>
                  <a:pt x="6684" y="1952"/>
                  <a:pt x="6635" y="1904"/>
                </a:cubicBezTo>
                <a:lnTo>
                  <a:pt x="3611" y="50"/>
                </a:lnTo>
                <a:cubicBezTo>
                  <a:pt x="3464" y="1"/>
                  <a:pt x="3367" y="1"/>
                  <a:pt x="3269" y="50"/>
                </a:cubicBezTo>
                <a:lnTo>
                  <a:pt x="98" y="2050"/>
                </a:lnTo>
                <a:cubicBezTo>
                  <a:pt x="49" y="2050"/>
                  <a:pt x="0" y="2099"/>
                  <a:pt x="0" y="2196"/>
                </a:cubicBezTo>
                <a:lnTo>
                  <a:pt x="0" y="2196"/>
                </a:lnTo>
                <a:lnTo>
                  <a:pt x="0" y="2538"/>
                </a:lnTo>
                <a:lnTo>
                  <a:pt x="0" y="2538"/>
                </a:lnTo>
                <a:cubicBezTo>
                  <a:pt x="0" y="2587"/>
                  <a:pt x="49" y="2684"/>
                  <a:pt x="98" y="2684"/>
                </a:cubicBezTo>
                <a:lnTo>
                  <a:pt x="3123" y="4538"/>
                </a:lnTo>
                <a:cubicBezTo>
                  <a:pt x="3220" y="4636"/>
                  <a:pt x="3367" y="4636"/>
                  <a:pt x="3464" y="4538"/>
                </a:cubicBezTo>
                <a:lnTo>
                  <a:pt x="6635" y="2587"/>
                </a:lnTo>
                <a:cubicBezTo>
                  <a:pt x="6684" y="2538"/>
                  <a:pt x="6733" y="2489"/>
                  <a:pt x="6733" y="2440"/>
                </a:cubicBezTo>
                <a:lnTo>
                  <a:pt x="6733" y="244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7009477" y="2659822"/>
            <a:ext cx="165851" cy="115263"/>
          </a:xfrm>
          <a:custGeom>
            <a:avLst/>
            <a:gdLst/>
            <a:ahLst/>
            <a:cxnLst/>
            <a:rect l="l" t="t" r="r" b="b"/>
            <a:pathLst>
              <a:path w="6733" h="4636" extrusionOk="0">
                <a:moveTo>
                  <a:pt x="6733" y="2049"/>
                </a:moveTo>
                <a:cubicBezTo>
                  <a:pt x="6733" y="2001"/>
                  <a:pt x="6684" y="1952"/>
                  <a:pt x="6635" y="1903"/>
                </a:cubicBezTo>
                <a:lnTo>
                  <a:pt x="3610" y="49"/>
                </a:lnTo>
                <a:cubicBezTo>
                  <a:pt x="3513" y="0"/>
                  <a:pt x="3367" y="0"/>
                  <a:pt x="3269" y="49"/>
                </a:cubicBezTo>
                <a:lnTo>
                  <a:pt x="98" y="2049"/>
                </a:lnTo>
                <a:cubicBezTo>
                  <a:pt x="49" y="2049"/>
                  <a:pt x="0" y="2098"/>
                  <a:pt x="0" y="2196"/>
                </a:cubicBezTo>
                <a:lnTo>
                  <a:pt x="0" y="2196"/>
                </a:lnTo>
                <a:lnTo>
                  <a:pt x="0" y="2537"/>
                </a:lnTo>
                <a:lnTo>
                  <a:pt x="0" y="2537"/>
                </a:lnTo>
                <a:cubicBezTo>
                  <a:pt x="0" y="2586"/>
                  <a:pt x="49" y="2684"/>
                  <a:pt x="98" y="2684"/>
                </a:cubicBezTo>
                <a:lnTo>
                  <a:pt x="3123" y="4538"/>
                </a:lnTo>
                <a:cubicBezTo>
                  <a:pt x="3220" y="4635"/>
                  <a:pt x="3367" y="4635"/>
                  <a:pt x="3464" y="4538"/>
                </a:cubicBezTo>
                <a:lnTo>
                  <a:pt x="6635" y="2586"/>
                </a:lnTo>
                <a:cubicBezTo>
                  <a:pt x="6684" y="2537"/>
                  <a:pt x="6733" y="2488"/>
                  <a:pt x="6733" y="2440"/>
                </a:cubicBezTo>
                <a:lnTo>
                  <a:pt x="6733" y="2440"/>
                </a:lnTo>
                <a:lnTo>
                  <a:pt x="6733" y="204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7497413" y="2961847"/>
            <a:ext cx="165851" cy="115263"/>
          </a:xfrm>
          <a:custGeom>
            <a:avLst/>
            <a:gdLst/>
            <a:ahLst/>
            <a:cxnLst/>
            <a:rect l="l" t="t" r="r" b="b"/>
            <a:pathLst>
              <a:path w="6733" h="4636" extrusionOk="0">
                <a:moveTo>
                  <a:pt x="6733" y="2098"/>
                </a:moveTo>
                <a:cubicBezTo>
                  <a:pt x="6733" y="2001"/>
                  <a:pt x="6684" y="1952"/>
                  <a:pt x="6635" y="1952"/>
                </a:cubicBezTo>
                <a:lnTo>
                  <a:pt x="3610" y="49"/>
                </a:lnTo>
                <a:cubicBezTo>
                  <a:pt x="3513" y="0"/>
                  <a:pt x="3366" y="0"/>
                  <a:pt x="3269" y="49"/>
                </a:cubicBezTo>
                <a:lnTo>
                  <a:pt x="98" y="2050"/>
                </a:lnTo>
                <a:cubicBezTo>
                  <a:pt x="49" y="2098"/>
                  <a:pt x="0" y="2147"/>
                  <a:pt x="0" y="2196"/>
                </a:cubicBezTo>
                <a:lnTo>
                  <a:pt x="0" y="2196"/>
                </a:lnTo>
                <a:lnTo>
                  <a:pt x="0" y="2586"/>
                </a:lnTo>
                <a:lnTo>
                  <a:pt x="0" y="2586"/>
                </a:lnTo>
                <a:cubicBezTo>
                  <a:pt x="0" y="2635"/>
                  <a:pt x="49" y="2733"/>
                  <a:pt x="98" y="2733"/>
                </a:cubicBezTo>
                <a:lnTo>
                  <a:pt x="3122" y="4587"/>
                </a:lnTo>
                <a:cubicBezTo>
                  <a:pt x="3220" y="4635"/>
                  <a:pt x="3366" y="4635"/>
                  <a:pt x="3464" y="4587"/>
                </a:cubicBezTo>
                <a:lnTo>
                  <a:pt x="6635" y="2586"/>
                </a:lnTo>
                <a:cubicBezTo>
                  <a:pt x="6684" y="2537"/>
                  <a:pt x="6733" y="2489"/>
                  <a:pt x="6733" y="2440"/>
                </a:cubicBezTo>
                <a:lnTo>
                  <a:pt x="6733" y="244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7594740" y="3023704"/>
            <a:ext cx="165875" cy="114044"/>
          </a:xfrm>
          <a:custGeom>
            <a:avLst/>
            <a:gdLst/>
            <a:ahLst/>
            <a:cxnLst/>
            <a:rect l="l" t="t" r="r" b="b"/>
            <a:pathLst>
              <a:path w="6734" h="4587" extrusionOk="0">
                <a:moveTo>
                  <a:pt x="6734" y="2050"/>
                </a:moveTo>
                <a:cubicBezTo>
                  <a:pt x="6734" y="1952"/>
                  <a:pt x="6685" y="1903"/>
                  <a:pt x="6636" y="1855"/>
                </a:cubicBezTo>
                <a:lnTo>
                  <a:pt x="3611" y="49"/>
                </a:lnTo>
                <a:cubicBezTo>
                  <a:pt x="3465" y="1"/>
                  <a:pt x="3367" y="1"/>
                  <a:pt x="3270" y="49"/>
                </a:cubicBezTo>
                <a:lnTo>
                  <a:pt x="98" y="2050"/>
                </a:lnTo>
                <a:cubicBezTo>
                  <a:pt x="50" y="2050"/>
                  <a:pt x="1" y="2099"/>
                  <a:pt x="1" y="2196"/>
                </a:cubicBezTo>
                <a:lnTo>
                  <a:pt x="1" y="2196"/>
                </a:lnTo>
                <a:lnTo>
                  <a:pt x="1" y="2538"/>
                </a:lnTo>
                <a:lnTo>
                  <a:pt x="1" y="2538"/>
                </a:lnTo>
                <a:cubicBezTo>
                  <a:pt x="1" y="2586"/>
                  <a:pt x="50" y="2684"/>
                  <a:pt x="98" y="2684"/>
                </a:cubicBezTo>
                <a:lnTo>
                  <a:pt x="3123" y="4538"/>
                </a:lnTo>
                <a:cubicBezTo>
                  <a:pt x="3221" y="4587"/>
                  <a:pt x="3367" y="4587"/>
                  <a:pt x="3465" y="4538"/>
                </a:cubicBezTo>
                <a:lnTo>
                  <a:pt x="6636" y="2538"/>
                </a:lnTo>
                <a:cubicBezTo>
                  <a:pt x="6685" y="2489"/>
                  <a:pt x="6734" y="2440"/>
                  <a:pt x="6734" y="2391"/>
                </a:cubicBezTo>
                <a:lnTo>
                  <a:pt x="6734" y="2391"/>
                </a:lnTo>
                <a:lnTo>
                  <a:pt x="6734" y="200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7692090" y="3083149"/>
            <a:ext cx="165875" cy="115263"/>
          </a:xfrm>
          <a:custGeom>
            <a:avLst/>
            <a:gdLst/>
            <a:ahLst/>
            <a:cxnLst/>
            <a:rect l="l" t="t" r="r" b="b"/>
            <a:pathLst>
              <a:path w="6734" h="4636" extrusionOk="0">
                <a:moveTo>
                  <a:pt x="6733" y="2440"/>
                </a:moveTo>
                <a:lnTo>
                  <a:pt x="6733" y="2440"/>
                </a:lnTo>
                <a:lnTo>
                  <a:pt x="6733" y="2049"/>
                </a:lnTo>
                <a:lnTo>
                  <a:pt x="6733" y="2049"/>
                </a:lnTo>
                <a:cubicBezTo>
                  <a:pt x="6733" y="2001"/>
                  <a:pt x="6685" y="1952"/>
                  <a:pt x="6636" y="1903"/>
                </a:cubicBezTo>
                <a:lnTo>
                  <a:pt x="3611" y="49"/>
                </a:lnTo>
                <a:cubicBezTo>
                  <a:pt x="3513" y="0"/>
                  <a:pt x="3367" y="0"/>
                  <a:pt x="3269" y="49"/>
                </a:cubicBezTo>
                <a:lnTo>
                  <a:pt x="98" y="2049"/>
                </a:lnTo>
                <a:cubicBezTo>
                  <a:pt x="49" y="2049"/>
                  <a:pt x="1" y="2147"/>
                  <a:pt x="49" y="2196"/>
                </a:cubicBezTo>
                <a:lnTo>
                  <a:pt x="49" y="2196"/>
                </a:lnTo>
                <a:lnTo>
                  <a:pt x="49" y="2586"/>
                </a:lnTo>
                <a:lnTo>
                  <a:pt x="49" y="2586"/>
                </a:lnTo>
                <a:cubicBezTo>
                  <a:pt x="1" y="2635"/>
                  <a:pt x="49" y="2732"/>
                  <a:pt x="98" y="2732"/>
                </a:cubicBezTo>
                <a:lnTo>
                  <a:pt x="3172" y="4586"/>
                </a:lnTo>
                <a:cubicBezTo>
                  <a:pt x="3269" y="4635"/>
                  <a:pt x="3367" y="4635"/>
                  <a:pt x="3465" y="4586"/>
                </a:cubicBezTo>
                <a:lnTo>
                  <a:pt x="6636" y="2586"/>
                </a:lnTo>
                <a:cubicBezTo>
                  <a:pt x="6685" y="2586"/>
                  <a:pt x="6733" y="2537"/>
                  <a:pt x="6733" y="24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6657344" y="2571263"/>
            <a:ext cx="165875" cy="115263"/>
          </a:xfrm>
          <a:custGeom>
            <a:avLst/>
            <a:gdLst/>
            <a:ahLst/>
            <a:cxnLst/>
            <a:rect l="l" t="t" r="r" b="b"/>
            <a:pathLst>
              <a:path w="6734" h="4636" extrusionOk="0">
                <a:moveTo>
                  <a:pt x="0" y="2587"/>
                </a:moveTo>
                <a:lnTo>
                  <a:pt x="0" y="2587"/>
                </a:lnTo>
                <a:cubicBezTo>
                  <a:pt x="0" y="2635"/>
                  <a:pt x="49" y="2684"/>
                  <a:pt x="98" y="2733"/>
                </a:cubicBezTo>
                <a:lnTo>
                  <a:pt x="3123" y="4587"/>
                </a:lnTo>
                <a:cubicBezTo>
                  <a:pt x="3220" y="4636"/>
                  <a:pt x="3367" y="4636"/>
                  <a:pt x="3464" y="4587"/>
                </a:cubicBezTo>
                <a:lnTo>
                  <a:pt x="6635" y="2587"/>
                </a:lnTo>
                <a:cubicBezTo>
                  <a:pt x="6684" y="2538"/>
                  <a:pt x="6733" y="2489"/>
                  <a:pt x="6733" y="2440"/>
                </a:cubicBezTo>
                <a:lnTo>
                  <a:pt x="6733" y="2440"/>
                </a:lnTo>
                <a:lnTo>
                  <a:pt x="6733" y="2050"/>
                </a:lnTo>
                <a:lnTo>
                  <a:pt x="6733" y="2050"/>
                </a:lnTo>
                <a:cubicBezTo>
                  <a:pt x="6733" y="2001"/>
                  <a:pt x="6684" y="1952"/>
                  <a:pt x="6635" y="1904"/>
                </a:cubicBezTo>
                <a:lnTo>
                  <a:pt x="3562" y="50"/>
                </a:lnTo>
                <a:cubicBezTo>
                  <a:pt x="3464" y="1"/>
                  <a:pt x="3367" y="1"/>
                  <a:pt x="3269" y="50"/>
                </a:cubicBezTo>
                <a:lnTo>
                  <a:pt x="98" y="2050"/>
                </a:lnTo>
                <a:cubicBezTo>
                  <a:pt x="49" y="2050"/>
                  <a:pt x="0" y="2099"/>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6754695" y="2631926"/>
            <a:ext cx="165851" cy="115263"/>
          </a:xfrm>
          <a:custGeom>
            <a:avLst/>
            <a:gdLst/>
            <a:ahLst/>
            <a:cxnLst/>
            <a:rect l="l" t="t" r="r" b="b"/>
            <a:pathLst>
              <a:path w="6733" h="4636" extrusionOk="0">
                <a:moveTo>
                  <a:pt x="0" y="2586"/>
                </a:moveTo>
                <a:lnTo>
                  <a:pt x="0" y="2586"/>
                </a:lnTo>
                <a:cubicBezTo>
                  <a:pt x="0" y="2635"/>
                  <a:pt x="49" y="2684"/>
                  <a:pt x="98" y="2732"/>
                </a:cubicBezTo>
                <a:lnTo>
                  <a:pt x="3123" y="4586"/>
                </a:lnTo>
                <a:cubicBezTo>
                  <a:pt x="3220" y="4635"/>
                  <a:pt x="3367" y="4635"/>
                  <a:pt x="3464" y="4586"/>
                </a:cubicBezTo>
                <a:lnTo>
                  <a:pt x="6635" y="2586"/>
                </a:lnTo>
                <a:cubicBezTo>
                  <a:pt x="6684" y="2537"/>
                  <a:pt x="6733" y="2488"/>
                  <a:pt x="6733" y="2440"/>
                </a:cubicBezTo>
                <a:lnTo>
                  <a:pt x="6733" y="2440"/>
                </a:lnTo>
                <a:lnTo>
                  <a:pt x="6733" y="2049"/>
                </a:lnTo>
                <a:lnTo>
                  <a:pt x="6733" y="2049"/>
                </a:lnTo>
                <a:cubicBezTo>
                  <a:pt x="6733" y="2000"/>
                  <a:pt x="6684" y="1952"/>
                  <a:pt x="6635" y="1903"/>
                </a:cubicBezTo>
                <a:lnTo>
                  <a:pt x="3562" y="49"/>
                </a:lnTo>
                <a:cubicBezTo>
                  <a:pt x="3464" y="0"/>
                  <a:pt x="3367" y="0"/>
                  <a:pt x="3269" y="49"/>
                </a:cubicBezTo>
                <a:lnTo>
                  <a:pt x="98" y="2049"/>
                </a:lnTo>
                <a:cubicBezTo>
                  <a:pt x="49" y="2098"/>
                  <a:pt x="0" y="2147"/>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6852021" y="2691347"/>
            <a:ext cx="165875" cy="115263"/>
          </a:xfrm>
          <a:custGeom>
            <a:avLst/>
            <a:gdLst/>
            <a:ahLst/>
            <a:cxnLst/>
            <a:rect l="l" t="t" r="r" b="b"/>
            <a:pathLst>
              <a:path w="6734" h="4636" extrusionOk="0">
                <a:moveTo>
                  <a:pt x="6685" y="2099"/>
                </a:moveTo>
                <a:cubicBezTo>
                  <a:pt x="6685" y="2050"/>
                  <a:pt x="6685" y="1952"/>
                  <a:pt x="6636" y="1952"/>
                </a:cubicBezTo>
                <a:lnTo>
                  <a:pt x="3562" y="98"/>
                </a:lnTo>
                <a:cubicBezTo>
                  <a:pt x="3465" y="1"/>
                  <a:pt x="3367" y="1"/>
                  <a:pt x="3270" y="98"/>
                </a:cubicBezTo>
                <a:lnTo>
                  <a:pt x="99" y="2050"/>
                </a:lnTo>
                <a:cubicBezTo>
                  <a:pt x="50" y="2099"/>
                  <a:pt x="1" y="2147"/>
                  <a:pt x="1" y="2196"/>
                </a:cubicBezTo>
                <a:lnTo>
                  <a:pt x="1" y="2196"/>
                </a:lnTo>
                <a:lnTo>
                  <a:pt x="1" y="2587"/>
                </a:lnTo>
                <a:lnTo>
                  <a:pt x="1" y="2587"/>
                </a:lnTo>
                <a:cubicBezTo>
                  <a:pt x="1" y="2684"/>
                  <a:pt x="50" y="2733"/>
                  <a:pt x="99" y="2733"/>
                </a:cubicBezTo>
                <a:lnTo>
                  <a:pt x="3123" y="4587"/>
                </a:lnTo>
                <a:cubicBezTo>
                  <a:pt x="3221" y="4636"/>
                  <a:pt x="3367" y="4636"/>
                  <a:pt x="3465" y="4587"/>
                </a:cubicBezTo>
                <a:lnTo>
                  <a:pt x="6636" y="2587"/>
                </a:lnTo>
                <a:cubicBezTo>
                  <a:pt x="6685" y="2587"/>
                  <a:pt x="6734" y="2489"/>
                  <a:pt x="6734" y="2440"/>
                </a:cubicBezTo>
                <a:lnTo>
                  <a:pt x="6734" y="2440"/>
                </a:lnTo>
                <a:lnTo>
                  <a:pt x="6734" y="2050"/>
                </a:lnTo>
                <a:lnTo>
                  <a:pt x="6734"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6948165" y="2752010"/>
            <a:ext cx="165875" cy="116456"/>
          </a:xfrm>
          <a:custGeom>
            <a:avLst/>
            <a:gdLst/>
            <a:ahLst/>
            <a:cxnLst/>
            <a:rect l="l" t="t" r="r" b="b"/>
            <a:pathLst>
              <a:path w="6734" h="4684" extrusionOk="0">
                <a:moveTo>
                  <a:pt x="6734" y="2098"/>
                </a:moveTo>
                <a:cubicBezTo>
                  <a:pt x="6734" y="2049"/>
                  <a:pt x="6685" y="1952"/>
                  <a:pt x="6636" y="1952"/>
                </a:cubicBezTo>
                <a:lnTo>
                  <a:pt x="3611" y="98"/>
                </a:lnTo>
                <a:cubicBezTo>
                  <a:pt x="3514" y="0"/>
                  <a:pt x="3367" y="0"/>
                  <a:pt x="3270" y="98"/>
                </a:cubicBezTo>
                <a:lnTo>
                  <a:pt x="99" y="2049"/>
                </a:lnTo>
                <a:cubicBezTo>
                  <a:pt x="50" y="2098"/>
                  <a:pt x="1" y="2147"/>
                  <a:pt x="50" y="2196"/>
                </a:cubicBezTo>
                <a:lnTo>
                  <a:pt x="50" y="2196"/>
                </a:lnTo>
                <a:lnTo>
                  <a:pt x="50" y="2586"/>
                </a:lnTo>
                <a:lnTo>
                  <a:pt x="50" y="2586"/>
                </a:lnTo>
                <a:cubicBezTo>
                  <a:pt x="50" y="2635"/>
                  <a:pt x="50" y="2732"/>
                  <a:pt x="99" y="2732"/>
                </a:cubicBezTo>
                <a:lnTo>
                  <a:pt x="3172" y="4586"/>
                </a:lnTo>
                <a:cubicBezTo>
                  <a:pt x="3270" y="4684"/>
                  <a:pt x="3367" y="4684"/>
                  <a:pt x="3514" y="4586"/>
                </a:cubicBezTo>
                <a:lnTo>
                  <a:pt x="6685" y="2635"/>
                </a:lnTo>
                <a:cubicBezTo>
                  <a:pt x="6685" y="2586"/>
                  <a:pt x="6734" y="2537"/>
                  <a:pt x="6734" y="2488"/>
                </a:cubicBezTo>
                <a:lnTo>
                  <a:pt x="6734" y="2488"/>
                </a:lnTo>
                <a:lnTo>
                  <a:pt x="6734" y="209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7339957" y="2994590"/>
            <a:ext cx="164668" cy="115263"/>
          </a:xfrm>
          <a:custGeom>
            <a:avLst/>
            <a:gdLst/>
            <a:ahLst/>
            <a:cxnLst/>
            <a:rect l="l" t="t" r="r" b="b"/>
            <a:pathLst>
              <a:path w="6685" h="4636" extrusionOk="0">
                <a:moveTo>
                  <a:pt x="1" y="2586"/>
                </a:moveTo>
                <a:lnTo>
                  <a:pt x="1" y="2586"/>
                </a:lnTo>
                <a:cubicBezTo>
                  <a:pt x="1" y="2635"/>
                  <a:pt x="1" y="2684"/>
                  <a:pt x="50" y="2733"/>
                </a:cubicBezTo>
                <a:lnTo>
                  <a:pt x="3123" y="4587"/>
                </a:lnTo>
                <a:cubicBezTo>
                  <a:pt x="3221" y="4636"/>
                  <a:pt x="3367" y="4636"/>
                  <a:pt x="3465" y="4587"/>
                </a:cubicBezTo>
                <a:lnTo>
                  <a:pt x="6636" y="2586"/>
                </a:lnTo>
                <a:cubicBezTo>
                  <a:pt x="6685" y="2586"/>
                  <a:pt x="6685" y="2538"/>
                  <a:pt x="6685" y="2440"/>
                </a:cubicBezTo>
                <a:lnTo>
                  <a:pt x="6685" y="2440"/>
                </a:lnTo>
                <a:lnTo>
                  <a:pt x="6685" y="2050"/>
                </a:lnTo>
                <a:lnTo>
                  <a:pt x="6685" y="2050"/>
                </a:lnTo>
                <a:cubicBezTo>
                  <a:pt x="6685" y="2001"/>
                  <a:pt x="6685" y="1952"/>
                  <a:pt x="6636" y="1903"/>
                </a:cubicBezTo>
                <a:lnTo>
                  <a:pt x="3562" y="50"/>
                </a:lnTo>
                <a:cubicBezTo>
                  <a:pt x="3465" y="1"/>
                  <a:pt x="3318" y="1"/>
                  <a:pt x="3221" y="50"/>
                </a:cubicBezTo>
                <a:lnTo>
                  <a:pt x="50" y="2050"/>
                </a:lnTo>
                <a:cubicBezTo>
                  <a:pt x="1" y="2050"/>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7437308" y="3055254"/>
            <a:ext cx="165875" cy="116456"/>
          </a:xfrm>
          <a:custGeom>
            <a:avLst/>
            <a:gdLst/>
            <a:ahLst/>
            <a:cxnLst/>
            <a:rect l="l" t="t" r="r" b="b"/>
            <a:pathLst>
              <a:path w="6734" h="4684" extrusionOk="0">
                <a:moveTo>
                  <a:pt x="6685" y="2439"/>
                </a:moveTo>
                <a:lnTo>
                  <a:pt x="6685" y="2439"/>
                </a:lnTo>
                <a:lnTo>
                  <a:pt x="6685" y="2049"/>
                </a:lnTo>
                <a:lnTo>
                  <a:pt x="6685" y="2049"/>
                </a:lnTo>
                <a:cubicBezTo>
                  <a:pt x="6685" y="2000"/>
                  <a:pt x="6685" y="1952"/>
                  <a:pt x="6636" y="1903"/>
                </a:cubicBezTo>
                <a:lnTo>
                  <a:pt x="3562" y="98"/>
                </a:lnTo>
                <a:cubicBezTo>
                  <a:pt x="3465" y="0"/>
                  <a:pt x="3318" y="0"/>
                  <a:pt x="3221" y="98"/>
                </a:cubicBezTo>
                <a:lnTo>
                  <a:pt x="98" y="2049"/>
                </a:lnTo>
                <a:cubicBezTo>
                  <a:pt x="1" y="2098"/>
                  <a:pt x="1" y="2147"/>
                  <a:pt x="1" y="2196"/>
                </a:cubicBezTo>
                <a:lnTo>
                  <a:pt x="1" y="2196"/>
                </a:lnTo>
                <a:lnTo>
                  <a:pt x="1" y="2586"/>
                </a:lnTo>
                <a:lnTo>
                  <a:pt x="1" y="2586"/>
                </a:lnTo>
                <a:cubicBezTo>
                  <a:pt x="1" y="2683"/>
                  <a:pt x="1" y="2732"/>
                  <a:pt x="98" y="2732"/>
                </a:cubicBezTo>
                <a:lnTo>
                  <a:pt x="3123" y="4635"/>
                </a:lnTo>
                <a:cubicBezTo>
                  <a:pt x="3221" y="4684"/>
                  <a:pt x="3367" y="4684"/>
                  <a:pt x="3465" y="4635"/>
                </a:cubicBezTo>
                <a:lnTo>
                  <a:pt x="6636" y="2635"/>
                </a:lnTo>
                <a:cubicBezTo>
                  <a:pt x="6685" y="2586"/>
                  <a:pt x="6733" y="2537"/>
                  <a:pt x="6685" y="24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7534659" y="3115892"/>
            <a:ext cx="165875" cy="114044"/>
          </a:xfrm>
          <a:custGeom>
            <a:avLst/>
            <a:gdLst/>
            <a:ahLst/>
            <a:cxnLst/>
            <a:rect l="l" t="t" r="r" b="b"/>
            <a:pathLst>
              <a:path w="6734" h="4587" extrusionOk="0">
                <a:moveTo>
                  <a:pt x="6733" y="2440"/>
                </a:moveTo>
                <a:lnTo>
                  <a:pt x="6733" y="2440"/>
                </a:lnTo>
                <a:lnTo>
                  <a:pt x="6733" y="2050"/>
                </a:lnTo>
                <a:lnTo>
                  <a:pt x="6733" y="2050"/>
                </a:lnTo>
                <a:cubicBezTo>
                  <a:pt x="6733" y="2001"/>
                  <a:pt x="6684" y="1952"/>
                  <a:pt x="6636" y="1903"/>
                </a:cubicBezTo>
                <a:lnTo>
                  <a:pt x="3562" y="49"/>
                </a:lnTo>
                <a:cubicBezTo>
                  <a:pt x="3464" y="0"/>
                  <a:pt x="3367" y="0"/>
                  <a:pt x="3269" y="49"/>
                </a:cubicBezTo>
                <a:lnTo>
                  <a:pt x="98" y="2050"/>
                </a:lnTo>
                <a:cubicBezTo>
                  <a:pt x="49" y="2050"/>
                  <a:pt x="0" y="2098"/>
                  <a:pt x="0" y="2196"/>
                </a:cubicBezTo>
                <a:lnTo>
                  <a:pt x="0" y="2196"/>
                </a:lnTo>
                <a:lnTo>
                  <a:pt x="0" y="2586"/>
                </a:lnTo>
                <a:lnTo>
                  <a:pt x="0" y="2586"/>
                </a:lnTo>
                <a:cubicBezTo>
                  <a:pt x="0" y="2635"/>
                  <a:pt x="49" y="2684"/>
                  <a:pt x="98" y="2733"/>
                </a:cubicBezTo>
                <a:lnTo>
                  <a:pt x="3123" y="4538"/>
                </a:lnTo>
                <a:cubicBezTo>
                  <a:pt x="3220" y="4587"/>
                  <a:pt x="3367" y="4587"/>
                  <a:pt x="3464" y="4538"/>
                </a:cubicBezTo>
                <a:lnTo>
                  <a:pt x="6636" y="2586"/>
                </a:lnTo>
                <a:cubicBezTo>
                  <a:pt x="6684" y="2537"/>
                  <a:pt x="6684" y="2489"/>
                  <a:pt x="6733" y="24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7632010" y="3176531"/>
            <a:ext cx="165851" cy="115263"/>
          </a:xfrm>
          <a:custGeom>
            <a:avLst/>
            <a:gdLst/>
            <a:ahLst/>
            <a:cxnLst/>
            <a:rect l="l" t="t" r="r" b="b"/>
            <a:pathLst>
              <a:path w="6733" h="4636" extrusionOk="0">
                <a:moveTo>
                  <a:pt x="6733" y="2050"/>
                </a:moveTo>
                <a:cubicBezTo>
                  <a:pt x="6733" y="2001"/>
                  <a:pt x="6684" y="1952"/>
                  <a:pt x="6635" y="1904"/>
                </a:cubicBezTo>
                <a:lnTo>
                  <a:pt x="3611" y="98"/>
                </a:lnTo>
                <a:cubicBezTo>
                  <a:pt x="3513" y="1"/>
                  <a:pt x="3367" y="1"/>
                  <a:pt x="3269" y="98"/>
                </a:cubicBezTo>
                <a:lnTo>
                  <a:pt x="98" y="2050"/>
                </a:lnTo>
                <a:cubicBezTo>
                  <a:pt x="49" y="2099"/>
                  <a:pt x="0" y="2148"/>
                  <a:pt x="0" y="2196"/>
                </a:cubicBezTo>
                <a:lnTo>
                  <a:pt x="0" y="2196"/>
                </a:lnTo>
                <a:lnTo>
                  <a:pt x="0" y="2587"/>
                </a:lnTo>
                <a:lnTo>
                  <a:pt x="0" y="2587"/>
                </a:lnTo>
                <a:cubicBezTo>
                  <a:pt x="0" y="2635"/>
                  <a:pt x="49" y="2733"/>
                  <a:pt x="98" y="2733"/>
                </a:cubicBezTo>
                <a:lnTo>
                  <a:pt x="3171" y="4587"/>
                </a:lnTo>
                <a:cubicBezTo>
                  <a:pt x="3269" y="4636"/>
                  <a:pt x="3367" y="4636"/>
                  <a:pt x="3464" y="4587"/>
                </a:cubicBezTo>
                <a:lnTo>
                  <a:pt x="6635" y="2587"/>
                </a:lnTo>
                <a:cubicBezTo>
                  <a:pt x="6684" y="2587"/>
                  <a:pt x="6733" y="2489"/>
                  <a:pt x="6733" y="2440"/>
                </a:cubicBezTo>
                <a:lnTo>
                  <a:pt x="6733" y="244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6513116" y="2479074"/>
            <a:ext cx="210337" cy="144391"/>
          </a:xfrm>
          <a:custGeom>
            <a:avLst/>
            <a:gdLst/>
            <a:ahLst/>
            <a:cxnLst/>
            <a:rect l="l" t="t" r="r" b="b"/>
            <a:pathLst>
              <a:path w="8539" h="5807" extrusionOk="0">
                <a:moveTo>
                  <a:pt x="98" y="2782"/>
                </a:moveTo>
                <a:lnTo>
                  <a:pt x="1904" y="3904"/>
                </a:lnTo>
                <a:lnTo>
                  <a:pt x="4977" y="5758"/>
                </a:lnTo>
                <a:cubicBezTo>
                  <a:pt x="5075" y="5807"/>
                  <a:pt x="5221" y="5807"/>
                  <a:pt x="5319" y="5758"/>
                </a:cubicBezTo>
                <a:lnTo>
                  <a:pt x="8490" y="3758"/>
                </a:lnTo>
                <a:cubicBezTo>
                  <a:pt x="8539" y="3758"/>
                  <a:pt x="8539" y="3660"/>
                  <a:pt x="8539" y="3611"/>
                </a:cubicBezTo>
                <a:lnTo>
                  <a:pt x="8539" y="3611"/>
                </a:lnTo>
                <a:lnTo>
                  <a:pt x="8539" y="3221"/>
                </a:lnTo>
                <a:lnTo>
                  <a:pt x="8539" y="3221"/>
                </a:lnTo>
                <a:cubicBezTo>
                  <a:pt x="8539" y="3172"/>
                  <a:pt x="8539" y="3123"/>
                  <a:pt x="8490" y="3075"/>
                </a:cubicBezTo>
                <a:lnTo>
                  <a:pt x="7075" y="2196"/>
                </a:lnTo>
                <a:lnTo>
                  <a:pt x="7075" y="2196"/>
                </a:lnTo>
                <a:lnTo>
                  <a:pt x="3611" y="99"/>
                </a:lnTo>
                <a:cubicBezTo>
                  <a:pt x="3465" y="1"/>
                  <a:pt x="3367" y="1"/>
                  <a:pt x="3270" y="99"/>
                </a:cubicBezTo>
                <a:lnTo>
                  <a:pt x="98" y="2050"/>
                </a:lnTo>
                <a:cubicBezTo>
                  <a:pt x="50" y="2099"/>
                  <a:pt x="1" y="2148"/>
                  <a:pt x="1" y="2196"/>
                </a:cubicBezTo>
                <a:lnTo>
                  <a:pt x="1" y="2196"/>
                </a:lnTo>
                <a:lnTo>
                  <a:pt x="1" y="2587"/>
                </a:lnTo>
                <a:lnTo>
                  <a:pt x="1" y="2587"/>
                </a:lnTo>
                <a:cubicBezTo>
                  <a:pt x="1" y="2684"/>
                  <a:pt x="50" y="2733"/>
                  <a:pt x="98" y="27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721046" y="2380844"/>
            <a:ext cx="167058" cy="116456"/>
          </a:xfrm>
          <a:custGeom>
            <a:avLst/>
            <a:gdLst/>
            <a:ahLst/>
            <a:cxnLst/>
            <a:rect l="l" t="t" r="r" b="b"/>
            <a:pathLst>
              <a:path w="6782" h="4684" extrusionOk="0">
                <a:moveTo>
                  <a:pt x="98" y="1610"/>
                </a:moveTo>
                <a:lnTo>
                  <a:pt x="1952" y="2732"/>
                </a:lnTo>
                <a:lnTo>
                  <a:pt x="4976" y="4586"/>
                </a:lnTo>
                <a:cubicBezTo>
                  <a:pt x="5074" y="4684"/>
                  <a:pt x="5220" y="4684"/>
                  <a:pt x="5318" y="4586"/>
                </a:cubicBezTo>
                <a:lnTo>
                  <a:pt x="6733" y="3708"/>
                </a:lnTo>
                <a:cubicBezTo>
                  <a:pt x="6782" y="3708"/>
                  <a:pt x="6782" y="3659"/>
                  <a:pt x="6782" y="3562"/>
                </a:cubicBezTo>
                <a:lnTo>
                  <a:pt x="6782" y="3562"/>
                </a:lnTo>
                <a:lnTo>
                  <a:pt x="6782" y="3171"/>
                </a:lnTo>
                <a:lnTo>
                  <a:pt x="6782" y="3171"/>
                </a:lnTo>
                <a:cubicBezTo>
                  <a:pt x="6782" y="3123"/>
                  <a:pt x="6782" y="3074"/>
                  <a:pt x="6733" y="3025"/>
                </a:cubicBezTo>
                <a:lnTo>
                  <a:pt x="5318" y="2196"/>
                </a:lnTo>
                <a:lnTo>
                  <a:pt x="5318" y="2196"/>
                </a:lnTo>
                <a:lnTo>
                  <a:pt x="1854" y="49"/>
                </a:lnTo>
                <a:cubicBezTo>
                  <a:pt x="1756" y="0"/>
                  <a:pt x="1610" y="0"/>
                  <a:pt x="1513" y="49"/>
                </a:cubicBezTo>
                <a:lnTo>
                  <a:pt x="98" y="927"/>
                </a:lnTo>
                <a:cubicBezTo>
                  <a:pt x="49" y="927"/>
                  <a:pt x="0" y="1025"/>
                  <a:pt x="0" y="1073"/>
                </a:cubicBezTo>
                <a:lnTo>
                  <a:pt x="0" y="1073"/>
                </a:lnTo>
                <a:lnTo>
                  <a:pt x="0" y="1464"/>
                </a:lnTo>
                <a:lnTo>
                  <a:pt x="0" y="1464"/>
                </a:lnTo>
                <a:cubicBezTo>
                  <a:pt x="0" y="1513"/>
                  <a:pt x="49" y="1561"/>
                  <a:pt x="98" y="1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584036" y="2652537"/>
            <a:ext cx="165851" cy="115274"/>
          </a:xfrm>
          <a:custGeom>
            <a:avLst/>
            <a:gdLst/>
            <a:ahLst/>
            <a:cxnLst/>
            <a:rect l="l" t="t" r="r" b="b"/>
            <a:pathLst>
              <a:path w="6733" h="4636" extrusionOk="0">
                <a:moveTo>
                  <a:pt x="49" y="2586"/>
                </a:moveTo>
                <a:lnTo>
                  <a:pt x="49" y="2586"/>
                </a:lnTo>
                <a:cubicBezTo>
                  <a:pt x="49" y="2635"/>
                  <a:pt x="49" y="2684"/>
                  <a:pt x="98" y="2733"/>
                </a:cubicBezTo>
                <a:lnTo>
                  <a:pt x="3123" y="4587"/>
                </a:lnTo>
                <a:cubicBezTo>
                  <a:pt x="3220" y="4635"/>
                  <a:pt x="3367" y="4635"/>
                  <a:pt x="3464" y="4587"/>
                </a:cubicBezTo>
                <a:lnTo>
                  <a:pt x="6635" y="2586"/>
                </a:lnTo>
                <a:cubicBezTo>
                  <a:pt x="6684" y="2586"/>
                  <a:pt x="6733" y="2489"/>
                  <a:pt x="6733" y="2440"/>
                </a:cubicBezTo>
                <a:lnTo>
                  <a:pt x="6733" y="2440"/>
                </a:lnTo>
                <a:lnTo>
                  <a:pt x="6733" y="2050"/>
                </a:lnTo>
                <a:lnTo>
                  <a:pt x="6733" y="2050"/>
                </a:lnTo>
                <a:cubicBezTo>
                  <a:pt x="6733" y="2001"/>
                  <a:pt x="6684" y="1952"/>
                  <a:pt x="6635" y="1903"/>
                </a:cubicBezTo>
                <a:lnTo>
                  <a:pt x="3562" y="49"/>
                </a:lnTo>
                <a:cubicBezTo>
                  <a:pt x="3464" y="1"/>
                  <a:pt x="3367" y="1"/>
                  <a:pt x="3269" y="49"/>
                </a:cubicBezTo>
                <a:lnTo>
                  <a:pt x="98" y="2050"/>
                </a:lnTo>
                <a:cubicBezTo>
                  <a:pt x="49" y="2050"/>
                  <a:pt x="0" y="2098"/>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682569" y="2711982"/>
            <a:ext cx="164668" cy="115274"/>
          </a:xfrm>
          <a:custGeom>
            <a:avLst/>
            <a:gdLst/>
            <a:ahLst/>
            <a:cxnLst/>
            <a:rect l="l" t="t" r="r" b="b"/>
            <a:pathLst>
              <a:path w="6685" h="4636" extrusionOk="0">
                <a:moveTo>
                  <a:pt x="1" y="2635"/>
                </a:moveTo>
                <a:lnTo>
                  <a:pt x="1" y="2635"/>
                </a:lnTo>
                <a:cubicBezTo>
                  <a:pt x="1" y="2684"/>
                  <a:pt x="1" y="2732"/>
                  <a:pt x="50" y="2781"/>
                </a:cubicBezTo>
                <a:lnTo>
                  <a:pt x="3123" y="4586"/>
                </a:lnTo>
                <a:cubicBezTo>
                  <a:pt x="3221" y="4635"/>
                  <a:pt x="3367" y="4635"/>
                  <a:pt x="3465" y="4586"/>
                </a:cubicBezTo>
                <a:lnTo>
                  <a:pt x="6636" y="2635"/>
                </a:lnTo>
                <a:cubicBezTo>
                  <a:pt x="6685" y="2586"/>
                  <a:pt x="6685" y="2537"/>
                  <a:pt x="6685" y="2488"/>
                </a:cubicBezTo>
                <a:lnTo>
                  <a:pt x="6685" y="2488"/>
                </a:lnTo>
                <a:lnTo>
                  <a:pt x="6685" y="2098"/>
                </a:lnTo>
                <a:lnTo>
                  <a:pt x="6685" y="2098"/>
                </a:lnTo>
                <a:cubicBezTo>
                  <a:pt x="6685" y="2000"/>
                  <a:pt x="6685" y="1952"/>
                  <a:pt x="6636" y="1952"/>
                </a:cubicBezTo>
                <a:lnTo>
                  <a:pt x="3562" y="49"/>
                </a:lnTo>
                <a:cubicBezTo>
                  <a:pt x="3465" y="0"/>
                  <a:pt x="3318" y="0"/>
                  <a:pt x="3221" y="49"/>
                </a:cubicBezTo>
                <a:lnTo>
                  <a:pt x="50" y="2049"/>
                </a:lnTo>
                <a:cubicBezTo>
                  <a:pt x="1" y="2098"/>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779920" y="2773839"/>
            <a:ext cx="165875" cy="115274"/>
          </a:xfrm>
          <a:custGeom>
            <a:avLst/>
            <a:gdLst/>
            <a:ahLst/>
            <a:cxnLst/>
            <a:rect l="l" t="t" r="r" b="b"/>
            <a:pathLst>
              <a:path w="6734" h="4636" extrusionOk="0">
                <a:moveTo>
                  <a:pt x="1" y="2586"/>
                </a:moveTo>
                <a:lnTo>
                  <a:pt x="1" y="2586"/>
                </a:lnTo>
                <a:cubicBezTo>
                  <a:pt x="1" y="2635"/>
                  <a:pt x="1" y="2684"/>
                  <a:pt x="98" y="2732"/>
                </a:cubicBezTo>
                <a:lnTo>
                  <a:pt x="3123" y="4586"/>
                </a:lnTo>
                <a:cubicBezTo>
                  <a:pt x="3221" y="4635"/>
                  <a:pt x="3367" y="4635"/>
                  <a:pt x="3465" y="4586"/>
                </a:cubicBezTo>
                <a:lnTo>
                  <a:pt x="6636" y="2586"/>
                </a:lnTo>
                <a:cubicBezTo>
                  <a:pt x="6685" y="2537"/>
                  <a:pt x="6733" y="2489"/>
                  <a:pt x="6733" y="2440"/>
                </a:cubicBezTo>
                <a:lnTo>
                  <a:pt x="6733" y="2440"/>
                </a:lnTo>
                <a:lnTo>
                  <a:pt x="6733" y="2049"/>
                </a:lnTo>
                <a:lnTo>
                  <a:pt x="6733" y="2049"/>
                </a:lnTo>
                <a:cubicBezTo>
                  <a:pt x="6733" y="2001"/>
                  <a:pt x="6685" y="1952"/>
                  <a:pt x="6636" y="1903"/>
                </a:cubicBezTo>
                <a:lnTo>
                  <a:pt x="3562" y="98"/>
                </a:lnTo>
                <a:cubicBezTo>
                  <a:pt x="3465" y="0"/>
                  <a:pt x="3367" y="0"/>
                  <a:pt x="3269" y="98"/>
                </a:cubicBezTo>
                <a:lnTo>
                  <a:pt x="98" y="2049"/>
                </a:lnTo>
                <a:cubicBezTo>
                  <a:pt x="49" y="2098"/>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877270" y="2833260"/>
            <a:ext cx="165875" cy="115274"/>
          </a:xfrm>
          <a:custGeom>
            <a:avLst/>
            <a:gdLst/>
            <a:ahLst/>
            <a:cxnLst/>
            <a:rect l="l" t="t" r="r" b="b"/>
            <a:pathLst>
              <a:path w="6734" h="4636" extrusionOk="0">
                <a:moveTo>
                  <a:pt x="98" y="2733"/>
                </a:moveTo>
                <a:lnTo>
                  <a:pt x="3123" y="4587"/>
                </a:lnTo>
                <a:cubicBezTo>
                  <a:pt x="3221" y="4636"/>
                  <a:pt x="3367" y="4636"/>
                  <a:pt x="3464" y="4587"/>
                </a:cubicBezTo>
                <a:lnTo>
                  <a:pt x="6636" y="2587"/>
                </a:lnTo>
                <a:cubicBezTo>
                  <a:pt x="6684" y="2587"/>
                  <a:pt x="6733" y="2538"/>
                  <a:pt x="6733" y="2440"/>
                </a:cubicBezTo>
                <a:lnTo>
                  <a:pt x="6733" y="2440"/>
                </a:lnTo>
                <a:lnTo>
                  <a:pt x="6733" y="2050"/>
                </a:lnTo>
                <a:lnTo>
                  <a:pt x="6733" y="2050"/>
                </a:lnTo>
                <a:cubicBezTo>
                  <a:pt x="6733" y="2001"/>
                  <a:pt x="6684" y="1952"/>
                  <a:pt x="6636" y="1904"/>
                </a:cubicBezTo>
                <a:lnTo>
                  <a:pt x="3611" y="50"/>
                </a:lnTo>
                <a:cubicBezTo>
                  <a:pt x="3464" y="1"/>
                  <a:pt x="3367" y="1"/>
                  <a:pt x="3269" y="50"/>
                </a:cubicBezTo>
                <a:lnTo>
                  <a:pt x="98" y="2050"/>
                </a:lnTo>
                <a:cubicBezTo>
                  <a:pt x="49" y="2050"/>
                  <a:pt x="1" y="2148"/>
                  <a:pt x="1" y="2196"/>
                </a:cubicBezTo>
                <a:lnTo>
                  <a:pt x="1" y="2196"/>
                </a:lnTo>
                <a:lnTo>
                  <a:pt x="1" y="2587"/>
                </a:lnTo>
                <a:lnTo>
                  <a:pt x="1" y="2587"/>
                </a:lnTo>
                <a:cubicBezTo>
                  <a:pt x="1" y="2635"/>
                  <a:pt x="49" y="2733"/>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974621" y="2893923"/>
            <a:ext cx="165875" cy="116468"/>
          </a:xfrm>
          <a:custGeom>
            <a:avLst/>
            <a:gdLst/>
            <a:ahLst/>
            <a:cxnLst/>
            <a:rect l="l" t="t" r="r" b="b"/>
            <a:pathLst>
              <a:path w="6734" h="4684" extrusionOk="0">
                <a:moveTo>
                  <a:pt x="98" y="2732"/>
                </a:moveTo>
                <a:lnTo>
                  <a:pt x="3123" y="4635"/>
                </a:lnTo>
                <a:cubicBezTo>
                  <a:pt x="3220" y="4684"/>
                  <a:pt x="3367" y="4684"/>
                  <a:pt x="3464" y="4635"/>
                </a:cubicBezTo>
                <a:lnTo>
                  <a:pt x="6635" y="2635"/>
                </a:lnTo>
                <a:cubicBezTo>
                  <a:pt x="6684" y="2586"/>
                  <a:pt x="6733" y="2537"/>
                  <a:pt x="6733" y="2489"/>
                </a:cubicBezTo>
                <a:lnTo>
                  <a:pt x="6733" y="2489"/>
                </a:lnTo>
                <a:lnTo>
                  <a:pt x="6733" y="2098"/>
                </a:lnTo>
                <a:lnTo>
                  <a:pt x="6733" y="2098"/>
                </a:lnTo>
                <a:cubicBezTo>
                  <a:pt x="6733" y="2049"/>
                  <a:pt x="6684" y="1952"/>
                  <a:pt x="6635" y="1952"/>
                </a:cubicBezTo>
                <a:lnTo>
                  <a:pt x="3611" y="98"/>
                </a:lnTo>
                <a:cubicBezTo>
                  <a:pt x="3513" y="0"/>
                  <a:pt x="3367" y="0"/>
                  <a:pt x="3269" y="98"/>
                </a:cubicBezTo>
                <a:lnTo>
                  <a:pt x="98" y="2049"/>
                </a:lnTo>
                <a:cubicBezTo>
                  <a:pt x="49" y="2098"/>
                  <a:pt x="0" y="2147"/>
                  <a:pt x="0" y="2196"/>
                </a:cubicBezTo>
                <a:lnTo>
                  <a:pt x="0" y="2196"/>
                </a:lnTo>
                <a:lnTo>
                  <a:pt x="0" y="2586"/>
                </a:lnTo>
                <a:lnTo>
                  <a:pt x="0" y="2586"/>
                </a:lnTo>
                <a:cubicBezTo>
                  <a:pt x="0" y="2684"/>
                  <a:pt x="49" y="2732"/>
                  <a:pt x="98"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71972" y="2954562"/>
            <a:ext cx="165851" cy="116493"/>
          </a:xfrm>
          <a:custGeom>
            <a:avLst/>
            <a:gdLst/>
            <a:ahLst/>
            <a:cxnLst/>
            <a:rect l="l" t="t" r="r" b="b"/>
            <a:pathLst>
              <a:path w="6733" h="4685" extrusionOk="0">
                <a:moveTo>
                  <a:pt x="98" y="2733"/>
                </a:moveTo>
                <a:lnTo>
                  <a:pt x="3171" y="4587"/>
                </a:lnTo>
                <a:cubicBezTo>
                  <a:pt x="3269" y="4684"/>
                  <a:pt x="3366" y="4684"/>
                  <a:pt x="3464" y="4587"/>
                </a:cubicBezTo>
                <a:lnTo>
                  <a:pt x="6635" y="2635"/>
                </a:lnTo>
                <a:cubicBezTo>
                  <a:pt x="6684" y="2586"/>
                  <a:pt x="6733" y="2538"/>
                  <a:pt x="6733" y="2489"/>
                </a:cubicBezTo>
                <a:lnTo>
                  <a:pt x="6733" y="2489"/>
                </a:lnTo>
                <a:lnTo>
                  <a:pt x="6733" y="2099"/>
                </a:lnTo>
                <a:lnTo>
                  <a:pt x="6733" y="2099"/>
                </a:lnTo>
                <a:cubicBezTo>
                  <a:pt x="6733" y="2001"/>
                  <a:pt x="6684" y="1952"/>
                  <a:pt x="6635" y="1952"/>
                </a:cubicBezTo>
                <a:lnTo>
                  <a:pt x="3610" y="98"/>
                </a:lnTo>
                <a:cubicBezTo>
                  <a:pt x="3513" y="1"/>
                  <a:pt x="3366" y="1"/>
                  <a:pt x="3269" y="98"/>
                </a:cubicBezTo>
                <a:lnTo>
                  <a:pt x="98" y="2050"/>
                </a:lnTo>
                <a:cubicBezTo>
                  <a:pt x="49" y="2099"/>
                  <a:pt x="0" y="2147"/>
                  <a:pt x="49" y="2196"/>
                </a:cubicBezTo>
                <a:lnTo>
                  <a:pt x="49" y="2196"/>
                </a:lnTo>
                <a:lnTo>
                  <a:pt x="49" y="2586"/>
                </a:lnTo>
                <a:lnTo>
                  <a:pt x="49" y="2586"/>
                </a:lnTo>
                <a:cubicBezTo>
                  <a:pt x="49" y="2635"/>
                  <a:pt x="49" y="2733"/>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169298" y="3015226"/>
            <a:ext cx="165875" cy="116468"/>
          </a:xfrm>
          <a:custGeom>
            <a:avLst/>
            <a:gdLst/>
            <a:ahLst/>
            <a:cxnLst/>
            <a:rect l="l" t="t" r="r" b="b"/>
            <a:pathLst>
              <a:path w="6734" h="4684" extrusionOk="0">
                <a:moveTo>
                  <a:pt x="99" y="2732"/>
                </a:moveTo>
                <a:lnTo>
                  <a:pt x="3172" y="4586"/>
                </a:lnTo>
                <a:cubicBezTo>
                  <a:pt x="3270" y="4684"/>
                  <a:pt x="3367" y="4684"/>
                  <a:pt x="3514" y="4586"/>
                </a:cubicBezTo>
                <a:lnTo>
                  <a:pt x="6685" y="2635"/>
                </a:lnTo>
                <a:cubicBezTo>
                  <a:pt x="6734" y="2586"/>
                  <a:pt x="6734" y="2537"/>
                  <a:pt x="6734" y="2488"/>
                </a:cubicBezTo>
                <a:lnTo>
                  <a:pt x="6734" y="2488"/>
                </a:lnTo>
                <a:lnTo>
                  <a:pt x="6734" y="2098"/>
                </a:lnTo>
                <a:lnTo>
                  <a:pt x="6734" y="2098"/>
                </a:lnTo>
                <a:cubicBezTo>
                  <a:pt x="6734" y="2000"/>
                  <a:pt x="6734" y="1952"/>
                  <a:pt x="6685" y="1952"/>
                </a:cubicBezTo>
                <a:lnTo>
                  <a:pt x="3611" y="49"/>
                </a:lnTo>
                <a:cubicBezTo>
                  <a:pt x="3514" y="0"/>
                  <a:pt x="3367" y="0"/>
                  <a:pt x="3270" y="49"/>
                </a:cubicBezTo>
                <a:lnTo>
                  <a:pt x="99" y="2049"/>
                </a:lnTo>
                <a:cubicBezTo>
                  <a:pt x="50" y="2098"/>
                  <a:pt x="1" y="2147"/>
                  <a:pt x="50" y="2196"/>
                </a:cubicBezTo>
                <a:lnTo>
                  <a:pt x="50" y="2196"/>
                </a:lnTo>
                <a:lnTo>
                  <a:pt x="50" y="2586"/>
                </a:lnTo>
                <a:lnTo>
                  <a:pt x="50" y="2586"/>
                </a:lnTo>
                <a:cubicBezTo>
                  <a:pt x="50" y="2635"/>
                  <a:pt x="50" y="2732"/>
                  <a:pt x="99"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267856" y="3075864"/>
            <a:ext cx="164668" cy="115274"/>
          </a:xfrm>
          <a:custGeom>
            <a:avLst/>
            <a:gdLst/>
            <a:ahLst/>
            <a:cxnLst/>
            <a:rect l="l" t="t" r="r" b="b"/>
            <a:pathLst>
              <a:path w="6685" h="4636" extrusionOk="0">
                <a:moveTo>
                  <a:pt x="49" y="2733"/>
                </a:moveTo>
                <a:lnTo>
                  <a:pt x="3123" y="4587"/>
                </a:lnTo>
                <a:cubicBezTo>
                  <a:pt x="3221" y="4635"/>
                  <a:pt x="3367" y="4635"/>
                  <a:pt x="3464" y="4587"/>
                </a:cubicBezTo>
                <a:lnTo>
                  <a:pt x="6636" y="2635"/>
                </a:lnTo>
                <a:cubicBezTo>
                  <a:pt x="6684" y="2586"/>
                  <a:pt x="6684" y="2537"/>
                  <a:pt x="6684" y="2489"/>
                </a:cubicBezTo>
                <a:lnTo>
                  <a:pt x="6684" y="2489"/>
                </a:lnTo>
                <a:lnTo>
                  <a:pt x="6684" y="2098"/>
                </a:lnTo>
                <a:lnTo>
                  <a:pt x="6684" y="2098"/>
                </a:lnTo>
                <a:cubicBezTo>
                  <a:pt x="6684" y="2001"/>
                  <a:pt x="6684" y="1952"/>
                  <a:pt x="6636" y="1952"/>
                </a:cubicBezTo>
                <a:lnTo>
                  <a:pt x="3562" y="49"/>
                </a:lnTo>
                <a:cubicBezTo>
                  <a:pt x="3464" y="1"/>
                  <a:pt x="3318" y="1"/>
                  <a:pt x="3221" y="49"/>
                </a:cubicBezTo>
                <a:lnTo>
                  <a:pt x="49" y="2050"/>
                </a:lnTo>
                <a:cubicBezTo>
                  <a:pt x="1" y="2098"/>
                  <a:pt x="1" y="2147"/>
                  <a:pt x="1" y="2196"/>
                </a:cubicBezTo>
                <a:lnTo>
                  <a:pt x="1" y="2196"/>
                </a:lnTo>
                <a:lnTo>
                  <a:pt x="1" y="2586"/>
                </a:lnTo>
                <a:lnTo>
                  <a:pt x="1" y="2586"/>
                </a:lnTo>
                <a:cubicBezTo>
                  <a:pt x="1" y="2635"/>
                  <a:pt x="1" y="2684"/>
                  <a:pt x="49"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364000" y="3135310"/>
            <a:ext cx="165875" cy="116468"/>
          </a:xfrm>
          <a:custGeom>
            <a:avLst/>
            <a:gdLst/>
            <a:ahLst/>
            <a:cxnLst/>
            <a:rect l="l" t="t" r="r" b="b"/>
            <a:pathLst>
              <a:path w="6734" h="4684" extrusionOk="0">
                <a:moveTo>
                  <a:pt x="147" y="2781"/>
                </a:moveTo>
                <a:lnTo>
                  <a:pt x="3172" y="4586"/>
                </a:lnTo>
                <a:cubicBezTo>
                  <a:pt x="3269" y="4684"/>
                  <a:pt x="3367" y="4684"/>
                  <a:pt x="3464" y="4586"/>
                </a:cubicBezTo>
                <a:lnTo>
                  <a:pt x="6636" y="2635"/>
                </a:lnTo>
                <a:cubicBezTo>
                  <a:pt x="6684" y="2586"/>
                  <a:pt x="6733" y="2537"/>
                  <a:pt x="6733" y="2488"/>
                </a:cubicBezTo>
                <a:lnTo>
                  <a:pt x="6733" y="2488"/>
                </a:lnTo>
                <a:lnTo>
                  <a:pt x="6733" y="2098"/>
                </a:lnTo>
                <a:lnTo>
                  <a:pt x="6733" y="2098"/>
                </a:lnTo>
                <a:cubicBezTo>
                  <a:pt x="6733" y="2049"/>
                  <a:pt x="6684" y="1952"/>
                  <a:pt x="6636" y="1952"/>
                </a:cubicBezTo>
                <a:lnTo>
                  <a:pt x="3611" y="98"/>
                </a:lnTo>
                <a:cubicBezTo>
                  <a:pt x="3513" y="0"/>
                  <a:pt x="3367" y="0"/>
                  <a:pt x="3269" y="98"/>
                </a:cubicBezTo>
                <a:lnTo>
                  <a:pt x="98" y="2049"/>
                </a:lnTo>
                <a:cubicBezTo>
                  <a:pt x="49" y="2098"/>
                  <a:pt x="1" y="2147"/>
                  <a:pt x="49" y="2196"/>
                </a:cubicBezTo>
                <a:lnTo>
                  <a:pt x="49" y="2196"/>
                </a:lnTo>
                <a:lnTo>
                  <a:pt x="49" y="2586"/>
                </a:lnTo>
                <a:lnTo>
                  <a:pt x="49" y="2586"/>
                </a:lnTo>
                <a:cubicBezTo>
                  <a:pt x="1" y="2683"/>
                  <a:pt x="49" y="2732"/>
                  <a:pt x="147" y="2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461350" y="3197167"/>
            <a:ext cx="165875" cy="115274"/>
          </a:xfrm>
          <a:custGeom>
            <a:avLst/>
            <a:gdLst/>
            <a:ahLst/>
            <a:cxnLst/>
            <a:rect l="l" t="t" r="r" b="b"/>
            <a:pathLst>
              <a:path w="6734" h="4636" extrusionOk="0">
                <a:moveTo>
                  <a:pt x="3513" y="4586"/>
                </a:moveTo>
                <a:lnTo>
                  <a:pt x="6684" y="2586"/>
                </a:lnTo>
                <a:cubicBezTo>
                  <a:pt x="6733" y="2586"/>
                  <a:pt x="6733" y="2537"/>
                  <a:pt x="6733" y="2440"/>
                </a:cubicBezTo>
                <a:lnTo>
                  <a:pt x="6733" y="2440"/>
                </a:lnTo>
                <a:lnTo>
                  <a:pt x="6733" y="2049"/>
                </a:lnTo>
                <a:lnTo>
                  <a:pt x="6733" y="2049"/>
                </a:lnTo>
                <a:cubicBezTo>
                  <a:pt x="6733" y="2001"/>
                  <a:pt x="6733" y="1952"/>
                  <a:pt x="6684" y="1903"/>
                </a:cubicBezTo>
                <a:lnTo>
                  <a:pt x="3611" y="98"/>
                </a:lnTo>
                <a:cubicBezTo>
                  <a:pt x="3513" y="0"/>
                  <a:pt x="3367" y="0"/>
                  <a:pt x="3269" y="98"/>
                </a:cubicBezTo>
                <a:lnTo>
                  <a:pt x="98" y="2049"/>
                </a:lnTo>
                <a:cubicBezTo>
                  <a:pt x="49" y="2098"/>
                  <a:pt x="0" y="2147"/>
                  <a:pt x="49" y="2245"/>
                </a:cubicBezTo>
                <a:lnTo>
                  <a:pt x="49" y="2245"/>
                </a:lnTo>
                <a:lnTo>
                  <a:pt x="49" y="2586"/>
                </a:lnTo>
                <a:lnTo>
                  <a:pt x="49" y="2586"/>
                </a:lnTo>
                <a:cubicBezTo>
                  <a:pt x="49" y="2684"/>
                  <a:pt x="49" y="2732"/>
                  <a:pt x="98" y="2781"/>
                </a:cubicBezTo>
                <a:lnTo>
                  <a:pt x="3172" y="4586"/>
                </a:lnTo>
                <a:cubicBezTo>
                  <a:pt x="3269" y="4635"/>
                  <a:pt x="3367" y="4635"/>
                  <a:pt x="3513" y="45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6416973" y="2547022"/>
            <a:ext cx="234378" cy="160155"/>
          </a:xfrm>
          <a:custGeom>
            <a:avLst/>
            <a:gdLst/>
            <a:ahLst/>
            <a:cxnLst/>
            <a:rect l="l" t="t" r="r" b="b"/>
            <a:pathLst>
              <a:path w="9515" h="6441" extrusionOk="0">
                <a:moveTo>
                  <a:pt x="50" y="2781"/>
                </a:moveTo>
                <a:lnTo>
                  <a:pt x="1904" y="3903"/>
                </a:lnTo>
                <a:lnTo>
                  <a:pt x="5953" y="6391"/>
                </a:lnTo>
                <a:cubicBezTo>
                  <a:pt x="6050" y="6440"/>
                  <a:pt x="6148" y="6440"/>
                  <a:pt x="6294" y="6391"/>
                </a:cubicBezTo>
                <a:lnTo>
                  <a:pt x="9417" y="4391"/>
                </a:lnTo>
                <a:cubicBezTo>
                  <a:pt x="9514" y="4342"/>
                  <a:pt x="9514" y="4293"/>
                  <a:pt x="9514" y="4245"/>
                </a:cubicBezTo>
                <a:lnTo>
                  <a:pt x="9514" y="4245"/>
                </a:lnTo>
                <a:lnTo>
                  <a:pt x="9514" y="3854"/>
                </a:lnTo>
                <a:lnTo>
                  <a:pt x="9514" y="3854"/>
                </a:lnTo>
                <a:cubicBezTo>
                  <a:pt x="9514" y="3805"/>
                  <a:pt x="9514" y="3757"/>
                  <a:pt x="9417" y="3708"/>
                </a:cubicBezTo>
                <a:lnTo>
                  <a:pt x="7026" y="2196"/>
                </a:lnTo>
                <a:lnTo>
                  <a:pt x="7026" y="2196"/>
                </a:lnTo>
                <a:lnTo>
                  <a:pt x="3562" y="98"/>
                </a:lnTo>
                <a:cubicBezTo>
                  <a:pt x="3465" y="0"/>
                  <a:pt x="3318" y="0"/>
                  <a:pt x="3221" y="98"/>
                </a:cubicBezTo>
                <a:lnTo>
                  <a:pt x="50" y="2049"/>
                </a:lnTo>
                <a:cubicBezTo>
                  <a:pt x="1" y="2098"/>
                  <a:pt x="1" y="2147"/>
                  <a:pt x="1" y="2196"/>
                </a:cubicBezTo>
                <a:lnTo>
                  <a:pt x="1" y="2196"/>
                </a:lnTo>
                <a:lnTo>
                  <a:pt x="1" y="2586"/>
                </a:lnTo>
                <a:lnTo>
                  <a:pt x="1" y="2586"/>
                </a:lnTo>
                <a:cubicBezTo>
                  <a:pt x="1" y="2683"/>
                  <a:pt x="1" y="2732"/>
                  <a:pt x="50" y="2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6526345" y="2743508"/>
            <a:ext cx="165875" cy="116493"/>
          </a:xfrm>
          <a:custGeom>
            <a:avLst/>
            <a:gdLst/>
            <a:ahLst/>
            <a:cxnLst/>
            <a:rect l="l" t="t" r="r" b="b"/>
            <a:pathLst>
              <a:path w="6734" h="4685" extrusionOk="0">
                <a:moveTo>
                  <a:pt x="0" y="2635"/>
                </a:moveTo>
                <a:lnTo>
                  <a:pt x="0" y="2635"/>
                </a:lnTo>
                <a:cubicBezTo>
                  <a:pt x="0" y="2684"/>
                  <a:pt x="0" y="2733"/>
                  <a:pt x="98" y="2782"/>
                </a:cubicBezTo>
                <a:lnTo>
                  <a:pt x="3123" y="4635"/>
                </a:lnTo>
                <a:cubicBezTo>
                  <a:pt x="3220" y="4684"/>
                  <a:pt x="3367" y="4684"/>
                  <a:pt x="3464" y="4635"/>
                </a:cubicBezTo>
                <a:lnTo>
                  <a:pt x="6636" y="2635"/>
                </a:lnTo>
                <a:cubicBezTo>
                  <a:pt x="6684" y="2586"/>
                  <a:pt x="6684" y="2538"/>
                  <a:pt x="6733" y="2489"/>
                </a:cubicBezTo>
                <a:lnTo>
                  <a:pt x="6733" y="2489"/>
                </a:lnTo>
                <a:lnTo>
                  <a:pt x="6733" y="2099"/>
                </a:lnTo>
                <a:lnTo>
                  <a:pt x="6733" y="2099"/>
                </a:lnTo>
                <a:cubicBezTo>
                  <a:pt x="6684" y="2050"/>
                  <a:pt x="6684" y="1952"/>
                  <a:pt x="6636" y="1952"/>
                </a:cubicBezTo>
                <a:lnTo>
                  <a:pt x="3562" y="98"/>
                </a:lnTo>
                <a:cubicBezTo>
                  <a:pt x="3464" y="1"/>
                  <a:pt x="3367" y="1"/>
                  <a:pt x="3269" y="98"/>
                </a:cubicBezTo>
                <a:lnTo>
                  <a:pt x="98" y="2050"/>
                </a:lnTo>
                <a:cubicBezTo>
                  <a:pt x="0" y="2099"/>
                  <a:pt x="0" y="2147"/>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6623695" y="2805364"/>
            <a:ext cx="165851" cy="115274"/>
          </a:xfrm>
          <a:custGeom>
            <a:avLst/>
            <a:gdLst/>
            <a:ahLst/>
            <a:cxnLst/>
            <a:rect l="l" t="t" r="r" b="b"/>
            <a:pathLst>
              <a:path w="6733" h="4636" extrusionOk="0">
                <a:moveTo>
                  <a:pt x="98" y="2733"/>
                </a:moveTo>
                <a:lnTo>
                  <a:pt x="3123" y="4587"/>
                </a:lnTo>
                <a:cubicBezTo>
                  <a:pt x="3220" y="4636"/>
                  <a:pt x="3367" y="4636"/>
                  <a:pt x="3464" y="4587"/>
                </a:cubicBezTo>
                <a:lnTo>
                  <a:pt x="6635" y="2587"/>
                </a:lnTo>
                <a:cubicBezTo>
                  <a:pt x="6684" y="2587"/>
                  <a:pt x="6733" y="2538"/>
                  <a:pt x="6733" y="2440"/>
                </a:cubicBezTo>
                <a:lnTo>
                  <a:pt x="6733" y="2440"/>
                </a:lnTo>
                <a:lnTo>
                  <a:pt x="6733" y="2050"/>
                </a:lnTo>
                <a:lnTo>
                  <a:pt x="6733" y="2050"/>
                </a:lnTo>
                <a:cubicBezTo>
                  <a:pt x="6733" y="2001"/>
                  <a:pt x="6684" y="1952"/>
                  <a:pt x="6635" y="1904"/>
                </a:cubicBezTo>
                <a:lnTo>
                  <a:pt x="3611" y="50"/>
                </a:lnTo>
                <a:cubicBezTo>
                  <a:pt x="3513" y="1"/>
                  <a:pt x="3367" y="1"/>
                  <a:pt x="3269" y="50"/>
                </a:cubicBezTo>
                <a:lnTo>
                  <a:pt x="98" y="2050"/>
                </a:lnTo>
                <a:cubicBezTo>
                  <a:pt x="49" y="2050"/>
                  <a:pt x="0" y="2147"/>
                  <a:pt x="0" y="2196"/>
                </a:cubicBezTo>
                <a:lnTo>
                  <a:pt x="0" y="2196"/>
                </a:lnTo>
                <a:lnTo>
                  <a:pt x="0" y="2587"/>
                </a:lnTo>
                <a:lnTo>
                  <a:pt x="0" y="2587"/>
                </a:lnTo>
                <a:cubicBezTo>
                  <a:pt x="0" y="2635"/>
                  <a:pt x="49" y="2684"/>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6721046" y="2866028"/>
            <a:ext cx="165851" cy="115274"/>
          </a:xfrm>
          <a:custGeom>
            <a:avLst/>
            <a:gdLst/>
            <a:ahLst/>
            <a:cxnLst/>
            <a:rect l="l" t="t" r="r" b="b"/>
            <a:pathLst>
              <a:path w="6733" h="4636" extrusionOk="0">
                <a:moveTo>
                  <a:pt x="0" y="2586"/>
                </a:moveTo>
                <a:lnTo>
                  <a:pt x="0" y="2586"/>
                </a:lnTo>
                <a:cubicBezTo>
                  <a:pt x="0" y="2635"/>
                  <a:pt x="49" y="2684"/>
                  <a:pt x="98" y="2732"/>
                </a:cubicBezTo>
                <a:lnTo>
                  <a:pt x="3171" y="4586"/>
                </a:lnTo>
                <a:cubicBezTo>
                  <a:pt x="3269" y="4635"/>
                  <a:pt x="3366" y="4635"/>
                  <a:pt x="3464" y="4586"/>
                </a:cubicBezTo>
                <a:lnTo>
                  <a:pt x="6635" y="2586"/>
                </a:lnTo>
                <a:cubicBezTo>
                  <a:pt x="6684" y="2586"/>
                  <a:pt x="6733" y="2488"/>
                  <a:pt x="6733" y="2440"/>
                </a:cubicBezTo>
                <a:lnTo>
                  <a:pt x="6733" y="2440"/>
                </a:lnTo>
                <a:lnTo>
                  <a:pt x="6733" y="2049"/>
                </a:lnTo>
                <a:lnTo>
                  <a:pt x="6733" y="2049"/>
                </a:lnTo>
                <a:cubicBezTo>
                  <a:pt x="6733" y="2001"/>
                  <a:pt x="6684" y="1952"/>
                  <a:pt x="6635" y="1903"/>
                </a:cubicBezTo>
                <a:lnTo>
                  <a:pt x="3610" y="49"/>
                </a:lnTo>
                <a:cubicBezTo>
                  <a:pt x="3513" y="0"/>
                  <a:pt x="3366" y="0"/>
                  <a:pt x="3269" y="49"/>
                </a:cubicBezTo>
                <a:lnTo>
                  <a:pt x="98" y="2049"/>
                </a:lnTo>
                <a:cubicBezTo>
                  <a:pt x="49" y="2049"/>
                  <a:pt x="0" y="2098"/>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6818372" y="2926667"/>
            <a:ext cx="165875" cy="115274"/>
          </a:xfrm>
          <a:custGeom>
            <a:avLst/>
            <a:gdLst/>
            <a:ahLst/>
            <a:cxnLst/>
            <a:rect l="l" t="t" r="r" b="b"/>
            <a:pathLst>
              <a:path w="6734" h="4636" extrusionOk="0">
                <a:moveTo>
                  <a:pt x="50" y="2586"/>
                </a:moveTo>
                <a:lnTo>
                  <a:pt x="50" y="2586"/>
                </a:lnTo>
                <a:cubicBezTo>
                  <a:pt x="1" y="2635"/>
                  <a:pt x="50" y="2684"/>
                  <a:pt x="98" y="2733"/>
                </a:cubicBezTo>
                <a:lnTo>
                  <a:pt x="3172" y="4587"/>
                </a:lnTo>
                <a:cubicBezTo>
                  <a:pt x="3270" y="4635"/>
                  <a:pt x="3367" y="4635"/>
                  <a:pt x="3514" y="4587"/>
                </a:cubicBezTo>
                <a:lnTo>
                  <a:pt x="6636" y="2586"/>
                </a:lnTo>
                <a:cubicBezTo>
                  <a:pt x="6685" y="2586"/>
                  <a:pt x="6734" y="2489"/>
                  <a:pt x="6734" y="2440"/>
                </a:cubicBezTo>
                <a:lnTo>
                  <a:pt x="6734" y="2440"/>
                </a:lnTo>
                <a:lnTo>
                  <a:pt x="6734" y="2050"/>
                </a:lnTo>
                <a:lnTo>
                  <a:pt x="6734" y="2050"/>
                </a:lnTo>
                <a:cubicBezTo>
                  <a:pt x="6734" y="2001"/>
                  <a:pt x="6685" y="1952"/>
                  <a:pt x="6636" y="1903"/>
                </a:cubicBezTo>
                <a:lnTo>
                  <a:pt x="3611" y="49"/>
                </a:lnTo>
                <a:cubicBezTo>
                  <a:pt x="3514" y="1"/>
                  <a:pt x="3367" y="1"/>
                  <a:pt x="3270" y="49"/>
                </a:cubicBezTo>
                <a:lnTo>
                  <a:pt x="98" y="2050"/>
                </a:lnTo>
                <a:cubicBezTo>
                  <a:pt x="50" y="2050"/>
                  <a:pt x="1" y="2098"/>
                  <a:pt x="50" y="2196"/>
                </a:cubicBezTo>
                <a:lnTo>
                  <a:pt x="5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916930" y="2986112"/>
            <a:ext cx="164668" cy="116468"/>
          </a:xfrm>
          <a:custGeom>
            <a:avLst/>
            <a:gdLst/>
            <a:ahLst/>
            <a:cxnLst/>
            <a:rect l="l" t="t" r="r" b="b"/>
            <a:pathLst>
              <a:path w="6685" h="4684" extrusionOk="0">
                <a:moveTo>
                  <a:pt x="98" y="2781"/>
                </a:moveTo>
                <a:lnTo>
                  <a:pt x="3074" y="4635"/>
                </a:lnTo>
                <a:cubicBezTo>
                  <a:pt x="3221" y="4684"/>
                  <a:pt x="3318" y="4684"/>
                  <a:pt x="3416" y="4635"/>
                </a:cubicBezTo>
                <a:lnTo>
                  <a:pt x="6587" y="2635"/>
                </a:lnTo>
                <a:cubicBezTo>
                  <a:pt x="6636" y="2586"/>
                  <a:pt x="6684" y="2537"/>
                  <a:pt x="6684" y="2488"/>
                </a:cubicBezTo>
                <a:lnTo>
                  <a:pt x="6684" y="2488"/>
                </a:lnTo>
                <a:lnTo>
                  <a:pt x="6684" y="2098"/>
                </a:lnTo>
                <a:lnTo>
                  <a:pt x="6684" y="2098"/>
                </a:lnTo>
                <a:cubicBezTo>
                  <a:pt x="6684" y="2049"/>
                  <a:pt x="6636" y="2001"/>
                  <a:pt x="6587" y="1952"/>
                </a:cubicBezTo>
                <a:lnTo>
                  <a:pt x="3562" y="98"/>
                </a:lnTo>
                <a:cubicBezTo>
                  <a:pt x="3464" y="0"/>
                  <a:pt x="3318" y="0"/>
                  <a:pt x="3221" y="98"/>
                </a:cubicBezTo>
                <a:lnTo>
                  <a:pt x="98" y="2049"/>
                </a:lnTo>
                <a:cubicBezTo>
                  <a:pt x="1" y="2098"/>
                  <a:pt x="1" y="2147"/>
                  <a:pt x="1" y="2244"/>
                </a:cubicBezTo>
                <a:lnTo>
                  <a:pt x="1" y="2244"/>
                </a:lnTo>
                <a:lnTo>
                  <a:pt x="1" y="2635"/>
                </a:lnTo>
                <a:lnTo>
                  <a:pt x="1" y="2635"/>
                </a:lnTo>
                <a:cubicBezTo>
                  <a:pt x="1" y="2684"/>
                  <a:pt x="49" y="2732"/>
                  <a:pt x="98" y="2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7014281" y="3047969"/>
            <a:ext cx="165875" cy="114056"/>
          </a:xfrm>
          <a:custGeom>
            <a:avLst/>
            <a:gdLst/>
            <a:ahLst/>
            <a:cxnLst/>
            <a:rect l="l" t="t" r="r" b="b"/>
            <a:pathLst>
              <a:path w="6734" h="4587" extrusionOk="0">
                <a:moveTo>
                  <a:pt x="98" y="2732"/>
                </a:moveTo>
                <a:lnTo>
                  <a:pt x="3123" y="4538"/>
                </a:lnTo>
                <a:cubicBezTo>
                  <a:pt x="3220" y="4586"/>
                  <a:pt x="3367" y="4586"/>
                  <a:pt x="3464" y="4538"/>
                </a:cubicBezTo>
                <a:lnTo>
                  <a:pt x="6635" y="2586"/>
                </a:lnTo>
                <a:cubicBezTo>
                  <a:pt x="6684" y="2537"/>
                  <a:pt x="6684" y="2489"/>
                  <a:pt x="6733" y="2440"/>
                </a:cubicBezTo>
                <a:lnTo>
                  <a:pt x="6733" y="2440"/>
                </a:lnTo>
                <a:lnTo>
                  <a:pt x="6733" y="2001"/>
                </a:lnTo>
                <a:lnTo>
                  <a:pt x="6733" y="2001"/>
                </a:lnTo>
                <a:cubicBezTo>
                  <a:pt x="6684" y="1952"/>
                  <a:pt x="6684" y="1903"/>
                  <a:pt x="6635" y="1854"/>
                </a:cubicBezTo>
                <a:lnTo>
                  <a:pt x="3562" y="49"/>
                </a:lnTo>
                <a:cubicBezTo>
                  <a:pt x="3464" y="0"/>
                  <a:pt x="3318" y="0"/>
                  <a:pt x="3220" y="49"/>
                </a:cubicBezTo>
                <a:lnTo>
                  <a:pt x="98" y="2001"/>
                </a:lnTo>
                <a:cubicBezTo>
                  <a:pt x="0" y="2049"/>
                  <a:pt x="0" y="2098"/>
                  <a:pt x="0" y="2196"/>
                </a:cubicBezTo>
                <a:lnTo>
                  <a:pt x="0" y="2196"/>
                </a:lnTo>
                <a:lnTo>
                  <a:pt x="0" y="2586"/>
                </a:lnTo>
                <a:lnTo>
                  <a:pt x="0" y="2586"/>
                </a:lnTo>
                <a:cubicBezTo>
                  <a:pt x="0" y="2635"/>
                  <a:pt x="49" y="2684"/>
                  <a:pt x="98"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7112814" y="3107389"/>
            <a:ext cx="164668" cy="115274"/>
          </a:xfrm>
          <a:custGeom>
            <a:avLst/>
            <a:gdLst/>
            <a:ahLst/>
            <a:cxnLst/>
            <a:rect l="l" t="t" r="r" b="b"/>
            <a:pathLst>
              <a:path w="6685" h="4636" extrusionOk="0">
                <a:moveTo>
                  <a:pt x="50" y="2733"/>
                </a:moveTo>
                <a:lnTo>
                  <a:pt x="3123" y="4587"/>
                </a:lnTo>
                <a:cubicBezTo>
                  <a:pt x="3221" y="4636"/>
                  <a:pt x="3318" y="4636"/>
                  <a:pt x="3465" y="4587"/>
                </a:cubicBezTo>
                <a:lnTo>
                  <a:pt x="6636" y="2587"/>
                </a:lnTo>
                <a:cubicBezTo>
                  <a:pt x="6636" y="2587"/>
                  <a:pt x="6685" y="2489"/>
                  <a:pt x="6685" y="2440"/>
                </a:cubicBezTo>
                <a:lnTo>
                  <a:pt x="6685" y="2440"/>
                </a:lnTo>
                <a:lnTo>
                  <a:pt x="6685" y="2050"/>
                </a:lnTo>
                <a:lnTo>
                  <a:pt x="6685" y="2050"/>
                </a:lnTo>
                <a:cubicBezTo>
                  <a:pt x="6685" y="2001"/>
                  <a:pt x="6636" y="1952"/>
                  <a:pt x="6636" y="1904"/>
                </a:cubicBezTo>
                <a:lnTo>
                  <a:pt x="3562" y="99"/>
                </a:lnTo>
                <a:cubicBezTo>
                  <a:pt x="3465" y="1"/>
                  <a:pt x="3318" y="1"/>
                  <a:pt x="3221" y="99"/>
                </a:cubicBezTo>
                <a:lnTo>
                  <a:pt x="50" y="2050"/>
                </a:lnTo>
                <a:cubicBezTo>
                  <a:pt x="1" y="2099"/>
                  <a:pt x="1" y="2148"/>
                  <a:pt x="1" y="2196"/>
                </a:cubicBezTo>
                <a:lnTo>
                  <a:pt x="1" y="2196"/>
                </a:lnTo>
                <a:lnTo>
                  <a:pt x="1" y="2587"/>
                </a:lnTo>
                <a:lnTo>
                  <a:pt x="1" y="2587"/>
                </a:lnTo>
                <a:cubicBezTo>
                  <a:pt x="1" y="2684"/>
                  <a:pt x="1" y="2733"/>
                  <a:pt x="50"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7208958" y="3168053"/>
            <a:ext cx="165875" cy="116468"/>
          </a:xfrm>
          <a:custGeom>
            <a:avLst/>
            <a:gdLst/>
            <a:ahLst/>
            <a:cxnLst/>
            <a:rect l="l" t="t" r="r" b="b"/>
            <a:pathLst>
              <a:path w="6734" h="4684" extrusionOk="0">
                <a:moveTo>
                  <a:pt x="99" y="2732"/>
                </a:moveTo>
                <a:lnTo>
                  <a:pt x="3123" y="4586"/>
                </a:lnTo>
                <a:cubicBezTo>
                  <a:pt x="3221" y="4684"/>
                  <a:pt x="3367" y="4684"/>
                  <a:pt x="3465" y="4586"/>
                </a:cubicBezTo>
                <a:lnTo>
                  <a:pt x="6636" y="2635"/>
                </a:lnTo>
                <a:cubicBezTo>
                  <a:pt x="6685" y="2586"/>
                  <a:pt x="6734" y="2537"/>
                  <a:pt x="6734" y="2489"/>
                </a:cubicBezTo>
                <a:lnTo>
                  <a:pt x="6734" y="2489"/>
                </a:lnTo>
                <a:lnTo>
                  <a:pt x="6734" y="2098"/>
                </a:lnTo>
                <a:lnTo>
                  <a:pt x="6734" y="2098"/>
                </a:lnTo>
                <a:cubicBezTo>
                  <a:pt x="6734" y="2001"/>
                  <a:pt x="6685" y="1952"/>
                  <a:pt x="6636" y="1952"/>
                </a:cubicBezTo>
                <a:lnTo>
                  <a:pt x="3611" y="98"/>
                </a:lnTo>
                <a:cubicBezTo>
                  <a:pt x="3514" y="0"/>
                  <a:pt x="3367" y="0"/>
                  <a:pt x="3270" y="98"/>
                </a:cubicBezTo>
                <a:lnTo>
                  <a:pt x="99" y="2049"/>
                </a:lnTo>
                <a:cubicBezTo>
                  <a:pt x="50" y="2098"/>
                  <a:pt x="1" y="2147"/>
                  <a:pt x="1" y="2196"/>
                </a:cubicBezTo>
                <a:lnTo>
                  <a:pt x="1" y="2196"/>
                </a:lnTo>
                <a:lnTo>
                  <a:pt x="1" y="2586"/>
                </a:lnTo>
                <a:lnTo>
                  <a:pt x="1" y="2586"/>
                </a:lnTo>
                <a:cubicBezTo>
                  <a:pt x="1" y="2635"/>
                  <a:pt x="50" y="2732"/>
                  <a:pt x="99"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6210275" y="2679214"/>
            <a:ext cx="167058" cy="105566"/>
          </a:xfrm>
          <a:custGeom>
            <a:avLst/>
            <a:gdLst/>
            <a:ahLst/>
            <a:cxnLst/>
            <a:rect l="l" t="t" r="r" b="b"/>
            <a:pathLst>
              <a:path w="6782" h="4246" extrusionOk="0">
                <a:moveTo>
                  <a:pt x="3172" y="4197"/>
                </a:moveTo>
                <a:lnTo>
                  <a:pt x="98" y="2343"/>
                </a:lnTo>
                <a:cubicBezTo>
                  <a:pt x="0" y="2294"/>
                  <a:pt x="0" y="2099"/>
                  <a:pt x="98" y="2050"/>
                </a:cubicBezTo>
                <a:lnTo>
                  <a:pt x="3269" y="50"/>
                </a:lnTo>
                <a:cubicBezTo>
                  <a:pt x="3367" y="1"/>
                  <a:pt x="3513" y="1"/>
                  <a:pt x="3611" y="50"/>
                </a:cubicBezTo>
                <a:lnTo>
                  <a:pt x="6635" y="1952"/>
                </a:lnTo>
                <a:cubicBezTo>
                  <a:pt x="6782" y="2001"/>
                  <a:pt x="6782" y="2148"/>
                  <a:pt x="6635" y="2245"/>
                </a:cubicBezTo>
                <a:lnTo>
                  <a:pt x="3464" y="4197"/>
                </a:lnTo>
                <a:cubicBezTo>
                  <a:pt x="3367" y="4245"/>
                  <a:pt x="3269" y="4245"/>
                  <a:pt x="3172" y="4197"/>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307626" y="2741096"/>
            <a:ext cx="165851" cy="104323"/>
          </a:xfrm>
          <a:custGeom>
            <a:avLst/>
            <a:gdLst/>
            <a:ahLst/>
            <a:cxnLst/>
            <a:rect l="l" t="t" r="r" b="b"/>
            <a:pathLst>
              <a:path w="6733" h="4196" extrusionOk="0">
                <a:moveTo>
                  <a:pt x="3171" y="4147"/>
                </a:moveTo>
                <a:lnTo>
                  <a:pt x="98" y="2342"/>
                </a:lnTo>
                <a:cubicBezTo>
                  <a:pt x="0" y="2244"/>
                  <a:pt x="0" y="2098"/>
                  <a:pt x="98" y="2049"/>
                </a:cubicBezTo>
                <a:lnTo>
                  <a:pt x="3269" y="49"/>
                </a:lnTo>
                <a:cubicBezTo>
                  <a:pt x="3366" y="0"/>
                  <a:pt x="3513" y="0"/>
                  <a:pt x="3610" y="49"/>
                </a:cubicBezTo>
                <a:lnTo>
                  <a:pt x="6635" y="1903"/>
                </a:lnTo>
                <a:cubicBezTo>
                  <a:pt x="6733" y="2000"/>
                  <a:pt x="6733" y="2147"/>
                  <a:pt x="6635" y="2196"/>
                </a:cubicBezTo>
                <a:lnTo>
                  <a:pt x="3464" y="4147"/>
                </a:lnTo>
                <a:cubicBezTo>
                  <a:pt x="3366" y="4196"/>
                  <a:pt x="3269" y="4196"/>
                  <a:pt x="3171" y="4147"/>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7873564" y="2554282"/>
            <a:ext cx="521593" cy="439619"/>
          </a:xfrm>
          <a:custGeom>
            <a:avLst/>
            <a:gdLst/>
            <a:ahLst/>
            <a:cxnLst/>
            <a:rect l="l" t="t" r="r" b="b"/>
            <a:pathLst>
              <a:path w="21175" h="17682" extrusionOk="0">
                <a:moveTo>
                  <a:pt x="9514" y="1"/>
                </a:moveTo>
                <a:lnTo>
                  <a:pt x="293" y="4489"/>
                </a:lnTo>
                <a:lnTo>
                  <a:pt x="1" y="6099"/>
                </a:lnTo>
                <a:cubicBezTo>
                  <a:pt x="1" y="6197"/>
                  <a:pt x="49" y="6246"/>
                  <a:pt x="98" y="6294"/>
                </a:cubicBezTo>
                <a:lnTo>
                  <a:pt x="18491" y="17662"/>
                </a:lnTo>
                <a:cubicBezTo>
                  <a:pt x="18504" y="17675"/>
                  <a:pt x="18521" y="17681"/>
                  <a:pt x="18539" y="17681"/>
                </a:cubicBezTo>
                <a:cubicBezTo>
                  <a:pt x="18589" y="17681"/>
                  <a:pt x="18651" y="17636"/>
                  <a:pt x="18686" y="17564"/>
                </a:cubicBezTo>
                <a:lnTo>
                  <a:pt x="21174" y="3318"/>
                </a:lnTo>
                <a:lnTo>
                  <a:pt x="11661" y="6929"/>
                </a:lnTo>
                <a:lnTo>
                  <a:pt x="9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7873564" y="2325028"/>
            <a:ext cx="526397" cy="669597"/>
          </a:xfrm>
          <a:custGeom>
            <a:avLst/>
            <a:gdLst/>
            <a:ahLst/>
            <a:cxnLst/>
            <a:rect l="l" t="t" r="r" b="b"/>
            <a:pathLst>
              <a:path w="21370" h="26932" fill="none" extrusionOk="0">
                <a:moveTo>
                  <a:pt x="21370" y="11661"/>
                </a:moveTo>
                <a:lnTo>
                  <a:pt x="21174" y="12539"/>
                </a:lnTo>
                <a:lnTo>
                  <a:pt x="18686" y="26785"/>
                </a:lnTo>
                <a:cubicBezTo>
                  <a:pt x="18638" y="26883"/>
                  <a:pt x="18540" y="26932"/>
                  <a:pt x="18491" y="26883"/>
                </a:cubicBezTo>
                <a:lnTo>
                  <a:pt x="98" y="15515"/>
                </a:lnTo>
                <a:cubicBezTo>
                  <a:pt x="49" y="15467"/>
                  <a:pt x="1" y="15418"/>
                  <a:pt x="1" y="15320"/>
                </a:cubicBezTo>
                <a:lnTo>
                  <a:pt x="293" y="13710"/>
                </a:lnTo>
                <a:lnTo>
                  <a:pt x="2733" y="147"/>
                </a:lnTo>
                <a:cubicBezTo>
                  <a:pt x="2733" y="50"/>
                  <a:pt x="2879" y="1"/>
                  <a:pt x="2977" y="50"/>
                </a:cubicBezTo>
                <a:lnTo>
                  <a:pt x="21272" y="11368"/>
                </a:lnTo>
                <a:cubicBezTo>
                  <a:pt x="21321" y="11417"/>
                  <a:pt x="21370" y="11564"/>
                  <a:pt x="21370" y="11661"/>
                </a:cubicBezTo>
                <a:close/>
              </a:path>
            </a:pathLst>
          </a:custGeom>
          <a:solidFill>
            <a:schemeClr val="accent5"/>
          </a:solidFill>
          <a:ln w="487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7014281" y="1102359"/>
            <a:ext cx="137031" cy="210411"/>
          </a:xfrm>
          <a:custGeom>
            <a:avLst/>
            <a:gdLst/>
            <a:ahLst/>
            <a:cxnLst/>
            <a:rect l="l" t="t" r="r" b="b"/>
            <a:pathLst>
              <a:path w="5563" h="8463" extrusionOk="0">
                <a:moveTo>
                  <a:pt x="1122" y="1"/>
                </a:moveTo>
                <a:cubicBezTo>
                  <a:pt x="1074" y="1"/>
                  <a:pt x="1025" y="1"/>
                  <a:pt x="1025" y="50"/>
                </a:cubicBezTo>
                <a:lnTo>
                  <a:pt x="49" y="5611"/>
                </a:lnTo>
                <a:cubicBezTo>
                  <a:pt x="0" y="5660"/>
                  <a:pt x="49" y="5709"/>
                  <a:pt x="49" y="5709"/>
                </a:cubicBezTo>
                <a:lnTo>
                  <a:pt x="4489" y="8441"/>
                </a:lnTo>
                <a:cubicBezTo>
                  <a:pt x="4505" y="8457"/>
                  <a:pt x="4521" y="8463"/>
                  <a:pt x="4536" y="8463"/>
                </a:cubicBezTo>
                <a:cubicBezTo>
                  <a:pt x="4565" y="8463"/>
                  <a:pt x="4586" y="8441"/>
                  <a:pt x="4586" y="8441"/>
                </a:cubicBezTo>
                <a:lnTo>
                  <a:pt x="5562" y="2831"/>
                </a:lnTo>
                <a:cubicBezTo>
                  <a:pt x="5562" y="2782"/>
                  <a:pt x="5562" y="2733"/>
                  <a:pt x="5513" y="2733"/>
                </a:cubicBezTo>
                <a:lnTo>
                  <a:pt x="1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7187330" y="1202553"/>
            <a:ext cx="365374" cy="245542"/>
          </a:xfrm>
          <a:custGeom>
            <a:avLst/>
            <a:gdLst/>
            <a:ahLst/>
            <a:cxnLst/>
            <a:rect l="l" t="t" r="r" b="b"/>
            <a:pathLst>
              <a:path w="14833" h="9876" extrusionOk="0">
                <a:moveTo>
                  <a:pt x="202" y="0"/>
                </a:moveTo>
                <a:cubicBezTo>
                  <a:pt x="167" y="0"/>
                  <a:pt x="133" y="35"/>
                  <a:pt x="98" y="69"/>
                </a:cubicBezTo>
                <a:lnTo>
                  <a:pt x="1" y="703"/>
                </a:lnTo>
                <a:cubicBezTo>
                  <a:pt x="1" y="752"/>
                  <a:pt x="1" y="801"/>
                  <a:pt x="50" y="850"/>
                </a:cubicBezTo>
                <a:lnTo>
                  <a:pt x="14588" y="9875"/>
                </a:lnTo>
                <a:cubicBezTo>
                  <a:pt x="14637" y="9875"/>
                  <a:pt x="14686" y="9875"/>
                  <a:pt x="14686" y="9827"/>
                </a:cubicBezTo>
                <a:lnTo>
                  <a:pt x="14783" y="9192"/>
                </a:lnTo>
                <a:cubicBezTo>
                  <a:pt x="14832" y="9144"/>
                  <a:pt x="14783" y="9046"/>
                  <a:pt x="14735" y="8997"/>
                </a:cubicBezTo>
                <a:lnTo>
                  <a:pt x="245" y="20"/>
                </a:lnTo>
                <a:cubicBezTo>
                  <a:pt x="230" y="6"/>
                  <a:pt x="216"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7181319" y="1240170"/>
            <a:ext cx="364167" cy="246014"/>
          </a:xfrm>
          <a:custGeom>
            <a:avLst/>
            <a:gdLst/>
            <a:ahLst/>
            <a:cxnLst/>
            <a:rect l="l" t="t" r="r" b="b"/>
            <a:pathLst>
              <a:path w="14784" h="9895" extrusionOk="0">
                <a:moveTo>
                  <a:pt x="198" y="1"/>
                </a:moveTo>
                <a:cubicBezTo>
                  <a:pt x="151" y="1"/>
                  <a:pt x="98" y="46"/>
                  <a:pt x="98" y="117"/>
                </a:cubicBezTo>
                <a:lnTo>
                  <a:pt x="1" y="703"/>
                </a:lnTo>
                <a:cubicBezTo>
                  <a:pt x="1" y="751"/>
                  <a:pt x="1" y="800"/>
                  <a:pt x="50" y="849"/>
                </a:cubicBezTo>
                <a:lnTo>
                  <a:pt x="14540" y="9875"/>
                </a:lnTo>
                <a:cubicBezTo>
                  <a:pt x="14554" y="9889"/>
                  <a:pt x="14572" y="9895"/>
                  <a:pt x="14591" y="9895"/>
                </a:cubicBezTo>
                <a:cubicBezTo>
                  <a:pt x="14637" y="9895"/>
                  <a:pt x="14686" y="9860"/>
                  <a:pt x="14686" y="9826"/>
                </a:cubicBezTo>
                <a:lnTo>
                  <a:pt x="14784" y="9192"/>
                </a:lnTo>
                <a:cubicBezTo>
                  <a:pt x="14784" y="9143"/>
                  <a:pt x="14784" y="9045"/>
                  <a:pt x="14686" y="9045"/>
                </a:cubicBezTo>
                <a:lnTo>
                  <a:pt x="245" y="20"/>
                </a:lnTo>
                <a:cubicBezTo>
                  <a:pt x="232" y="7"/>
                  <a:pt x="215"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7174126" y="1278955"/>
            <a:ext cx="365349" cy="244846"/>
          </a:xfrm>
          <a:custGeom>
            <a:avLst/>
            <a:gdLst/>
            <a:ahLst/>
            <a:cxnLst/>
            <a:rect l="l" t="t" r="r" b="b"/>
            <a:pathLst>
              <a:path w="14832" h="9848" extrusionOk="0">
                <a:moveTo>
                  <a:pt x="220" y="1"/>
                </a:moveTo>
                <a:cubicBezTo>
                  <a:pt x="171" y="1"/>
                  <a:pt x="146" y="35"/>
                  <a:pt x="146" y="70"/>
                </a:cubicBezTo>
                <a:lnTo>
                  <a:pt x="49" y="704"/>
                </a:lnTo>
                <a:cubicBezTo>
                  <a:pt x="0" y="753"/>
                  <a:pt x="49" y="801"/>
                  <a:pt x="98" y="801"/>
                </a:cubicBezTo>
                <a:lnTo>
                  <a:pt x="14588" y="9827"/>
                </a:lnTo>
                <a:cubicBezTo>
                  <a:pt x="14602" y="9841"/>
                  <a:pt x="14616" y="9847"/>
                  <a:pt x="14631" y="9847"/>
                </a:cubicBezTo>
                <a:cubicBezTo>
                  <a:pt x="14665" y="9847"/>
                  <a:pt x="14700" y="9813"/>
                  <a:pt x="14734" y="9778"/>
                </a:cubicBezTo>
                <a:lnTo>
                  <a:pt x="14832" y="9193"/>
                </a:lnTo>
                <a:cubicBezTo>
                  <a:pt x="14832" y="9095"/>
                  <a:pt x="14783" y="9047"/>
                  <a:pt x="14734" y="8998"/>
                </a:cubicBezTo>
                <a:lnTo>
                  <a:pt x="293" y="21"/>
                </a:lnTo>
                <a:cubicBezTo>
                  <a:pt x="264" y="7"/>
                  <a:pt x="24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7168116" y="1317068"/>
            <a:ext cx="243985" cy="169115"/>
          </a:xfrm>
          <a:custGeom>
            <a:avLst/>
            <a:gdLst/>
            <a:ahLst/>
            <a:cxnLst/>
            <a:rect l="l" t="t" r="r" b="b"/>
            <a:pathLst>
              <a:path w="9905" h="6802" extrusionOk="0">
                <a:moveTo>
                  <a:pt x="244" y="0"/>
                </a:moveTo>
                <a:cubicBezTo>
                  <a:pt x="195" y="0"/>
                  <a:pt x="147" y="0"/>
                  <a:pt x="98" y="98"/>
                </a:cubicBezTo>
                <a:lnTo>
                  <a:pt x="0" y="683"/>
                </a:lnTo>
                <a:cubicBezTo>
                  <a:pt x="0" y="732"/>
                  <a:pt x="0" y="781"/>
                  <a:pt x="49" y="830"/>
                </a:cubicBezTo>
                <a:lnTo>
                  <a:pt x="9660" y="6782"/>
                </a:lnTo>
                <a:cubicBezTo>
                  <a:pt x="9674" y="6796"/>
                  <a:pt x="9689" y="6802"/>
                  <a:pt x="9702" y="6802"/>
                </a:cubicBezTo>
                <a:cubicBezTo>
                  <a:pt x="9733" y="6802"/>
                  <a:pt x="9758" y="6767"/>
                  <a:pt x="9758" y="6733"/>
                </a:cubicBezTo>
                <a:lnTo>
                  <a:pt x="9904" y="6148"/>
                </a:lnTo>
                <a:cubicBezTo>
                  <a:pt x="9904" y="6050"/>
                  <a:pt x="9855" y="6001"/>
                  <a:pt x="9806" y="5952"/>
                </a:cubicBez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7059951" y="974543"/>
            <a:ext cx="477107" cy="343028"/>
          </a:xfrm>
          <a:custGeom>
            <a:avLst/>
            <a:gdLst/>
            <a:ahLst/>
            <a:cxnLst/>
            <a:rect l="l" t="t" r="r" b="b"/>
            <a:pathLst>
              <a:path w="19369" h="13797" extrusionOk="0">
                <a:moveTo>
                  <a:pt x="557" y="0"/>
                </a:moveTo>
                <a:cubicBezTo>
                  <a:pt x="488" y="0"/>
                  <a:pt x="426" y="45"/>
                  <a:pt x="391" y="117"/>
                </a:cubicBezTo>
                <a:lnTo>
                  <a:pt x="49" y="1971"/>
                </a:lnTo>
                <a:cubicBezTo>
                  <a:pt x="0" y="2068"/>
                  <a:pt x="49" y="2166"/>
                  <a:pt x="147" y="2215"/>
                </a:cubicBezTo>
                <a:lnTo>
                  <a:pt x="18784" y="13777"/>
                </a:lnTo>
                <a:cubicBezTo>
                  <a:pt x="18810" y="13790"/>
                  <a:pt x="18836" y="13796"/>
                  <a:pt x="18861" y="13796"/>
                </a:cubicBezTo>
                <a:cubicBezTo>
                  <a:pt x="18930" y="13796"/>
                  <a:pt x="18992" y="13751"/>
                  <a:pt x="19027" y="13680"/>
                </a:cubicBezTo>
                <a:lnTo>
                  <a:pt x="19320" y="11875"/>
                </a:lnTo>
                <a:cubicBezTo>
                  <a:pt x="19369" y="11728"/>
                  <a:pt x="19320" y="11582"/>
                  <a:pt x="19174" y="11533"/>
                </a:cubicBezTo>
                <a:lnTo>
                  <a:pt x="634" y="19"/>
                </a:lnTo>
                <a:cubicBezTo>
                  <a:pt x="608" y="6"/>
                  <a:pt x="582" y="0"/>
                  <a:pt x="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7153680" y="1403887"/>
            <a:ext cx="364167" cy="244846"/>
          </a:xfrm>
          <a:custGeom>
            <a:avLst/>
            <a:gdLst/>
            <a:ahLst/>
            <a:cxnLst/>
            <a:rect l="l" t="t" r="r" b="b"/>
            <a:pathLst>
              <a:path w="14784" h="9848" extrusionOk="0">
                <a:moveTo>
                  <a:pt x="202" y="1"/>
                </a:moveTo>
                <a:cubicBezTo>
                  <a:pt x="167" y="1"/>
                  <a:pt x="133" y="35"/>
                  <a:pt x="98" y="70"/>
                </a:cubicBezTo>
                <a:lnTo>
                  <a:pt x="1" y="655"/>
                </a:lnTo>
                <a:cubicBezTo>
                  <a:pt x="1" y="704"/>
                  <a:pt x="1" y="753"/>
                  <a:pt x="49" y="802"/>
                </a:cubicBezTo>
                <a:lnTo>
                  <a:pt x="14539" y="9827"/>
                </a:lnTo>
                <a:cubicBezTo>
                  <a:pt x="14554" y="9842"/>
                  <a:pt x="14572" y="9848"/>
                  <a:pt x="14591" y="9848"/>
                </a:cubicBezTo>
                <a:cubicBezTo>
                  <a:pt x="14637" y="9848"/>
                  <a:pt x="14686" y="9813"/>
                  <a:pt x="14686" y="9779"/>
                </a:cubicBezTo>
                <a:lnTo>
                  <a:pt x="14783" y="9144"/>
                </a:lnTo>
                <a:cubicBezTo>
                  <a:pt x="14783" y="9096"/>
                  <a:pt x="14783" y="8998"/>
                  <a:pt x="14686" y="8998"/>
                </a:cubicBezTo>
                <a:lnTo>
                  <a:pt x="245" y="21"/>
                </a:lnTo>
                <a:cubicBezTo>
                  <a:pt x="230" y="7"/>
                  <a:pt x="21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7146463" y="1441503"/>
            <a:ext cx="365374" cy="245542"/>
          </a:xfrm>
          <a:custGeom>
            <a:avLst/>
            <a:gdLst/>
            <a:ahLst/>
            <a:cxnLst/>
            <a:rect l="l" t="t" r="r" b="b"/>
            <a:pathLst>
              <a:path w="14833" h="9876" extrusionOk="0">
                <a:moveTo>
                  <a:pt x="242" y="0"/>
                </a:moveTo>
                <a:cubicBezTo>
                  <a:pt x="196" y="0"/>
                  <a:pt x="147" y="35"/>
                  <a:pt x="147" y="69"/>
                </a:cubicBezTo>
                <a:lnTo>
                  <a:pt x="50" y="703"/>
                </a:lnTo>
                <a:cubicBezTo>
                  <a:pt x="1" y="752"/>
                  <a:pt x="50" y="801"/>
                  <a:pt x="99" y="801"/>
                </a:cubicBezTo>
                <a:lnTo>
                  <a:pt x="14589" y="9876"/>
                </a:lnTo>
                <a:cubicBezTo>
                  <a:pt x="14637" y="9876"/>
                  <a:pt x="14686" y="9876"/>
                  <a:pt x="14735" y="9827"/>
                </a:cubicBezTo>
                <a:lnTo>
                  <a:pt x="14832" y="9193"/>
                </a:lnTo>
                <a:cubicBezTo>
                  <a:pt x="14832" y="9144"/>
                  <a:pt x="14784" y="9046"/>
                  <a:pt x="14735" y="8997"/>
                </a:cubicBezTo>
                <a:lnTo>
                  <a:pt x="294" y="20"/>
                </a:lnTo>
                <a:cubicBezTo>
                  <a:pt x="279" y="6"/>
                  <a:pt x="261"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7141659" y="1479592"/>
            <a:ext cx="364167" cy="245045"/>
          </a:xfrm>
          <a:custGeom>
            <a:avLst/>
            <a:gdLst/>
            <a:ahLst/>
            <a:cxnLst/>
            <a:rect l="l" t="t" r="r" b="b"/>
            <a:pathLst>
              <a:path w="14784" h="9856" extrusionOk="0">
                <a:moveTo>
                  <a:pt x="196" y="1"/>
                </a:moveTo>
                <a:cubicBezTo>
                  <a:pt x="147" y="1"/>
                  <a:pt x="98" y="50"/>
                  <a:pt x="98" y="98"/>
                </a:cubicBezTo>
                <a:lnTo>
                  <a:pt x="1" y="684"/>
                </a:lnTo>
                <a:cubicBezTo>
                  <a:pt x="1" y="733"/>
                  <a:pt x="1" y="781"/>
                  <a:pt x="50" y="830"/>
                </a:cubicBezTo>
                <a:lnTo>
                  <a:pt x="14540" y="9856"/>
                </a:lnTo>
                <a:cubicBezTo>
                  <a:pt x="14588" y="9856"/>
                  <a:pt x="14686" y="9856"/>
                  <a:pt x="14686" y="9807"/>
                </a:cubicBezTo>
                <a:lnTo>
                  <a:pt x="14784" y="9173"/>
                </a:lnTo>
                <a:cubicBezTo>
                  <a:pt x="14784" y="9124"/>
                  <a:pt x="14784" y="9027"/>
                  <a:pt x="14686" y="8978"/>
                </a:cubicBezTo>
                <a:lnTo>
                  <a:pt x="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7134467" y="1517208"/>
            <a:ext cx="242778" cy="169413"/>
          </a:xfrm>
          <a:custGeom>
            <a:avLst/>
            <a:gdLst/>
            <a:ahLst/>
            <a:cxnLst/>
            <a:rect l="l" t="t" r="r" b="b"/>
            <a:pathLst>
              <a:path w="9856" h="6814" extrusionOk="0">
                <a:moveTo>
                  <a:pt x="244" y="0"/>
                </a:moveTo>
                <a:cubicBezTo>
                  <a:pt x="195" y="0"/>
                  <a:pt x="98" y="49"/>
                  <a:pt x="98" y="98"/>
                </a:cubicBezTo>
                <a:lnTo>
                  <a:pt x="0" y="732"/>
                </a:lnTo>
                <a:cubicBezTo>
                  <a:pt x="0" y="781"/>
                  <a:pt x="0" y="830"/>
                  <a:pt x="49" y="830"/>
                </a:cubicBezTo>
                <a:lnTo>
                  <a:pt x="9611" y="6782"/>
                </a:lnTo>
                <a:cubicBezTo>
                  <a:pt x="9631" y="6802"/>
                  <a:pt x="9660" y="6814"/>
                  <a:pt x="9687" y="6814"/>
                </a:cubicBezTo>
                <a:cubicBezTo>
                  <a:pt x="9724" y="6814"/>
                  <a:pt x="9758" y="6790"/>
                  <a:pt x="9758" y="6733"/>
                </a:cubicBezTo>
                <a:lnTo>
                  <a:pt x="9855" y="6148"/>
                </a:lnTo>
                <a:cubicBezTo>
                  <a:pt x="9855" y="6050"/>
                  <a:pt x="9855" y="6001"/>
                  <a:pt x="9758" y="5952"/>
                </a:cubicBez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6978218" y="1309784"/>
            <a:ext cx="135824" cy="210411"/>
          </a:xfrm>
          <a:custGeom>
            <a:avLst/>
            <a:gdLst/>
            <a:ahLst/>
            <a:cxnLst/>
            <a:rect l="l" t="t" r="r" b="b"/>
            <a:pathLst>
              <a:path w="5514" h="8463" extrusionOk="0">
                <a:moveTo>
                  <a:pt x="1074" y="1"/>
                </a:moveTo>
                <a:cubicBezTo>
                  <a:pt x="1025" y="1"/>
                  <a:pt x="1025" y="1"/>
                  <a:pt x="976" y="49"/>
                </a:cubicBezTo>
                <a:lnTo>
                  <a:pt x="49" y="5611"/>
                </a:lnTo>
                <a:cubicBezTo>
                  <a:pt x="1" y="5660"/>
                  <a:pt x="1" y="5660"/>
                  <a:pt x="49" y="5709"/>
                </a:cubicBezTo>
                <a:lnTo>
                  <a:pt x="4489" y="8441"/>
                </a:lnTo>
                <a:cubicBezTo>
                  <a:pt x="4489" y="8457"/>
                  <a:pt x="4495" y="8463"/>
                  <a:pt x="4502" y="8463"/>
                </a:cubicBezTo>
                <a:cubicBezTo>
                  <a:pt x="4516" y="8463"/>
                  <a:pt x="4538" y="8441"/>
                  <a:pt x="4538" y="8441"/>
                </a:cubicBezTo>
                <a:lnTo>
                  <a:pt x="5514" y="2830"/>
                </a:lnTo>
                <a:cubicBezTo>
                  <a:pt x="5514" y="2781"/>
                  <a:pt x="5514" y="2733"/>
                  <a:pt x="5465" y="2733"/>
                </a:cubicBezTo>
                <a:lnTo>
                  <a:pt x="10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7117642" y="1610093"/>
            <a:ext cx="365349" cy="244846"/>
          </a:xfrm>
          <a:custGeom>
            <a:avLst/>
            <a:gdLst/>
            <a:ahLst/>
            <a:cxnLst/>
            <a:rect l="l" t="t" r="r" b="b"/>
            <a:pathLst>
              <a:path w="14832" h="9848" extrusionOk="0">
                <a:moveTo>
                  <a:pt x="220" y="1"/>
                </a:moveTo>
                <a:cubicBezTo>
                  <a:pt x="171" y="1"/>
                  <a:pt x="146" y="35"/>
                  <a:pt x="146" y="70"/>
                </a:cubicBezTo>
                <a:lnTo>
                  <a:pt x="0" y="704"/>
                </a:lnTo>
                <a:cubicBezTo>
                  <a:pt x="0" y="753"/>
                  <a:pt x="49" y="802"/>
                  <a:pt x="49" y="802"/>
                </a:cubicBezTo>
                <a:lnTo>
                  <a:pt x="14588" y="9827"/>
                </a:lnTo>
                <a:cubicBezTo>
                  <a:pt x="14602" y="9842"/>
                  <a:pt x="14616" y="9847"/>
                  <a:pt x="14629" y="9847"/>
                </a:cubicBezTo>
                <a:cubicBezTo>
                  <a:pt x="14661" y="9847"/>
                  <a:pt x="14685" y="9813"/>
                  <a:pt x="14685" y="9778"/>
                </a:cubicBezTo>
                <a:lnTo>
                  <a:pt x="14832" y="9193"/>
                </a:lnTo>
                <a:cubicBezTo>
                  <a:pt x="14832" y="9095"/>
                  <a:pt x="14783" y="9047"/>
                  <a:pt x="14734" y="8998"/>
                </a:cubicBezTo>
                <a:lnTo>
                  <a:pt x="293" y="21"/>
                </a:lnTo>
                <a:cubicBezTo>
                  <a:pt x="264" y="7"/>
                  <a:pt x="24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7111631" y="1647734"/>
            <a:ext cx="364142" cy="245517"/>
          </a:xfrm>
          <a:custGeom>
            <a:avLst/>
            <a:gdLst/>
            <a:ahLst/>
            <a:cxnLst/>
            <a:rect l="l" t="t" r="r" b="b"/>
            <a:pathLst>
              <a:path w="14783" h="9875" extrusionOk="0">
                <a:moveTo>
                  <a:pt x="197" y="0"/>
                </a:moveTo>
                <a:cubicBezTo>
                  <a:pt x="150" y="0"/>
                  <a:pt x="98" y="45"/>
                  <a:pt x="98" y="117"/>
                </a:cubicBezTo>
                <a:lnTo>
                  <a:pt x="0" y="702"/>
                </a:lnTo>
                <a:cubicBezTo>
                  <a:pt x="0" y="751"/>
                  <a:pt x="0" y="800"/>
                  <a:pt x="49" y="849"/>
                </a:cubicBezTo>
                <a:lnTo>
                  <a:pt x="14539" y="9874"/>
                </a:lnTo>
                <a:cubicBezTo>
                  <a:pt x="14588" y="9874"/>
                  <a:pt x="14685" y="9874"/>
                  <a:pt x="14685" y="9826"/>
                </a:cubicBezTo>
                <a:lnTo>
                  <a:pt x="14783" y="9191"/>
                </a:lnTo>
                <a:cubicBezTo>
                  <a:pt x="14783" y="9143"/>
                  <a:pt x="14783" y="9045"/>
                  <a:pt x="14685" y="8996"/>
                </a:cubicBezTo>
                <a:lnTo>
                  <a:pt x="244" y="19"/>
                </a:lnTo>
                <a:cubicBezTo>
                  <a:pt x="231" y="6"/>
                  <a:pt x="21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7105621" y="1685798"/>
            <a:ext cx="364142" cy="245567"/>
          </a:xfrm>
          <a:custGeom>
            <a:avLst/>
            <a:gdLst/>
            <a:ahLst/>
            <a:cxnLst/>
            <a:rect l="l" t="t" r="r" b="b"/>
            <a:pathLst>
              <a:path w="14783" h="9877" extrusionOk="0">
                <a:moveTo>
                  <a:pt x="244" y="1"/>
                </a:moveTo>
                <a:cubicBezTo>
                  <a:pt x="195" y="1"/>
                  <a:pt x="98" y="50"/>
                  <a:pt x="98" y="98"/>
                </a:cubicBezTo>
                <a:lnTo>
                  <a:pt x="0" y="733"/>
                </a:lnTo>
                <a:cubicBezTo>
                  <a:pt x="0" y="781"/>
                  <a:pt x="0" y="830"/>
                  <a:pt x="49" y="830"/>
                </a:cubicBezTo>
                <a:lnTo>
                  <a:pt x="14539" y="9856"/>
                </a:lnTo>
                <a:cubicBezTo>
                  <a:pt x="14553" y="9870"/>
                  <a:pt x="14568" y="9876"/>
                  <a:pt x="14582" y="9876"/>
                </a:cubicBezTo>
                <a:cubicBezTo>
                  <a:pt x="14616" y="9876"/>
                  <a:pt x="14651" y="9842"/>
                  <a:pt x="14685" y="9807"/>
                </a:cubicBezTo>
                <a:lnTo>
                  <a:pt x="14783" y="9222"/>
                </a:lnTo>
                <a:cubicBezTo>
                  <a:pt x="14783" y="9124"/>
                  <a:pt x="14783" y="9075"/>
                  <a:pt x="14685" y="9026"/>
                </a:cubicBezTo>
                <a:lnTo>
                  <a:pt x="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7098403" y="1724111"/>
            <a:ext cx="243985" cy="169140"/>
          </a:xfrm>
          <a:custGeom>
            <a:avLst/>
            <a:gdLst/>
            <a:ahLst/>
            <a:cxnLst/>
            <a:rect l="l" t="t" r="r" b="b"/>
            <a:pathLst>
              <a:path w="9905" h="6803" extrusionOk="0">
                <a:moveTo>
                  <a:pt x="220" y="1"/>
                </a:moveTo>
                <a:cubicBezTo>
                  <a:pt x="171" y="1"/>
                  <a:pt x="147" y="35"/>
                  <a:pt x="147" y="70"/>
                </a:cubicBezTo>
                <a:lnTo>
                  <a:pt x="0" y="704"/>
                </a:lnTo>
                <a:cubicBezTo>
                  <a:pt x="0" y="753"/>
                  <a:pt x="49" y="802"/>
                  <a:pt x="49" y="802"/>
                </a:cubicBezTo>
                <a:lnTo>
                  <a:pt x="9660" y="6802"/>
                </a:lnTo>
                <a:cubicBezTo>
                  <a:pt x="9709" y="6802"/>
                  <a:pt x="9758" y="6802"/>
                  <a:pt x="9807" y="6754"/>
                </a:cubicBezTo>
                <a:lnTo>
                  <a:pt x="9904" y="6119"/>
                </a:lnTo>
                <a:cubicBezTo>
                  <a:pt x="9904" y="6071"/>
                  <a:pt x="9856" y="5973"/>
                  <a:pt x="9807" y="5924"/>
                </a:cubicBezTo>
                <a:lnTo>
                  <a:pt x="293" y="21"/>
                </a:lnTo>
                <a:cubicBezTo>
                  <a:pt x="265" y="7"/>
                  <a:pt x="24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6942179" y="1516661"/>
            <a:ext cx="137006" cy="210411"/>
          </a:xfrm>
          <a:custGeom>
            <a:avLst/>
            <a:gdLst/>
            <a:ahLst/>
            <a:cxnLst/>
            <a:rect l="l" t="t" r="r" b="b"/>
            <a:pathLst>
              <a:path w="5562" h="8463" extrusionOk="0">
                <a:moveTo>
                  <a:pt x="1061" y="1"/>
                </a:moveTo>
                <a:cubicBezTo>
                  <a:pt x="1046" y="1"/>
                  <a:pt x="1025" y="22"/>
                  <a:pt x="1025" y="22"/>
                </a:cubicBezTo>
                <a:lnTo>
                  <a:pt x="0" y="5633"/>
                </a:lnTo>
                <a:cubicBezTo>
                  <a:pt x="0" y="5633"/>
                  <a:pt x="49" y="5682"/>
                  <a:pt x="49" y="5682"/>
                </a:cubicBezTo>
                <a:lnTo>
                  <a:pt x="4489" y="8463"/>
                </a:lnTo>
                <a:cubicBezTo>
                  <a:pt x="4537" y="8463"/>
                  <a:pt x="4586" y="8463"/>
                  <a:pt x="4586" y="8414"/>
                </a:cubicBezTo>
                <a:lnTo>
                  <a:pt x="5562" y="2852"/>
                </a:lnTo>
                <a:cubicBezTo>
                  <a:pt x="5562" y="2803"/>
                  <a:pt x="5562" y="2754"/>
                  <a:pt x="5513" y="2706"/>
                </a:cubicBezTo>
                <a:lnTo>
                  <a:pt x="1073" y="22"/>
                </a:lnTo>
                <a:cubicBezTo>
                  <a:pt x="1073" y="6"/>
                  <a:pt x="1068" y="1"/>
                  <a:pt x="1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7081579" y="1818015"/>
            <a:ext cx="365349" cy="245542"/>
          </a:xfrm>
          <a:custGeom>
            <a:avLst/>
            <a:gdLst/>
            <a:ahLst/>
            <a:cxnLst/>
            <a:rect l="l" t="t" r="r" b="b"/>
            <a:pathLst>
              <a:path w="14832" h="9876" extrusionOk="0">
                <a:moveTo>
                  <a:pt x="293" y="1"/>
                </a:moveTo>
                <a:cubicBezTo>
                  <a:pt x="196" y="1"/>
                  <a:pt x="147" y="49"/>
                  <a:pt x="147" y="98"/>
                </a:cubicBezTo>
                <a:lnTo>
                  <a:pt x="49" y="732"/>
                </a:lnTo>
                <a:cubicBezTo>
                  <a:pt x="0" y="781"/>
                  <a:pt x="49" y="830"/>
                  <a:pt x="98" y="830"/>
                </a:cubicBezTo>
                <a:lnTo>
                  <a:pt x="14588" y="9856"/>
                </a:lnTo>
                <a:cubicBezTo>
                  <a:pt x="14602" y="9870"/>
                  <a:pt x="14617" y="9876"/>
                  <a:pt x="14631" y="9876"/>
                </a:cubicBezTo>
                <a:cubicBezTo>
                  <a:pt x="14665" y="9876"/>
                  <a:pt x="14700" y="9841"/>
                  <a:pt x="14734" y="9807"/>
                </a:cubicBezTo>
                <a:lnTo>
                  <a:pt x="14832" y="9222"/>
                </a:lnTo>
                <a:cubicBezTo>
                  <a:pt x="14832" y="9124"/>
                  <a:pt x="14783" y="9075"/>
                  <a:pt x="14734" y="9026"/>
                </a:cubicBez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7075568" y="1856353"/>
            <a:ext cx="365349" cy="245517"/>
          </a:xfrm>
          <a:custGeom>
            <a:avLst/>
            <a:gdLst/>
            <a:ahLst/>
            <a:cxnLst/>
            <a:rect l="l" t="t" r="r" b="b"/>
            <a:pathLst>
              <a:path w="14832" h="9875" extrusionOk="0">
                <a:moveTo>
                  <a:pt x="218" y="1"/>
                </a:moveTo>
                <a:cubicBezTo>
                  <a:pt x="154" y="1"/>
                  <a:pt x="111" y="46"/>
                  <a:pt x="147" y="117"/>
                </a:cubicBezTo>
                <a:lnTo>
                  <a:pt x="0" y="703"/>
                </a:lnTo>
                <a:cubicBezTo>
                  <a:pt x="0" y="752"/>
                  <a:pt x="0" y="800"/>
                  <a:pt x="49" y="849"/>
                </a:cubicBezTo>
                <a:lnTo>
                  <a:pt x="14588" y="9875"/>
                </a:lnTo>
                <a:cubicBezTo>
                  <a:pt x="14637" y="9875"/>
                  <a:pt x="14686" y="9875"/>
                  <a:pt x="14686" y="9826"/>
                </a:cubicBezTo>
                <a:lnTo>
                  <a:pt x="14783" y="9192"/>
                </a:lnTo>
                <a:cubicBezTo>
                  <a:pt x="14832" y="9143"/>
                  <a:pt x="14783" y="9046"/>
                  <a:pt x="14734" y="8997"/>
                </a:cubicBezTo>
                <a:lnTo>
                  <a:pt x="293" y="20"/>
                </a:lnTo>
                <a:cubicBezTo>
                  <a:pt x="267" y="7"/>
                  <a:pt x="241" y="1"/>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7069558" y="1895137"/>
            <a:ext cx="364167" cy="244846"/>
          </a:xfrm>
          <a:custGeom>
            <a:avLst/>
            <a:gdLst/>
            <a:ahLst/>
            <a:cxnLst/>
            <a:rect l="l" t="t" r="r" b="b"/>
            <a:pathLst>
              <a:path w="14784" h="9848" extrusionOk="0">
                <a:moveTo>
                  <a:pt x="193" y="1"/>
                </a:moveTo>
                <a:cubicBezTo>
                  <a:pt x="147" y="1"/>
                  <a:pt x="98" y="35"/>
                  <a:pt x="98" y="70"/>
                </a:cubicBezTo>
                <a:lnTo>
                  <a:pt x="1" y="704"/>
                </a:lnTo>
                <a:cubicBezTo>
                  <a:pt x="1" y="753"/>
                  <a:pt x="1" y="802"/>
                  <a:pt x="49" y="802"/>
                </a:cubicBezTo>
                <a:lnTo>
                  <a:pt x="14539" y="9827"/>
                </a:lnTo>
                <a:cubicBezTo>
                  <a:pt x="14554" y="9842"/>
                  <a:pt x="14572" y="9848"/>
                  <a:pt x="14591" y="9848"/>
                </a:cubicBezTo>
                <a:cubicBezTo>
                  <a:pt x="14637" y="9848"/>
                  <a:pt x="14686" y="9813"/>
                  <a:pt x="14686" y="9779"/>
                </a:cubicBezTo>
                <a:lnTo>
                  <a:pt x="14783" y="9193"/>
                </a:lnTo>
                <a:cubicBezTo>
                  <a:pt x="14783" y="9096"/>
                  <a:pt x="14783" y="9047"/>
                  <a:pt x="14686" y="8998"/>
                </a:cubicBezTo>
                <a:lnTo>
                  <a:pt x="244" y="21"/>
                </a:lnTo>
                <a:cubicBezTo>
                  <a:pt x="230" y="7"/>
                  <a:pt x="212"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7062340" y="1933251"/>
            <a:ext cx="243985" cy="168617"/>
          </a:xfrm>
          <a:custGeom>
            <a:avLst/>
            <a:gdLst/>
            <a:ahLst/>
            <a:cxnLst/>
            <a:rect l="l" t="t" r="r" b="b"/>
            <a:pathLst>
              <a:path w="9905" h="6782" extrusionOk="0">
                <a:moveTo>
                  <a:pt x="294" y="0"/>
                </a:moveTo>
                <a:cubicBezTo>
                  <a:pt x="245" y="0"/>
                  <a:pt x="147" y="0"/>
                  <a:pt x="147" y="49"/>
                </a:cubicBezTo>
                <a:lnTo>
                  <a:pt x="1" y="683"/>
                </a:lnTo>
                <a:cubicBezTo>
                  <a:pt x="1" y="732"/>
                  <a:pt x="50" y="781"/>
                  <a:pt x="98" y="781"/>
                </a:cubicBezTo>
                <a:lnTo>
                  <a:pt x="9661" y="6782"/>
                </a:lnTo>
                <a:cubicBezTo>
                  <a:pt x="9710" y="6782"/>
                  <a:pt x="9758" y="6782"/>
                  <a:pt x="9807" y="6733"/>
                </a:cubicBezTo>
                <a:lnTo>
                  <a:pt x="9905" y="6099"/>
                </a:lnTo>
                <a:cubicBezTo>
                  <a:pt x="9905" y="6050"/>
                  <a:pt x="9856" y="5953"/>
                  <a:pt x="9807" y="5904"/>
                </a:cubicBezTo>
                <a:lnTo>
                  <a:pt x="2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6907323" y="1722893"/>
            <a:ext cx="135824" cy="211605"/>
          </a:xfrm>
          <a:custGeom>
            <a:avLst/>
            <a:gdLst/>
            <a:ahLst/>
            <a:cxnLst/>
            <a:rect l="l" t="t" r="r" b="b"/>
            <a:pathLst>
              <a:path w="5514" h="8511" extrusionOk="0">
                <a:moveTo>
                  <a:pt x="1032" y="1"/>
                </a:moveTo>
                <a:cubicBezTo>
                  <a:pt x="1000" y="1"/>
                  <a:pt x="976" y="35"/>
                  <a:pt x="976" y="70"/>
                </a:cubicBezTo>
                <a:lnTo>
                  <a:pt x="0" y="5681"/>
                </a:lnTo>
                <a:cubicBezTo>
                  <a:pt x="0" y="5681"/>
                  <a:pt x="0" y="5729"/>
                  <a:pt x="0" y="5729"/>
                </a:cubicBezTo>
                <a:lnTo>
                  <a:pt x="4440" y="8510"/>
                </a:lnTo>
                <a:cubicBezTo>
                  <a:pt x="4489" y="8510"/>
                  <a:pt x="4537" y="8510"/>
                  <a:pt x="4537" y="8461"/>
                </a:cubicBezTo>
                <a:lnTo>
                  <a:pt x="5513" y="2900"/>
                </a:lnTo>
                <a:cubicBezTo>
                  <a:pt x="5513" y="2851"/>
                  <a:pt x="5513" y="2802"/>
                  <a:pt x="5464" y="2753"/>
                </a:cubicBezTo>
                <a:lnTo>
                  <a:pt x="1074" y="21"/>
                </a:lnTo>
                <a:cubicBezTo>
                  <a:pt x="1059" y="7"/>
                  <a:pt x="1045" y="1"/>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7046723" y="2022531"/>
            <a:ext cx="365374" cy="246039"/>
          </a:xfrm>
          <a:custGeom>
            <a:avLst/>
            <a:gdLst/>
            <a:ahLst/>
            <a:cxnLst/>
            <a:rect l="l" t="t" r="r" b="b"/>
            <a:pathLst>
              <a:path w="14833" h="9896" extrusionOk="0">
                <a:moveTo>
                  <a:pt x="239" y="1"/>
                </a:moveTo>
                <a:cubicBezTo>
                  <a:pt x="180" y="1"/>
                  <a:pt x="111" y="46"/>
                  <a:pt x="147" y="117"/>
                </a:cubicBezTo>
                <a:lnTo>
                  <a:pt x="1" y="752"/>
                </a:lnTo>
                <a:cubicBezTo>
                  <a:pt x="1" y="800"/>
                  <a:pt x="49" y="849"/>
                  <a:pt x="98" y="849"/>
                </a:cubicBezTo>
                <a:lnTo>
                  <a:pt x="14588" y="9875"/>
                </a:lnTo>
                <a:cubicBezTo>
                  <a:pt x="14602" y="9889"/>
                  <a:pt x="14617" y="9895"/>
                  <a:pt x="14630" y="9895"/>
                </a:cubicBezTo>
                <a:cubicBezTo>
                  <a:pt x="14661" y="9895"/>
                  <a:pt x="14686" y="9861"/>
                  <a:pt x="14686" y="9826"/>
                </a:cubicBezTo>
                <a:lnTo>
                  <a:pt x="14832" y="9241"/>
                </a:lnTo>
                <a:cubicBezTo>
                  <a:pt x="14832" y="9143"/>
                  <a:pt x="14783" y="9094"/>
                  <a:pt x="14734" y="9045"/>
                </a:cubicBezTo>
                <a:lnTo>
                  <a:pt x="293" y="20"/>
                </a:lnTo>
                <a:cubicBezTo>
                  <a:pt x="280" y="7"/>
                  <a:pt x="260"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7040712" y="2061316"/>
            <a:ext cx="365374" cy="245144"/>
          </a:xfrm>
          <a:custGeom>
            <a:avLst/>
            <a:gdLst/>
            <a:ahLst/>
            <a:cxnLst/>
            <a:rect l="l" t="t" r="r" b="b"/>
            <a:pathLst>
              <a:path w="14833" h="9860" extrusionOk="0">
                <a:moveTo>
                  <a:pt x="193" y="1"/>
                </a:moveTo>
                <a:cubicBezTo>
                  <a:pt x="147" y="1"/>
                  <a:pt x="98" y="35"/>
                  <a:pt x="98" y="70"/>
                </a:cubicBezTo>
                <a:lnTo>
                  <a:pt x="1" y="704"/>
                </a:lnTo>
                <a:cubicBezTo>
                  <a:pt x="1" y="753"/>
                  <a:pt x="1" y="802"/>
                  <a:pt x="49" y="802"/>
                </a:cubicBezTo>
                <a:lnTo>
                  <a:pt x="14588" y="9827"/>
                </a:lnTo>
                <a:cubicBezTo>
                  <a:pt x="14608" y="9848"/>
                  <a:pt x="14629" y="9859"/>
                  <a:pt x="14645" y="9859"/>
                </a:cubicBezTo>
                <a:cubicBezTo>
                  <a:pt x="14669" y="9859"/>
                  <a:pt x="14686" y="9836"/>
                  <a:pt x="14686" y="9779"/>
                </a:cubicBezTo>
                <a:lnTo>
                  <a:pt x="14783" y="9193"/>
                </a:lnTo>
                <a:cubicBezTo>
                  <a:pt x="14832" y="9095"/>
                  <a:pt x="14783" y="9047"/>
                  <a:pt x="14735" y="8998"/>
                </a:cubicBezTo>
                <a:lnTo>
                  <a:pt x="245" y="21"/>
                </a:lnTo>
                <a:cubicBezTo>
                  <a:pt x="230" y="7"/>
                  <a:pt x="212"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7034702" y="2099429"/>
            <a:ext cx="364167" cy="245045"/>
          </a:xfrm>
          <a:custGeom>
            <a:avLst/>
            <a:gdLst/>
            <a:ahLst/>
            <a:cxnLst/>
            <a:rect l="l" t="t" r="r" b="b"/>
            <a:pathLst>
              <a:path w="14784" h="9856" extrusionOk="0">
                <a:moveTo>
                  <a:pt x="245" y="0"/>
                </a:moveTo>
                <a:cubicBezTo>
                  <a:pt x="196" y="0"/>
                  <a:pt x="98" y="0"/>
                  <a:pt x="98" y="98"/>
                </a:cubicBezTo>
                <a:lnTo>
                  <a:pt x="1" y="683"/>
                </a:lnTo>
                <a:cubicBezTo>
                  <a:pt x="1" y="732"/>
                  <a:pt x="1" y="781"/>
                  <a:pt x="49" y="830"/>
                </a:cubicBezTo>
                <a:lnTo>
                  <a:pt x="14539" y="9856"/>
                </a:lnTo>
                <a:cubicBezTo>
                  <a:pt x="14588" y="9856"/>
                  <a:pt x="14637" y="9856"/>
                  <a:pt x="14686" y="9807"/>
                </a:cubicBezTo>
                <a:lnTo>
                  <a:pt x="14783" y="9172"/>
                </a:lnTo>
                <a:cubicBezTo>
                  <a:pt x="14783" y="9124"/>
                  <a:pt x="14735" y="9026"/>
                  <a:pt x="14686" y="8977"/>
                </a:cubicBez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7027484" y="2137021"/>
            <a:ext cx="243985" cy="169438"/>
          </a:xfrm>
          <a:custGeom>
            <a:avLst/>
            <a:gdLst/>
            <a:ahLst/>
            <a:cxnLst/>
            <a:rect l="l" t="t" r="r" b="b"/>
            <a:pathLst>
              <a:path w="9905" h="6815" extrusionOk="0">
                <a:moveTo>
                  <a:pt x="294" y="1"/>
                </a:moveTo>
                <a:cubicBezTo>
                  <a:pt x="196" y="1"/>
                  <a:pt x="147" y="50"/>
                  <a:pt x="147" y="98"/>
                </a:cubicBezTo>
                <a:lnTo>
                  <a:pt x="1" y="733"/>
                </a:lnTo>
                <a:cubicBezTo>
                  <a:pt x="1" y="781"/>
                  <a:pt x="50" y="830"/>
                  <a:pt x="50" y="830"/>
                </a:cubicBezTo>
                <a:lnTo>
                  <a:pt x="9661" y="6782"/>
                </a:lnTo>
                <a:cubicBezTo>
                  <a:pt x="9681" y="6803"/>
                  <a:pt x="9701" y="6814"/>
                  <a:pt x="9722" y="6814"/>
                </a:cubicBezTo>
                <a:cubicBezTo>
                  <a:pt x="9750" y="6814"/>
                  <a:pt x="9779" y="6791"/>
                  <a:pt x="9807" y="6734"/>
                </a:cubicBezTo>
                <a:lnTo>
                  <a:pt x="9905" y="6148"/>
                </a:lnTo>
                <a:cubicBezTo>
                  <a:pt x="9905" y="6050"/>
                  <a:pt x="9856" y="6002"/>
                  <a:pt x="9807" y="5953"/>
                </a:cubicBezTo>
                <a:lnTo>
                  <a:pt x="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6871260" y="1930815"/>
            <a:ext cx="135824" cy="211083"/>
          </a:xfrm>
          <a:custGeom>
            <a:avLst/>
            <a:gdLst/>
            <a:ahLst/>
            <a:cxnLst/>
            <a:rect l="l" t="t" r="r" b="b"/>
            <a:pathLst>
              <a:path w="5514" h="8490" extrusionOk="0">
                <a:moveTo>
                  <a:pt x="1074" y="1"/>
                </a:moveTo>
                <a:cubicBezTo>
                  <a:pt x="1025" y="1"/>
                  <a:pt x="976" y="1"/>
                  <a:pt x="976" y="50"/>
                </a:cubicBezTo>
                <a:lnTo>
                  <a:pt x="1" y="5660"/>
                </a:lnTo>
                <a:cubicBezTo>
                  <a:pt x="1" y="5660"/>
                  <a:pt x="1" y="5709"/>
                  <a:pt x="49" y="5709"/>
                </a:cubicBezTo>
                <a:lnTo>
                  <a:pt x="4489" y="8490"/>
                </a:lnTo>
                <a:cubicBezTo>
                  <a:pt x="4489" y="8490"/>
                  <a:pt x="4538" y="8490"/>
                  <a:pt x="4538" y="8441"/>
                </a:cubicBezTo>
                <a:lnTo>
                  <a:pt x="5514" y="2879"/>
                </a:lnTo>
                <a:cubicBezTo>
                  <a:pt x="5514" y="2831"/>
                  <a:pt x="5514" y="2782"/>
                  <a:pt x="5465" y="2733"/>
                </a:cubicBezTo>
                <a:lnTo>
                  <a:pt x="10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7770202" y="1438371"/>
            <a:ext cx="723506" cy="468235"/>
          </a:xfrm>
          <a:custGeom>
            <a:avLst/>
            <a:gdLst/>
            <a:ahLst/>
            <a:cxnLst/>
            <a:rect l="l" t="t" r="r" b="b"/>
            <a:pathLst>
              <a:path w="29372" h="18833" extrusionOk="0">
                <a:moveTo>
                  <a:pt x="196" y="0"/>
                </a:moveTo>
                <a:cubicBezTo>
                  <a:pt x="147" y="0"/>
                  <a:pt x="98" y="0"/>
                  <a:pt x="98" y="49"/>
                </a:cubicBezTo>
                <a:lnTo>
                  <a:pt x="1" y="537"/>
                </a:lnTo>
                <a:cubicBezTo>
                  <a:pt x="1" y="586"/>
                  <a:pt x="50" y="634"/>
                  <a:pt x="50" y="634"/>
                </a:cubicBezTo>
                <a:lnTo>
                  <a:pt x="29176" y="18832"/>
                </a:lnTo>
                <a:cubicBezTo>
                  <a:pt x="29225" y="18832"/>
                  <a:pt x="29273" y="18832"/>
                  <a:pt x="29273" y="18783"/>
                </a:cubicBezTo>
                <a:lnTo>
                  <a:pt x="29371" y="18295"/>
                </a:lnTo>
                <a:cubicBezTo>
                  <a:pt x="29371" y="18247"/>
                  <a:pt x="29322" y="18198"/>
                  <a:pt x="29273" y="18149"/>
                </a:cubicBezTo>
                <a:lnTo>
                  <a:pt x="1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7765399" y="1468180"/>
            <a:ext cx="723481" cy="468733"/>
          </a:xfrm>
          <a:custGeom>
            <a:avLst/>
            <a:gdLst/>
            <a:ahLst/>
            <a:cxnLst/>
            <a:rect l="l" t="t" r="r" b="b"/>
            <a:pathLst>
              <a:path w="29371" h="18853" extrusionOk="0">
                <a:moveTo>
                  <a:pt x="154" y="1"/>
                </a:moveTo>
                <a:cubicBezTo>
                  <a:pt x="123" y="1"/>
                  <a:pt x="98" y="35"/>
                  <a:pt x="98" y="70"/>
                </a:cubicBezTo>
                <a:lnTo>
                  <a:pt x="1" y="557"/>
                </a:lnTo>
                <a:cubicBezTo>
                  <a:pt x="1" y="606"/>
                  <a:pt x="1" y="655"/>
                  <a:pt x="49" y="655"/>
                </a:cubicBezTo>
                <a:lnTo>
                  <a:pt x="29176" y="18853"/>
                </a:lnTo>
                <a:cubicBezTo>
                  <a:pt x="29225" y="18853"/>
                  <a:pt x="29273" y="18853"/>
                  <a:pt x="29273" y="18804"/>
                </a:cubicBezTo>
                <a:lnTo>
                  <a:pt x="29371" y="18316"/>
                </a:lnTo>
                <a:cubicBezTo>
                  <a:pt x="29371" y="18267"/>
                  <a:pt x="29322" y="18219"/>
                  <a:pt x="29273" y="18170"/>
                </a:cubicBezTo>
                <a:lnTo>
                  <a:pt x="196" y="21"/>
                </a:lnTo>
                <a:cubicBezTo>
                  <a:pt x="182" y="6"/>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7760595" y="1497791"/>
            <a:ext cx="723481" cy="469454"/>
          </a:xfrm>
          <a:custGeom>
            <a:avLst/>
            <a:gdLst/>
            <a:ahLst/>
            <a:cxnLst/>
            <a:rect l="l" t="t" r="r" b="b"/>
            <a:pathLst>
              <a:path w="29371" h="18882" extrusionOk="0">
                <a:moveTo>
                  <a:pt x="196" y="1"/>
                </a:moveTo>
                <a:cubicBezTo>
                  <a:pt x="147" y="1"/>
                  <a:pt x="98" y="49"/>
                  <a:pt x="98" y="98"/>
                </a:cubicBezTo>
                <a:lnTo>
                  <a:pt x="1" y="586"/>
                </a:lnTo>
                <a:cubicBezTo>
                  <a:pt x="1" y="635"/>
                  <a:pt x="1" y="684"/>
                  <a:pt x="49" y="684"/>
                </a:cubicBezTo>
                <a:lnTo>
                  <a:pt x="29176" y="18882"/>
                </a:lnTo>
                <a:cubicBezTo>
                  <a:pt x="29176" y="18882"/>
                  <a:pt x="29224" y="18882"/>
                  <a:pt x="29273" y="18833"/>
                </a:cubicBezTo>
                <a:lnTo>
                  <a:pt x="29322" y="18345"/>
                </a:lnTo>
                <a:cubicBezTo>
                  <a:pt x="29371" y="18296"/>
                  <a:pt x="29322" y="18198"/>
                  <a:pt x="29273" y="18198"/>
                </a:cubicBezTo>
                <a:lnTo>
                  <a:pt x="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7754585" y="1528819"/>
            <a:ext cx="627341" cy="408093"/>
          </a:xfrm>
          <a:custGeom>
            <a:avLst/>
            <a:gdLst/>
            <a:ahLst/>
            <a:cxnLst/>
            <a:rect l="l" t="t" r="r" b="b"/>
            <a:pathLst>
              <a:path w="25468" h="16414" extrusionOk="0">
                <a:moveTo>
                  <a:pt x="202" y="1"/>
                </a:moveTo>
                <a:cubicBezTo>
                  <a:pt x="167" y="1"/>
                  <a:pt x="133" y="35"/>
                  <a:pt x="98" y="70"/>
                </a:cubicBezTo>
                <a:lnTo>
                  <a:pt x="49" y="558"/>
                </a:lnTo>
                <a:cubicBezTo>
                  <a:pt x="1" y="607"/>
                  <a:pt x="49" y="607"/>
                  <a:pt x="98" y="655"/>
                </a:cubicBezTo>
                <a:lnTo>
                  <a:pt x="25273" y="16414"/>
                </a:lnTo>
                <a:cubicBezTo>
                  <a:pt x="25321" y="16414"/>
                  <a:pt x="25370" y="16414"/>
                  <a:pt x="25370" y="16365"/>
                </a:cubicBezTo>
                <a:lnTo>
                  <a:pt x="25468" y="15877"/>
                </a:lnTo>
                <a:cubicBezTo>
                  <a:pt x="25468" y="15828"/>
                  <a:pt x="25468" y="15780"/>
                  <a:pt x="25419" y="15731"/>
                </a:cubicBezTo>
                <a:lnTo>
                  <a:pt x="245" y="21"/>
                </a:lnTo>
                <a:cubicBezTo>
                  <a:pt x="230" y="7"/>
                  <a:pt x="21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7579122" y="1326068"/>
            <a:ext cx="165875" cy="224235"/>
          </a:xfrm>
          <a:custGeom>
            <a:avLst/>
            <a:gdLst/>
            <a:ahLst/>
            <a:cxnLst/>
            <a:rect l="l" t="t" r="r" b="b"/>
            <a:pathLst>
              <a:path w="6734" h="9019" extrusionOk="0">
                <a:moveTo>
                  <a:pt x="2958" y="0"/>
                </a:moveTo>
                <a:cubicBezTo>
                  <a:pt x="1527" y="0"/>
                  <a:pt x="362" y="1408"/>
                  <a:pt x="196" y="3493"/>
                </a:cubicBezTo>
                <a:cubicBezTo>
                  <a:pt x="1" y="5883"/>
                  <a:pt x="1269" y="8323"/>
                  <a:pt x="3025" y="8908"/>
                </a:cubicBezTo>
                <a:cubicBezTo>
                  <a:pt x="3270" y="8983"/>
                  <a:pt x="3511" y="9019"/>
                  <a:pt x="3746" y="9019"/>
                </a:cubicBezTo>
                <a:cubicBezTo>
                  <a:pt x="5202" y="9019"/>
                  <a:pt x="6419" y="7642"/>
                  <a:pt x="6587" y="5542"/>
                </a:cubicBezTo>
                <a:cubicBezTo>
                  <a:pt x="6733" y="3151"/>
                  <a:pt x="5514" y="712"/>
                  <a:pt x="3708" y="126"/>
                </a:cubicBezTo>
                <a:cubicBezTo>
                  <a:pt x="3453" y="41"/>
                  <a:pt x="3202" y="0"/>
                  <a:pt x="29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7474578" y="2014525"/>
            <a:ext cx="405008" cy="269311"/>
          </a:xfrm>
          <a:custGeom>
            <a:avLst/>
            <a:gdLst/>
            <a:ahLst/>
            <a:cxnLst/>
            <a:rect l="l" t="t" r="r" b="b"/>
            <a:pathLst>
              <a:path w="16442" h="10832" extrusionOk="0">
                <a:moveTo>
                  <a:pt x="195" y="0"/>
                </a:moveTo>
                <a:cubicBezTo>
                  <a:pt x="195" y="0"/>
                  <a:pt x="98" y="0"/>
                  <a:pt x="98" y="49"/>
                </a:cubicBezTo>
                <a:lnTo>
                  <a:pt x="0" y="586"/>
                </a:lnTo>
                <a:cubicBezTo>
                  <a:pt x="0" y="634"/>
                  <a:pt x="0" y="683"/>
                  <a:pt x="49" y="732"/>
                </a:cubicBezTo>
                <a:lnTo>
                  <a:pt x="16246" y="10831"/>
                </a:lnTo>
                <a:cubicBezTo>
                  <a:pt x="16295" y="10831"/>
                  <a:pt x="16344" y="10831"/>
                  <a:pt x="16344" y="10782"/>
                </a:cubicBezTo>
                <a:lnTo>
                  <a:pt x="16442" y="10246"/>
                </a:lnTo>
                <a:cubicBezTo>
                  <a:pt x="16442" y="10197"/>
                  <a:pt x="16442" y="10148"/>
                  <a:pt x="16344" y="10099"/>
                </a:cubicBezTo>
                <a:lnTo>
                  <a:pt x="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7468568" y="2047691"/>
            <a:ext cx="405008" cy="269385"/>
          </a:xfrm>
          <a:custGeom>
            <a:avLst/>
            <a:gdLst/>
            <a:ahLst/>
            <a:cxnLst/>
            <a:rect l="l" t="t" r="r" b="b"/>
            <a:pathLst>
              <a:path w="16442" h="10835" extrusionOk="0">
                <a:moveTo>
                  <a:pt x="169" y="0"/>
                </a:moveTo>
                <a:cubicBezTo>
                  <a:pt x="131" y="0"/>
                  <a:pt x="98" y="24"/>
                  <a:pt x="98" y="81"/>
                </a:cubicBezTo>
                <a:lnTo>
                  <a:pt x="0" y="618"/>
                </a:lnTo>
                <a:cubicBezTo>
                  <a:pt x="0" y="667"/>
                  <a:pt x="0" y="715"/>
                  <a:pt x="49" y="715"/>
                </a:cubicBezTo>
                <a:lnTo>
                  <a:pt x="16246" y="10814"/>
                </a:lnTo>
                <a:cubicBezTo>
                  <a:pt x="16261" y="10829"/>
                  <a:pt x="16275" y="10835"/>
                  <a:pt x="16288" y="10835"/>
                </a:cubicBezTo>
                <a:cubicBezTo>
                  <a:pt x="16320" y="10835"/>
                  <a:pt x="16344" y="10800"/>
                  <a:pt x="16344" y="10766"/>
                </a:cubicBezTo>
                <a:lnTo>
                  <a:pt x="16442" y="10278"/>
                </a:lnTo>
                <a:cubicBezTo>
                  <a:pt x="16442" y="10180"/>
                  <a:pt x="16442" y="10131"/>
                  <a:pt x="16393" y="10083"/>
                </a:cubicBezTo>
                <a:lnTo>
                  <a:pt x="244" y="32"/>
                </a:lnTo>
                <a:cubicBezTo>
                  <a:pt x="224" y="12"/>
                  <a:pt x="195"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7462557" y="2080733"/>
            <a:ext cx="406215" cy="269808"/>
          </a:xfrm>
          <a:custGeom>
            <a:avLst/>
            <a:gdLst/>
            <a:ahLst/>
            <a:cxnLst/>
            <a:rect l="l" t="t" r="r" b="b"/>
            <a:pathLst>
              <a:path w="16491" h="10852" extrusionOk="0">
                <a:moveTo>
                  <a:pt x="202" y="0"/>
                </a:moveTo>
                <a:cubicBezTo>
                  <a:pt x="171" y="0"/>
                  <a:pt x="147" y="35"/>
                  <a:pt x="147" y="69"/>
                </a:cubicBezTo>
                <a:lnTo>
                  <a:pt x="49" y="606"/>
                </a:lnTo>
                <a:cubicBezTo>
                  <a:pt x="0" y="655"/>
                  <a:pt x="49" y="704"/>
                  <a:pt x="98" y="752"/>
                </a:cubicBezTo>
                <a:lnTo>
                  <a:pt x="16246" y="10851"/>
                </a:lnTo>
                <a:cubicBezTo>
                  <a:pt x="16295" y="10851"/>
                  <a:pt x="16344" y="10851"/>
                  <a:pt x="16393" y="10803"/>
                </a:cubicBezTo>
                <a:lnTo>
                  <a:pt x="16490" y="10266"/>
                </a:lnTo>
                <a:cubicBezTo>
                  <a:pt x="16490" y="10217"/>
                  <a:pt x="16442" y="10120"/>
                  <a:pt x="16393" y="10120"/>
                </a:cubicBezTo>
                <a:lnTo>
                  <a:pt x="244" y="21"/>
                </a:lnTo>
                <a:cubicBezTo>
                  <a:pt x="230" y="6"/>
                  <a:pt x="216"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7456547" y="2114695"/>
            <a:ext cx="300467" cy="203102"/>
          </a:xfrm>
          <a:custGeom>
            <a:avLst/>
            <a:gdLst/>
            <a:ahLst/>
            <a:cxnLst/>
            <a:rect l="l" t="t" r="r" b="b"/>
            <a:pathLst>
              <a:path w="12198" h="8169" extrusionOk="0">
                <a:moveTo>
                  <a:pt x="203" y="0"/>
                </a:moveTo>
                <a:cubicBezTo>
                  <a:pt x="171" y="0"/>
                  <a:pt x="147" y="35"/>
                  <a:pt x="147" y="69"/>
                </a:cubicBezTo>
                <a:lnTo>
                  <a:pt x="49" y="606"/>
                </a:lnTo>
                <a:cubicBezTo>
                  <a:pt x="0" y="655"/>
                  <a:pt x="49" y="704"/>
                  <a:pt x="98" y="752"/>
                </a:cubicBezTo>
                <a:lnTo>
                  <a:pt x="11953" y="8168"/>
                </a:lnTo>
                <a:cubicBezTo>
                  <a:pt x="12002" y="8168"/>
                  <a:pt x="12051" y="8168"/>
                  <a:pt x="12051" y="8119"/>
                </a:cubicBezTo>
                <a:lnTo>
                  <a:pt x="12148" y="7583"/>
                </a:lnTo>
                <a:cubicBezTo>
                  <a:pt x="12197" y="7534"/>
                  <a:pt x="12148" y="7436"/>
                  <a:pt x="12100" y="7436"/>
                </a:cubicBezTo>
                <a:lnTo>
                  <a:pt x="244" y="21"/>
                </a:lnTo>
                <a:cubicBezTo>
                  <a:pt x="230" y="6"/>
                  <a:pt x="216"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7431298" y="2282091"/>
            <a:ext cx="405032" cy="269087"/>
          </a:xfrm>
          <a:custGeom>
            <a:avLst/>
            <a:gdLst/>
            <a:ahLst/>
            <a:cxnLst/>
            <a:rect l="l" t="t" r="r" b="b"/>
            <a:pathLst>
              <a:path w="16443" h="10823" extrusionOk="0">
                <a:moveTo>
                  <a:pt x="154" y="0"/>
                </a:moveTo>
                <a:cubicBezTo>
                  <a:pt x="123" y="0"/>
                  <a:pt x="98" y="35"/>
                  <a:pt x="98" y="69"/>
                </a:cubicBezTo>
                <a:lnTo>
                  <a:pt x="1" y="606"/>
                </a:lnTo>
                <a:cubicBezTo>
                  <a:pt x="1" y="655"/>
                  <a:pt x="1" y="703"/>
                  <a:pt x="49" y="703"/>
                </a:cubicBezTo>
                <a:lnTo>
                  <a:pt x="16247" y="10802"/>
                </a:lnTo>
                <a:cubicBezTo>
                  <a:pt x="16261" y="10817"/>
                  <a:pt x="16276" y="10823"/>
                  <a:pt x="16289" y="10823"/>
                </a:cubicBezTo>
                <a:cubicBezTo>
                  <a:pt x="16320" y="10823"/>
                  <a:pt x="16345" y="10788"/>
                  <a:pt x="16345" y="10754"/>
                </a:cubicBezTo>
                <a:lnTo>
                  <a:pt x="16442" y="10266"/>
                </a:lnTo>
                <a:cubicBezTo>
                  <a:pt x="16442" y="10168"/>
                  <a:pt x="16393" y="10119"/>
                  <a:pt x="16345" y="10071"/>
                </a:cubicBezTo>
                <a:lnTo>
                  <a:pt x="196" y="20"/>
                </a:lnTo>
                <a:cubicBezTo>
                  <a:pt x="182" y="6"/>
                  <a:pt x="167" y="0"/>
                  <a:pt x="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7425287" y="2314835"/>
            <a:ext cx="405032" cy="269087"/>
          </a:xfrm>
          <a:custGeom>
            <a:avLst/>
            <a:gdLst/>
            <a:ahLst/>
            <a:cxnLst/>
            <a:rect l="l" t="t" r="r" b="b"/>
            <a:pathLst>
              <a:path w="16443" h="10823" extrusionOk="0">
                <a:moveTo>
                  <a:pt x="193" y="0"/>
                </a:moveTo>
                <a:cubicBezTo>
                  <a:pt x="147" y="0"/>
                  <a:pt x="98" y="35"/>
                  <a:pt x="98" y="69"/>
                </a:cubicBezTo>
                <a:lnTo>
                  <a:pt x="1" y="606"/>
                </a:lnTo>
                <a:cubicBezTo>
                  <a:pt x="1" y="655"/>
                  <a:pt x="1" y="704"/>
                  <a:pt x="50" y="704"/>
                </a:cubicBezTo>
                <a:lnTo>
                  <a:pt x="16247" y="10803"/>
                </a:lnTo>
                <a:cubicBezTo>
                  <a:pt x="16261" y="10817"/>
                  <a:pt x="16276" y="10823"/>
                  <a:pt x="16289" y="10823"/>
                </a:cubicBezTo>
                <a:cubicBezTo>
                  <a:pt x="16320" y="10823"/>
                  <a:pt x="16345" y="10788"/>
                  <a:pt x="16345" y="10754"/>
                </a:cubicBezTo>
                <a:lnTo>
                  <a:pt x="16442" y="10266"/>
                </a:lnTo>
                <a:cubicBezTo>
                  <a:pt x="16442" y="10168"/>
                  <a:pt x="16442" y="10120"/>
                  <a:pt x="16393" y="10071"/>
                </a:cubicBezTo>
                <a:lnTo>
                  <a:pt x="245" y="21"/>
                </a:lnTo>
                <a:cubicBezTo>
                  <a:pt x="230" y="6"/>
                  <a:pt x="212" y="0"/>
                  <a:pt x="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7419277" y="2347578"/>
            <a:ext cx="406239" cy="269808"/>
          </a:xfrm>
          <a:custGeom>
            <a:avLst/>
            <a:gdLst/>
            <a:ahLst/>
            <a:cxnLst/>
            <a:rect l="l" t="t" r="r" b="b"/>
            <a:pathLst>
              <a:path w="16492" h="10852" extrusionOk="0">
                <a:moveTo>
                  <a:pt x="203" y="1"/>
                </a:moveTo>
                <a:cubicBezTo>
                  <a:pt x="172" y="1"/>
                  <a:pt x="147" y="35"/>
                  <a:pt x="147" y="70"/>
                </a:cubicBezTo>
                <a:lnTo>
                  <a:pt x="50" y="606"/>
                </a:lnTo>
                <a:cubicBezTo>
                  <a:pt x="1" y="655"/>
                  <a:pt x="50" y="704"/>
                  <a:pt x="98" y="753"/>
                </a:cubicBezTo>
                <a:lnTo>
                  <a:pt x="16296" y="10852"/>
                </a:lnTo>
                <a:cubicBezTo>
                  <a:pt x="16345" y="10852"/>
                  <a:pt x="16393" y="10852"/>
                  <a:pt x="16393" y="10803"/>
                </a:cubicBezTo>
                <a:lnTo>
                  <a:pt x="16491" y="10266"/>
                </a:lnTo>
                <a:cubicBezTo>
                  <a:pt x="16491" y="10218"/>
                  <a:pt x="16442" y="10120"/>
                  <a:pt x="16393" y="10120"/>
                </a:cubicBezTo>
                <a:lnTo>
                  <a:pt x="245" y="21"/>
                </a:lnTo>
                <a:cubicBezTo>
                  <a:pt x="230" y="7"/>
                  <a:pt x="216"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7414473" y="2381540"/>
            <a:ext cx="299260" cy="202381"/>
          </a:xfrm>
          <a:custGeom>
            <a:avLst/>
            <a:gdLst/>
            <a:ahLst/>
            <a:cxnLst/>
            <a:rect l="l" t="t" r="r" b="b"/>
            <a:pathLst>
              <a:path w="12149" h="8140" extrusionOk="0">
                <a:moveTo>
                  <a:pt x="154" y="1"/>
                </a:moveTo>
                <a:cubicBezTo>
                  <a:pt x="123" y="1"/>
                  <a:pt x="98" y="35"/>
                  <a:pt x="98" y="70"/>
                </a:cubicBezTo>
                <a:lnTo>
                  <a:pt x="1" y="606"/>
                </a:lnTo>
                <a:cubicBezTo>
                  <a:pt x="1" y="655"/>
                  <a:pt x="1" y="704"/>
                  <a:pt x="49" y="704"/>
                </a:cubicBezTo>
                <a:lnTo>
                  <a:pt x="11905" y="8120"/>
                </a:lnTo>
                <a:cubicBezTo>
                  <a:pt x="11919" y="8134"/>
                  <a:pt x="11933" y="8140"/>
                  <a:pt x="11948" y="8140"/>
                </a:cubicBezTo>
                <a:cubicBezTo>
                  <a:pt x="11982" y="8140"/>
                  <a:pt x="12017" y="8105"/>
                  <a:pt x="12051" y="8071"/>
                </a:cubicBezTo>
                <a:lnTo>
                  <a:pt x="12149" y="7583"/>
                </a:lnTo>
                <a:cubicBezTo>
                  <a:pt x="12149" y="7485"/>
                  <a:pt x="12100" y="7437"/>
                  <a:pt x="12051" y="7388"/>
                </a:cubicBezTo>
                <a:lnTo>
                  <a:pt x="196" y="21"/>
                </a:lnTo>
                <a:cubicBezTo>
                  <a:pt x="182" y="7"/>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7513031" y="1866024"/>
            <a:ext cx="140627" cy="100494"/>
          </a:xfrm>
          <a:custGeom>
            <a:avLst/>
            <a:gdLst/>
            <a:ahLst/>
            <a:cxnLst/>
            <a:rect l="l" t="t" r="r" b="b"/>
            <a:pathLst>
              <a:path w="5709" h="4042" extrusionOk="0">
                <a:moveTo>
                  <a:pt x="154" y="1"/>
                </a:moveTo>
                <a:cubicBezTo>
                  <a:pt x="122" y="1"/>
                  <a:pt x="98" y="35"/>
                  <a:pt x="98" y="70"/>
                </a:cubicBezTo>
                <a:lnTo>
                  <a:pt x="0" y="558"/>
                </a:lnTo>
                <a:cubicBezTo>
                  <a:pt x="0" y="607"/>
                  <a:pt x="0" y="655"/>
                  <a:pt x="49" y="655"/>
                </a:cubicBezTo>
                <a:lnTo>
                  <a:pt x="5513" y="4022"/>
                </a:lnTo>
                <a:cubicBezTo>
                  <a:pt x="5513" y="4036"/>
                  <a:pt x="5517" y="4042"/>
                  <a:pt x="5525" y="4042"/>
                </a:cubicBezTo>
                <a:cubicBezTo>
                  <a:pt x="5542" y="4042"/>
                  <a:pt x="5576" y="4007"/>
                  <a:pt x="5611" y="3973"/>
                </a:cubicBezTo>
                <a:lnTo>
                  <a:pt x="5660" y="3534"/>
                </a:lnTo>
                <a:cubicBezTo>
                  <a:pt x="5708" y="3485"/>
                  <a:pt x="5660" y="3387"/>
                  <a:pt x="5611" y="3387"/>
                </a:cubicBezTo>
                <a:lnTo>
                  <a:pt x="195" y="21"/>
                </a:lnTo>
                <a:cubicBezTo>
                  <a:pt x="181" y="7"/>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7508227" y="1896356"/>
            <a:ext cx="139420" cy="100494"/>
          </a:xfrm>
          <a:custGeom>
            <a:avLst/>
            <a:gdLst/>
            <a:ahLst/>
            <a:cxnLst/>
            <a:rect l="l" t="t" r="r" b="b"/>
            <a:pathLst>
              <a:path w="5660" h="4042" extrusionOk="0">
                <a:moveTo>
                  <a:pt x="154" y="1"/>
                </a:moveTo>
                <a:cubicBezTo>
                  <a:pt x="122" y="1"/>
                  <a:pt x="98" y="35"/>
                  <a:pt x="98" y="70"/>
                </a:cubicBezTo>
                <a:lnTo>
                  <a:pt x="0" y="557"/>
                </a:lnTo>
                <a:cubicBezTo>
                  <a:pt x="0" y="606"/>
                  <a:pt x="0" y="655"/>
                  <a:pt x="49" y="655"/>
                </a:cubicBezTo>
                <a:lnTo>
                  <a:pt x="5464" y="4021"/>
                </a:lnTo>
                <a:cubicBezTo>
                  <a:pt x="5479" y="4036"/>
                  <a:pt x="5493" y="4042"/>
                  <a:pt x="5506" y="4042"/>
                </a:cubicBezTo>
                <a:cubicBezTo>
                  <a:pt x="5538" y="4042"/>
                  <a:pt x="5562" y="4007"/>
                  <a:pt x="5562" y="3973"/>
                </a:cubicBezTo>
                <a:lnTo>
                  <a:pt x="5659" y="3534"/>
                </a:lnTo>
                <a:cubicBezTo>
                  <a:pt x="5659" y="3436"/>
                  <a:pt x="5659" y="3387"/>
                  <a:pt x="5611" y="3387"/>
                </a:cubicBezTo>
                <a:lnTo>
                  <a:pt x="195" y="21"/>
                </a:lnTo>
                <a:cubicBezTo>
                  <a:pt x="181" y="7"/>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7526234" y="1635925"/>
            <a:ext cx="187503" cy="243976"/>
          </a:xfrm>
          <a:custGeom>
            <a:avLst/>
            <a:gdLst/>
            <a:ahLst/>
            <a:cxnLst/>
            <a:rect l="l" t="t" r="r" b="b"/>
            <a:pathLst>
              <a:path w="7612" h="9813" extrusionOk="0">
                <a:moveTo>
                  <a:pt x="3416" y="836"/>
                </a:moveTo>
                <a:cubicBezTo>
                  <a:pt x="3611" y="836"/>
                  <a:pt x="3806" y="885"/>
                  <a:pt x="4002" y="933"/>
                </a:cubicBezTo>
                <a:cubicBezTo>
                  <a:pt x="5612" y="1470"/>
                  <a:pt x="6734" y="3666"/>
                  <a:pt x="6587" y="5910"/>
                </a:cubicBezTo>
                <a:cubicBezTo>
                  <a:pt x="6538" y="6983"/>
                  <a:pt x="6051" y="8008"/>
                  <a:pt x="5221" y="8691"/>
                </a:cubicBezTo>
                <a:cubicBezTo>
                  <a:pt x="4921" y="8901"/>
                  <a:pt x="4584" y="9000"/>
                  <a:pt x="4233" y="9000"/>
                </a:cubicBezTo>
                <a:cubicBezTo>
                  <a:pt x="4013" y="9000"/>
                  <a:pt x="3788" y="8961"/>
                  <a:pt x="3562" y="8886"/>
                </a:cubicBezTo>
                <a:cubicBezTo>
                  <a:pt x="2001" y="8398"/>
                  <a:pt x="830" y="6154"/>
                  <a:pt x="1025" y="3909"/>
                </a:cubicBezTo>
                <a:cubicBezTo>
                  <a:pt x="1025" y="2836"/>
                  <a:pt x="1513" y="1812"/>
                  <a:pt x="2392" y="1129"/>
                </a:cubicBezTo>
                <a:cubicBezTo>
                  <a:pt x="2684" y="933"/>
                  <a:pt x="3026" y="836"/>
                  <a:pt x="3416" y="836"/>
                </a:cubicBezTo>
                <a:close/>
                <a:moveTo>
                  <a:pt x="3392" y="1"/>
                </a:moveTo>
                <a:cubicBezTo>
                  <a:pt x="2867" y="1"/>
                  <a:pt x="2345" y="162"/>
                  <a:pt x="1904" y="446"/>
                </a:cubicBezTo>
                <a:cubicBezTo>
                  <a:pt x="830" y="1275"/>
                  <a:pt x="196" y="2495"/>
                  <a:pt x="196" y="3861"/>
                </a:cubicBezTo>
                <a:cubicBezTo>
                  <a:pt x="1" y="6495"/>
                  <a:pt x="1367" y="9081"/>
                  <a:pt x="3318" y="9666"/>
                </a:cubicBezTo>
                <a:cubicBezTo>
                  <a:pt x="3611" y="9764"/>
                  <a:pt x="3904" y="9813"/>
                  <a:pt x="4197" y="9813"/>
                </a:cubicBezTo>
                <a:cubicBezTo>
                  <a:pt x="4733" y="9813"/>
                  <a:pt x="5221" y="9666"/>
                  <a:pt x="5660" y="9374"/>
                </a:cubicBezTo>
                <a:cubicBezTo>
                  <a:pt x="6734" y="8544"/>
                  <a:pt x="7368" y="7325"/>
                  <a:pt x="7368" y="5959"/>
                </a:cubicBezTo>
                <a:cubicBezTo>
                  <a:pt x="7612" y="3373"/>
                  <a:pt x="6197" y="738"/>
                  <a:pt x="4245" y="153"/>
                </a:cubicBezTo>
                <a:cubicBezTo>
                  <a:pt x="3969" y="49"/>
                  <a:pt x="3680" y="1"/>
                  <a:pt x="3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7772617" y="2024222"/>
            <a:ext cx="140627" cy="100693"/>
          </a:xfrm>
          <a:custGeom>
            <a:avLst/>
            <a:gdLst/>
            <a:ahLst/>
            <a:cxnLst/>
            <a:rect l="l" t="t" r="r" b="b"/>
            <a:pathLst>
              <a:path w="5709" h="4050" extrusionOk="0">
                <a:moveTo>
                  <a:pt x="244" y="1"/>
                </a:moveTo>
                <a:cubicBezTo>
                  <a:pt x="196" y="1"/>
                  <a:pt x="98" y="1"/>
                  <a:pt x="98" y="49"/>
                </a:cubicBezTo>
                <a:lnTo>
                  <a:pt x="0" y="537"/>
                </a:lnTo>
                <a:cubicBezTo>
                  <a:pt x="0" y="586"/>
                  <a:pt x="49" y="635"/>
                  <a:pt x="49" y="635"/>
                </a:cubicBezTo>
                <a:lnTo>
                  <a:pt x="5513" y="4050"/>
                </a:lnTo>
                <a:cubicBezTo>
                  <a:pt x="5562" y="4050"/>
                  <a:pt x="5611" y="4050"/>
                  <a:pt x="5611" y="4001"/>
                </a:cubicBezTo>
                <a:lnTo>
                  <a:pt x="5709" y="3513"/>
                </a:lnTo>
                <a:cubicBezTo>
                  <a:pt x="5709" y="3464"/>
                  <a:pt x="5660" y="3416"/>
                  <a:pt x="5611" y="3367"/>
                </a:cubicBezTo>
                <a:lnTo>
                  <a:pt x="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7767813" y="2054553"/>
            <a:ext cx="139420" cy="100693"/>
          </a:xfrm>
          <a:custGeom>
            <a:avLst/>
            <a:gdLst/>
            <a:ahLst/>
            <a:cxnLst/>
            <a:rect l="l" t="t" r="r" b="b"/>
            <a:pathLst>
              <a:path w="5660" h="4050" extrusionOk="0">
                <a:moveTo>
                  <a:pt x="195" y="0"/>
                </a:moveTo>
                <a:cubicBezTo>
                  <a:pt x="147" y="0"/>
                  <a:pt x="98" y="0"/>
                  <a:pt x="98" y="49"/>
                </a:cubicBezTo>
                <a:lnTo>
                  <a:pt x="0" y="537"/>
                </a:lnTo>
                <a:cubicBezTo>
                  <a:pt x="0" y="586"/>
                  <a:pt x="0" y="634"/>
                  <a:pt x="49" y="634"/>
                </a:cubicBezTo>
                <a:lnTo>
                  <a:pt x="5513" y="4050"/>
                </a:lnTo>
                <a:cubicBezTo>
                  <a:pt x="5513" y="4050"/>
                  <a:pt x="5562" y="4050"/>
                  <a:pt x="5611" y="4001"/>
                </a:cubicBezTo>
                <a:lnTo>
                  <a:pt x="5660" y="3513"/>
                </a:lnTo>
                <a:cubicBezTo>
                  <a:pt x="5660" y="3464"/>
                  <a:pt x="5660" y="3415"/>
                  <a:pt x="5611" y="3367"/>
                </a:cubicBezTo>
                <a:lnTo>
                  <a:pt x="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7785845" y="1794197"/>
            <a:ext cx="187478" cy="244597"/>
          </a:xfrm>
          <a:custGeom>
            <a:avLst/>
            <a:gdLst/>
            <a:ahLst/>
            <a:cxnLst/>
            <a:rect l="l" t="t" r="r" b="b"/>
            <a:pathLst>
              <a:path w="7611" h="9838" extrusionOk="0">
                <a:moveTo>
                  <a:pt x="3415" y="812"/>
                </a:moveTo>
                <a:cubicBezTo>
                  <a:pt x="3610" y="812"/>
                  <a:pt x="3806" y="861"/>
                  <a:pt x="4001" y="910"/>
                </a:cubicBezTo>
                <a:cubicBezTo>
                  <a:pt x="5611" y="1447"/>
                  <a:pt x="6782" y="3691"/>
                  <a:pt x="6586" y="5935"/>
                </a:cubicBezTo>
                <a:cubicBezTo>
                  <a:pt x="6538" y="7008"/>
                  <a:pt x="6050" y="7984"/>
                  <a:pt x="5220" y="8667"/>
                </a:cubicBezTo>
                <a:cubicBezTo>
                  <a:pt x="4900" y="8891"/>
                  <a:pt x="4537" y="9010"/>
                  <a:pt x="4174" y="9010"/>
                </a:cubicBezTo>
                <a:cubicBezTo>
                  <a:pt x="3984" y="9010"/>
                  <a:pt x="3795" y="8978"/>
                  <a:pt x="3610" y="8911"/>
                </a:cubicBezTo>
                <a:cubicBezTo>
                  <a:pt x="2000" y="8374"/>
                  <a:pt x="829" y="6130"/>
                  <a:pt x="1025" y="3886"/>
                </a:cubicBezTo>
                <a:cubicBezTo>
                  <a:pt x="1025" y="2813"/>
                  <a:pt x="1512" y="1837"/>
                  <a:pt x="2391" y="1154"/>
                </a:cubicBezTo>
                <a:cubicBezTo>
                  <a:pt x="2683" y="910"/>
                  <a:pt x="3025" y="812"/>
                  <a:pt x="3415" y="812"/>
                </a:cubicBezTo>
                <a:close/>
                <a:moveTo>
                  <a:pt x="3419" y="1"/>
                </a:moveTo>
                <a:cubicBezTo>
                  <a:pt x="2876" y="1"/>
                  <a:pt x="2348" y="153"/>
                  <a:pt x="1903" y="471"/>
                </a:cubicBezTo>
                <a:cubicBezTo>
                  <a:pt x="878" y="1251"/>
                  <a:pt x="244" y="2520"/>
                  <a:pt x="195" y="3837"/>
                </a:cubicBezTo>
                <a:cubicBezTo>
                  <a:pt x="0" y="6472"/>
                  <a:pt x="1366" y="9057"/>
                  <a:pt x="3318" y="9692"/>
                </a:cubicBezTo>
                <a:cubicBezTo>
                  <a:pt x="3610" y="9789"/>
                  <a:pt x="3903" y="9838"/>
                  <a:pt x="4196" y="9838"/>
                </a:cubicBezTo>
                <a:cubicBezTo>
                  <a:pt x="4732" y="9838"/>
                  <a:pt x="5220" y="9643"/>
                  <a:pt x="5708" y="9350"/>
                </a:cubicBezTo>
                <a:cubicBezTo>
                  <a:pt x="6733" y="8570"/>
                  <a:pt x="7367" y="7301"/>
                  <a:pt x="7416" y="5984"/>
                </a:cubicBezTo>
                <a:cubicBezTo>
                  <a:pt x="7611" y="3349"/>
                  <a:pt x="6245" y="763"/>
                  <a:pt x="4293" y="129"/>
                </a:cubicBezTo>
                <a:cubicBezTo>
                  <a:pt x="4004" y="44"/>
                  <a:pt x="3709" y="1"/>
                  <a:pt x="3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8012963" y="2169789"/>
            <a:ext cx="140652" cy="100693"/>
          </a:xfrm>
          <a:custGeom>
            <a:avLst/>
            <a:gdLst/>
            <a:ahLst/>
            <a:cxnLst/>
            <a:rect l="l" t="t" r="r" b="b"/>
            <a:pathLst>
              <a:path w="5710" h="4050" extrusionOk="0">
                <a:moveTo>
                  <a:pt x="245" y="0"/>
                </a:moveTo>
                <a:cubicBezTo>
                  <a:pt x="196" y="0"/>
                  <a:pt x="99" y="0"/>
                  <a:pt x="99" y="49"/>
                </a:cubicBezTo>
                <a:lnTo>
                  <a:pt x="1" y="537"/>
                </a:lnTo>
                <a:cubicBezTo>
                  <a:pt x="1" y="586"/>
                  <a:pt x="50" y="634"/>
                  <a:pt x="50" y="634"/>
                </a:cubicBezTo>
                <a:lnTo>
                  <a:pt x="5514" y="4049"/>
                </a:lnTo>
                <a:cubicBezTo>
                  <a:pt x="5563" y="4049"/>
                  <a:pt x="5612" y="4049"/>
                  <a:pt x="5612" y="4001"/>
                </a:cubicBezTo>
                <a:lnTo>
                  <a:pt x="5709" y="3513"/>
                </a:lnTo>
                <a:cubicBezTo>
                  <a:pt x="5709" y="3464"/>
                  <a:pt x="5660" y="3415"/>
                  <a:pt x="5612" y="3366"/>
                </a:cubicBez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8008160" y="2200096"/>
            <a:ext cx="140627" cy="100718"/>
          </a:xfrm>
          <a:custGeom>
            <a:avLst/>
            <a:gdLst/>
            <a:ahLst/>
            <a:cxnLst/>
            <a:rect l="l" t="t" r="r" b="b"/>
            <a:pathLst>
              <a:path w="5709" h="4051" extrusionOk="0">
                <a:moveTo>
                  <a:pt x="245" y="1"/>
                </a:moveTo>
                <a:cubicBezTo>
                  <a:pt x="196" y="1"/>
                  <a:pt x="147" y="1"/>
                  <a:pt x="98" y="50"/>
                </a:cubicBezTo>
                <a:lnTo>
                  <a:pt x="50" y="537"/>
                </a:lnTo>
                <a:cubicBezTo>
                  <a:pt x="1" y="586"/>
                  <a:pt x="50" y="635"/>
                  <a:pt x="98" y="635"/>
                </a:cubicBezTo>
                <a:lnTo>
                  <a:pt x="5514" y="4050"/>
                </a:lnTo>
                <a:cubicBezTo>
                  <a:pt x="5563" y="4050"/>
                  <a:pt x="5611" y="4050"/>
                  <a:pt x="5611" y="4001"/>
                </a:cubicBezTo>
                <a:lnTo>
                  <a:pt x="5709" y="3513"/>
                </a:lnTo>
                <a:cubicBezTo>
                  <a:pt x="5709" y="3465"/>
                  <a:pt x="5660" y="3416"/>
                  <a:pt x="5611" y="3367"/>
                </a:cubicBezTo>
                <a:lnTo>
                  <a:pt x="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8026192" y="1939765"/>
            <a:ext cx="187503" cy="244597"/>
          </a:xfrm>
          <a:custGeom>
            <a:avLst/>
            <a:gdLst/>
            <a:ahLst/>
            <a:cxnLst/>
            <a:rect l="l" t="t" r="r" b="b"/>
            <a:pathLst>
              <a:path w="7612" h="9838" extrusionOk="0">
                <a:moveTo>
                  <a:pt x="3416" y="812"/>
                </a:moveTo>
                <a:cubicBezTo>
                  <a:pt x="3611" y="812"/>
                  <a:pt x="3855" y="861"/>
                  <a:pt x="4050" y="909"/>
                </a:cubicBezTo>
                <a:cubicBezTo>
                  <a:pt x="5611" y="1397"/>
                  <a:pt x="6782" y="3641"/>
                  <a:pt x="6587" y="5886"/>
                </a:cubicBezTo>
                <a:cubicBezTo>
                  <a:pt x="6587" y="6959"/>
                  <a:pt x="6099" y="7984"/>
                  <a:pt x="5270" y="8667"/>
                </a:cubicBezTo>
                <a:cubicBezTo>
                  <a:pt x="4949" y="8891"/>
                  <a:pt x="4566" y="9010"/>
                  <a:pt x="4188" y="9010"/>
                </a:cubicBezTo>
                <a:cubicBezTo>
                  <a:pt x="3991" y="9010"/>
                  <a:pt x="3795" y="8978"/>
                  <a:pt x="3611" y="8911"/>
                </a:cubicBezTo>
                <a:cubicBezTo>
                  <a:pt x="2001" y="8374"/>
                  <a:pt x="879" y="6130"/>
                  <a:pt x="1025" y="3885"/>
                </a:cubicBezTo>
                <a:cubicBezTo>
                  <a:pt x="1074" y="2812"/>
                  <a:pt x="1562" y="1788"/>
                  <a:pt x="2391" y="1153"/>
                </a:cubicBezTo>
                <a:cubicBezTo>
                  <a:pt x="2684" y="909"/>
                  <a:pt x="3074" y="812"/>
                  <a:pt x="3416" y="812"/>
                </a:cubicBezTo>
                <a:close/>
                <a:moveTo>
                  <a:pt x="3455" y="0"/>
                </a:moveTo>
                <a:cubicBezTo>
                  <a:pt x="2925" y="0"/>
                  <a:pt x="2397" y="152"/>
                  <a:pt x="1952" y="470"/>
                </a:cubicBezTo>
                <a:cubicBezTo>
                  <a:pt x="879" y="1251"/>
                  <a:pt x="245" y="2519"/>
                  <a:pt x="245" y="3837"/>
                </a:cubicBezTo>
                <a:cubicBezTo>
                  <a:pt x="1" y="6471"/>
                  <a:pt x="1415" y="9057"/>
                  <a:pt x="3367" y="9691"/>
                </a:cubicBezTo>
                <a:cubicBezTo>
                  <a:pt x="3611" y="9740"/>
                  <a:pt x="3904" y="9789"/>
                  <a:pt x="4245" y="9838"/>
                </a:cubicBezTo>
                <a:cubicBezTo>
                  <a:pt x="4733" y="9789"/>
                  <a:pt x="5270" y="9642"/>
                  <a:pt x="5709" y="9350"/>
                </a:cubicBezTo>
                <a:cubicBezTo>
                  <a:pt x="6782" y="8520"/>
                  <a:pt x="7416" y="7301"/>
                  <a:pt x="7416" y="5983"/>
                </a:cubicBezTo>
                <a:cubicBezTo>
                  <a:pt x="7612" y="3398"/>
                  <a:pt x="6245" y="763"/>
                  <a:pt x="4294" y="129"/>
                </a:cubicBezTo>
                <a:cubicBezTo>
                  <a:pt x="4022" y="44"/>
                  <a:pt x="3738" y="0"/>
                  <a:pt x="3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8273756" y="2327465"/>
            <a:ext cx="139445" cy="100693"/>
          </a:xfrm>
          <a:custGeom>
            <a:avLst/>
            <a:gdLst/>
            <a:ahLst/>
            <a:cxnLst/>
            <a:rect l="l" t="t" r="r" b="b"/>
            <a:pathLst>
              <a:path w="5661" h="4050" extrusionOk="0">
                <a:moveTo>
                  <a:pt x="196" y="0"/>
                </a:moveTo>
                <a:cubicBezTo>
                  <a:pt x="147" y="0"/>
                  <a:pt x="98" y="0"/>
                  <a:pt x="98" y="49"/>
                </a:cubicBezTo>
                <a:lnTo>
                  <a:pt x="1" y="537"/>
                </a:lnTo>
                <a:cubicBezTo>
                  <a:pt x="1" y="586"/>
                  <a:pt x="1" y="635"/>
                  <a:pt x="50" y="635"/>
                </a:cubicBezTo>
                <a:lnTo>
                  <a:pt x="5514" y="4050"/>
                </a:lnTo>
                <a:cubicBezTo>
                  <a:pt x="5514" y="4050"/>
                  <a:pt x="5563" y="4050"/>
                  <a:pt x="5612" y="4001"/>
                </a:cubicBezTo>
                <a:lnTo>
                  <a:pt x="5660" y="3513"/>
                </a:lnTo>
                <a:cubicBezTo>
                  <a:pt x="5660" y="3464"/>
                  <a:pt x="5660" y="3416"/>
                  <a:pt x="5612" y="3367"/>
                </a:cubicBezTo>
                <a:lnTo>
                  <a:pt x="1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8268953" y="2357797"/>
            <a:ext cx="139445" cy="100693"/>
          </a:xfrm>
          <a:custGeom>
            <a:avLst/>
            <a:gdLst/>
            <a:ahLst/>
            <a:cxnLst/>
            <a:rect l="l" t="t" r="r" b="b"/>
            <a:pathLst>
              <a:path w="5661" h="4050" extrusionOk="0">
                <a:moveTo>
                  <a:pt x="196" y="0"/>
                </a:moveTo>
                <a:cubicBezTo>
                  <a:pt x="147" y="0"/>
                  <a:pt x="98" y="0"/>
                  <a:pt x="98" y="49"/>
                </a:cubicBezTo>
                <a:lnTo>
                  <a:pt x="1" y="537"/>
                </a:lnTo>
                <a:cubicBezTo>
                  <a:pt x="1" y="586"/>
                  <a:pt x="1" y="634"/>
                  <a:pt x="50" y="634"/>
                </a:cubicBezTo>
                <a:lnTo>
                  <a:pt x="5465" y="4050"/>
                </a:lnTo>
                <a:cubicBezTo>
                  <a:pt x="5514" y="4050"/>
                  <a:pt x="5563" y="4050"/>
                  <a:pt x="5563" y="4001"/>
                </a:cubicBezTo>
                <a:lnTo>
                  <a:pt x="5660" y="3513"/>
                </a:lnTo>
                <a:cubicBezTo>
                  <a:pt x="5660" y="3464"/>
                  <a:pt x="5660" y="3415"/>
                  <a:pt x="5611" y="3367"/>
                </a:cubicBezTo>
                <a:lnTo>
                  <a:pt x="1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8286984" y="2097440"/>
            <a:ext cx="187503" cy="244597"/>
          </a:xfrm>
          <a:custGeom>
            <a:avLst/>
            <a:gdLst/>
            <a:ahLst/>
            <a:cxnLst/>
            <a:rect l="l" t="t" r="r" b="b"/>
            <a:pathLst>
              <a:path w="7612" h="9838" extrusionOk="0">
                <a:moveTo>
                  <a:pt x="3367" y="812"/>
                </a:moveTo>
                <a:cubicBezTo>
                  <a:pt x="3611" y="812"/>
                  <a:pt x="3806" y="861"/>
                  <a:pt x="4001" y="910"/>
                </a:cubicBezTo>
                <a:cubicBezTo>
                  <a:pt x="5611" y="1446"/>
                  <a:pt x="6733" y="3691"/>
                  <a:pt x="6587" y="5935"/>
                </a:cubicBezTo>
                <a:cubicBezTo>
                  <a:pt x="6538" y="7008"/>
                  <a:pt x="6050" y="8033"/>
                  <a:pt x="5221" y="8716"/>
                </a:cubicBezTo>
                <a:cubicBezTo>
                  <a:pt x="4906" y="8905"/>
                  <a:pt x="4530" y="9012"/>
                  <a:pt x="4158" y="9012"/>
                </a:cubicBezTo>
                <a:cubicBezTo>
                  <a:pt x="3955" y="9012"/>
                  <a:pt x="3752" y="8980"/>
                  <a:pt x="3562" y="8911"/>
                </a:cubicBezTo>
                <a:cubicBezTo>
                  <a:pt x="2001" y="8374"/>
                  <a:pt x="830" y="6179"/>
                  <a:pt x="1025" y="3935"/>
                </a:cubicBezTo>
                <a:cubicBezTo>
                  <a:pt x="1025" y="2861"/>
                  <a:pt x="1513" y="1837"/>
                  <a:pt x="2342" y="1154"/>
                </a:cubicBezTo>
                <a:cubicBezTo>
                  <a:pt x="2635" y="959"/>
                  <a:pt x="3025" y="812"/>
                  <a:pt x="3367" y="812"/>
                </a:cubicBezTo>
                <a:close/>
                <a:moveTo>
                  <a:pt x="3406" y="1"/>
                </a:moveTo>
                <a:cubicBezTo>
                  <a:pt x="2876" y="1"/>
                  <a:pt x="2348" y="153"/>
                  <a:pt x="1903" y="471"/>
                </a:cubicBezTo>
                <a:cubicBezTo>
                  <a:pt x="830" y="1251"/>
                  <a:pt x="196" y="2520"/>
                  <a:pt x="196" y="3837"/>
                </a:cubicBezTo>
                <a:cubicBezTo>
                  <a:pt x="1" y="6472"/>
                  <a:pt x="1367" y="9057"/>
                  <a:pt x="3318" y="9692"/>
                </a:cubicBezTo>
                <a:cubicBezTo>
                  <a:pt x="3611" y="9789"/>
                  <a:pt x="3904" y="9838"/>
                  <a:pt x="4196" y="9838"/>
                </a:cubicBezTo>
                <a:cubicBezTo>
                  <a:pt x="4733" y="9838"/>
                  <a:pt x="5221" y="9643"/>
                  <a:pt x="5660" y="9350"/>
                </a:cubicBezTo>
                <a:cubicBezTo>
                  <a:pt x="6733" y="8569"/>
                  <a:pt x="7368" y="7301"/>
                  <a:pt x="7368" y="5984"/>
                </a:cubicBezTo>
                <a:cubicBezTo>
                  <a:pt x="7611" y="3349"/>
                  <a:pt x="6197" y="763"/>
                  <a:pt x="4245" y="129"/>
                </a:cubicBezTo>
                <a:cubicBezTo>
                  <a:pt x="3973" y="44"/>
                  <a:pt x="3689" y="1"/>
                  <a:pt x="3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6329254" y="711800"/>
            <a:ext cx="409811" cy="504609"/>
          </a:xfrm>
          <a:custGeom>
            <a:avLst/>
            <a:gdLst/>
            <a:ahLst/>
            <a:cxnLst/>
            <a:rect l="l" t="t" r="r" b="b"/>
            <a:pathLst>
              <a:path w="16637" h="20296" extrusionOk="0">
                <a:moveTo>
                  <a:pt x="9904" y="293"/>
                </a:moveTo>
                <a:cubicBezTo>
                  <a:pt x="9124" y="49"/>
                  <a:pt x="8294" y="0"/>
                  <a:pt x="7465" y="98"/>
                </a:cubicBezTo>
                <a:lnTo>
                  <a:pt x="7465" y="98"/>
                </a:lnTo>
                <a:lnTo>
                  <a:pt x="6196" y="342"/>
                </a:lnTo>
                <a:lnTo>
                  <a:pt x="6196" y="342"/>
                </a:lnTo>
                <a:cubicBezTo>
                  <a:pt x="3171" y="634"/>
                  <a:pt x="781" y="3611"/>
                  <a:pt x="439" y="8001"/>
                </a:cubicBezTo>
                <a:cubicBezTo>
                  <a:pt x="0" y="13368"/>
                  <a:pt x="2830" y="18686"/>
                  <a:pt x="6733" y="19954"/>
                </a:cubicBezTo>
                <a:cubicBezTo>
                  <a:pt x="7562" y="20247"/>
                  <a:pt x="8489" y="20296"/>
                  <a:pt x="9319" y="20101"/>
                </a:cubicBezTo>
                <a:lnTo>
                  <a:pt x="9319" y="20101"/>
                </a:lnTo>
                <a:lnTo>
                  <a:pt x="13124" y="19418"/>
                </a:lnTo>
                <a:lnTo>
                  <a:pt x="10685" y="19857"/>
                </a:lnTo>
                <a:cubicBezTo>
                  <a:pt x="13563" y="19467"/>
                  <a:pt x="15856" y="16490"/>
                  <a:pt x="16198" y="12246"/>
                </a:cubicBezTo>
                <a:cubicBezTo>
                  <a:pt x="16637" y="6928"/>
                  <a:pt x="13807" y="1561"/>
                  <a:pt x="9904"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6329254" y="720005"/>
            <a:ext cx="367763" cy="494639"/>
          </a:xfrm>
          <a:custGeom>
            <a:avLst/>
            <a:gdLst/>
            <a:ahLst/>
            <a:cxnLst/>
            <a:rect l="l" t="t" r="r" b="b"/>
            <a:pathLst>
              <a:path w="14930" h="19895" extrusionOk="0">
                <a:moveTo>
                  <a:pt x="6626" y="1"/>
                </a:moveTo>
                <a:cubicBezTo>
                  <a:pt x="3425" y="1"/>
                  <a:pt x="816" y="3062"/>
                  <a:pt x="439" y="7671"/>
                </a:cubicBezTo>
                <a:cubicBezTo>
                  <a:pt x="0" y="13038"/>
                  <a:pt x="2830" y="18356"/>
                  <a:pt x="6733" y="19624"/>
                </a:cubicBezTo>
                <a:cubicBezTo>
                  <a:pt x="7289" y="19807"/>
                  <a:pt x="7837" y="19895"/>
                  <a:pt x="8370" y="19895"/>
                </a:cubicBezTo>
                <a:cubicBezTo>
                  <a:pt x="11536" y="19895"/>
                  <a:pt x="14163" y="16809"/>
                  <a:pt x="14539" y="12257"/>
                </a:cubicBezTo>
                <a:cubicBezTo>
                  <a:pt x="14929" y="6891"/>
                  <a:pt x="12100" y="1524"/>
                  <a:pt x="8245" y="256"/>
                </a:cubicBezTo>
                <a:cubicBezTo>
                  <a:pt x="7694" y="83"/>
                  <a:pt x="7152" y="1"/>
                  <a:pt x="66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6392955" y="907092"/>
            <a:ext cx="241571" cy="155266"/>
          </a:xfrm>
          <a:custGeom>
            <a:avLst/>
            <a:gdLst/>
            <a:ahLst/>
            <a:cxnLst/>
            <a:rect l="l" t="t" r="r" b="b"/>
            <a:pathLst>
              <a:path w="9807" h="6245" extrusionOk="0">
                <a:moveTo>
                  <a:pt x="9026" y="0"/>
                </a:moveTo>
                <a:lnTo>
                  <a:pt x="3220" y="4001"/>
                </a:lnTo>
                <a:lnTo>
                  <a:pt x="1269" y="781"/>
                </a:lnTo>
                <a:lnTo>
                  <a:pt x="0" y="1610"/>
                </a:lnTo>
                <a:lnTo>
                  <a:pt x="2732" y="6245"/>
                </a:lnTo>
                <a:lnTo>
                  <a:pt x="9806" y="1269"/>
                </a:lnTo>
                <a:lnTo>
                  <a:pt x="9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4400135" y="3291684"/>
            <a:ext cx="312488" cy="196513"/>
          </a:xfrm>
          <a:custGeom>
            <a:avLst/>
            <a:gdLst/>
            <a:ahLst/>
            <a:cxnLst/>
            <a:rect l="l" t="t" r="r" b="b"/>
            <a:pathLst>
              <a:path w="12686" h="7904" extrusionOk="0">
                <a:moveTo>
                  <a:pt x="6562" y="0"/>
                </a:moveTo>
                <a:cubicBezTo>
                  <a:pt x="6489" y="0"/>
                  <a:pt x="6416" y="25"/>
                  <a:pt x="6343" y="73"/>
                </a:cubicBezTo>
                <a:lnTo>
                  <a:pt x="147" y="3928"/>
                </a:lnTo>
                <a:cubicBezTo>
                  <a:pt x="0" y="3976"/>
                  <a:pt x="0" y="4220"/>
                  <a:pt x="147" y="4269"/>
                </a:cubicBezTo>
                <a:lnTo>
                  <a:pt x="5904" y="7831"/>
                </a:lnTo>
                <a:cubicBezTo>
                  <a:pt x="5952" y="7879"/>
                  <a:pt x="6026" y="7904"/>
                  <a:pt x="6099" y="7904"/>
                </a:cubicBezTo>
                <a:cubicBezTo>
                  <a:pt x="6172" y="7904"/>
                  <a:pt x="6245" y="7879"/>
                  <a:pt x="6294" y="7831"/>
                </a:cubicBezTo>
                <a:lnTo>
                  <a:pt x="12539" y="4025"/>
                </a:lnTo>
                <a:cubicBezTo>
                  <a:pt x="12685" y="3928"/>
                  <a:pt x="12685" y="3732"/>
                  <a:pt x="12539" y="3635"/>
                </a:cubicBezTo>
                <a:lnTo>
                  <a:pt x="6782" y="73"/>
                </a:lnTo>
                <a:cubicBezTo>
                  <a:pt x="6709" y="25"/>
                  <a:pt x="6636" y="0"/>
                  <a:pt x="6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4400135" y="3093359"/>
            <a:ext cx="311281" cy="332387"/>
          </a:xfrm>
          <a:custGeom>
            <a:avLst/>
            <a:gdLst/>
            <a:ahLst/>
            <a:cxnLst/>
            <a:rect l="l" t="t" r="r" b="b"/>
            <a:pathLst>
              <a:path w="12637" h="13369" extrusionOk="0">
                <a:moveTo>
                  <a:pt x="12636" y="0"/>
                </a:moveTo>
                <a:lnTo>
                  <a:pt x="6099" y="147"/>
                </a:lnTo>
                <a:lnTo>
                  <a:pt x="0" y="293"/>
                </a:lnTo>
                <a:lnTo>
                  <a:pt x="0" y="9514"/>
                </a:lnTo>
                <a:cubicBezTo>
                  <a:pt x="0" y="9612"/>
                  <a:pt x="49" y="9709"/>
                  <a:pt x="98" y="9758"/>
                </a:cubicBezTo>
                <a:lnTo>
                  <a:pt x="5904" y="13319"/>
                </a:lnTo>
                <a:cubicBezTo>
                  <a:pt x="5952" y="13319"/>
                  <a:pt x="6001" y="13368"/>
                  <a:pt x="6099" y="13368"/>
                </a:cubicBezTo>
                <a:cubicBezTo>
                  <a:pt x="6148" y="13368"/>
                  <a:pt x="6245" y="13368"/>
                  <a:pt x="6294" y="13319"/>
                </a:cubicBezTo>
                <a:lnTo>
                  <a:pt x="12539" y="9465"/>
                </a:lnTo>
                <a:cubicBezTo>
                  <a:pt x="12636" y="9416"/>
                  <a:pt x="12636" y="9368"/>
                  <a:pt x="12636" y="9270"/>
                </a:cubicBezTo>
                <a:lnTo>
                  <a:pt x="12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4550349" y="3093359"/>
            <a:ext cx="161072" cy="332387"/>
          </a:xfrm>
          <a:custGeom>
            <a:avLst/>
            <a:gdLst/>
            <a:ahLst/>
            <a:cxnLst/>
            <a:rect l="l" t="t" r="r" b="b"/>
            <a:pathLst>
              <a:path w="6539" h="13369" extrusionOk="0">
                <a:moveTo>
                  <a:pt x="6538" y="0"/>
                </a:moveTo>
                <a:lnTo>
                  <a:pt x="1" y="147"/>
                </a:lnTo>
                <a:lnTo>
                  <a:pt x="1" y="13368"/>
                </a:lnTo>
                <a:cubicBezTo>
                  <a:pt x="50" y="13368"/>
                  <a:pt x="147" y="13368"/>
                  <a:pt x="196" y="13319"/>
                </a:cubicBezTo>
                <a:lnTo>
                  <a:pt x="6441" y="9465"/>
                </a:lnTo>
                <a:cubicBezTo>
                  <a:pt x="6538" y="9416"/>
                  <a:pt x="6538" y="9368"/>
                  <a:pt x="6538" y="9270"/>
                </a:cubicBezTo>
                <a:lnTo>
                  <a:pt x="6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4400135" y="2999057"/>
            <a:ext cx="312488" cy="195618"/>
          </a:xfrm>
          <a:custGeom>
            <a:avLst/>
            <a:gdLst/>
            <a:ahLst/>
            <a:cxnLst/>
            <a:rect l="l" t="t" r="r" b="b"/>
            <a:pathLst>
              <a:path w="12686" h="7868" extrusionOk="0">
                <a:moveTo>
                  <a:pt x="6562" y="0"/>
                </a:moveTo>
                <a:cubicBezTo>
                  <a:pt x="6489" y="0"/>
                  <a:pt x="6416" y="12"/>
                  <a:pt x="6343" y="37"/>
                </a:cubicBezTo>
                <a:lnTo>
                  <a:pt x="147" y="3891"/>
                </a:lnTo>
                <a:cubicBezTo>
                  <a:pt x="0" y="3989"/>
                  <a:pt x="0" y="4184"/>
                  <a:pt x="147" y="4281"/>
                </a:cubicBezTo>
                <a:lnTo>
                  <a:pt x="5904" y="7794"/>
                </a:lnTo>
                <a:cubicBezTo>
                  <a:pt x="5952" y="7843"/>
                  <a:pt x="6026" y="7867"/>
                  <a:pt x="6099" y="7867"/>
                </a:cubicBezTo>
                <a:cubicBezTo>
                  <a:pt x="6172" y="7867"/>
                  <a:pt x="6245" y="7843"/>
                  <a:pt x="6294" y="7794"/>
                </a:cubicBezTo>
                <a:lnTo>
                  <a:pt x="12539" y="3989"/>
                </a:lnTo>
                <a:cubicBezTo>
                  <a:pt x="12685" y="3891"/>
                  <a:pt x="12685" y="3696"/>
                  <a:pt x="12539" y="3598"/>
                </a:cubicBezTo>
                <a:lnTo>
                  <a:pt x="6782" y="37"/>
                </a:lnTo>
                <a:cubicBezTo>
                  <a:pt x="6709" y="12"/>
                  <a:pt x="6636" y="0"/>
                  <a:pt x="6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4749854" y="3064543"/>
            <a:ext cx="312488" cy="189850"/>
          </a:xfrm>
          <a:custGeom>
            <a:avLst/>
            <a:gdLst/>
            <a:ahLst/>
            <a:cxnLst/>
            <a:rect l="l" t="t" r="r" b="b"/>
            <a:pathLst>
              <a:path w="12686" h="7636" extrusionOk="0">
                <a:moveTo>
                  <a:pt x="6563" y="1"/>
                </a:moveTo>
                <a:cubicBezTo>
                  <a:pt x="6489" y="1"/>
                  <a:pt x="6416" y="13"/>
                  <a:pt x="6343" y="37"/>
                </a:cubicBezTo>
                <a:lnTo>
                  <a:pt x="98" y="3794"/>
                </a:lnTo>
                <a:cubicBezTo>
                  <a:pt x="1" y="3843"/>
                  <a:pt x="1" y="4038"/>
                  <a:pt x="98" y="4135"/>
                </a:cubicBezTo>
                <a:lnTo>
                  <a:pt x="5904" y="7599"/>
                </a:lnTo>
                <a:cubicBezTo>
                  <a:pt x="5953" y="7624"/>
                  <a:pt x="6014" y="7636"/>
                  <a:pt x="6081" y="7636"/>
                </a:cubicBezTo>
                <a:cubicBezTo>
                  <a:pt x="6148" y="7636"/>
                  <a:pt x="6221" y="7624"/>
                  <a:pt x="6294" y="7599"/>
                </a:cubicBezTo>
                <a:lnTo>
                  <a:pt x="12539" y="3843"/>
                </a:lnTo>
                <a:cubicBezTo>
                  <a:pt x="12685" y="3794"/>
                  <a:pt x="12685" y="3599"/>
                  <a:pt x="12539" y="3501"/>
                </a:cubicBezTo>
                <a:lnTo>
                  <a:pt x="6782" y="37"/>
                </a:lnTo>
                <a:cubicBezTo>
                  <a:pt x="6709" y="13"/>
                  <a:pt x="6636" y="1"/>
                  <a:pt x="6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4749854" y="2620307"/>
            <a:ext cx="311281" cy="567685"/>
          </a:xfrm>
          <a:custGeom>
            <a:avLst/>
            <a:gdLst/>
            <a:ahLst/>
            <a:cxnLst/>
            <a:rect l="l" t="t" r="r" b="b"/>
            <a:pathLst>
              <a:path w="12637" h="22833" extrusionOk="0">
                <a:moveTo>
                  <a:pt x="12637" y="0"/>
                </a:moveTo>
                <a:lnTo>
                  <a:pt x="6099" y="98"/>
                </a:lnTo>
                <a:lnTo>
                  <a:pt x="1" y="244"/>
                </a:lnTo>
                <a:lnTo>
                  <a:pt x="1" y="19125"/>
                </a:lnTo>
                <a:cubicBezTo>
                  <a:pt x="1" y="19223"/>
                  <a:pt x="49" y="19320"/>
                  <a:pt x="98" y="19369"/>
                </a:cubicBezTo>
                <a:lnTo>
                  <a:pt x="5904" y="22784"/>
                </a:lnTo>
                <a:cubicBezTo>
                  <a:pt x="5953" y="22833"/>
                  <a:pt x="6002" y="22833"/>
                  <a:pt x="6099" y="22833"/>
                </a:cubicBezTo>
                <a:cubicBezTo>
                  <a:pt x="6148" y="22833"/>
                  <a:pt x="6245" y="22833"/>
                  <a:pt x="6294" y="22784"/>
                </a:cubicBezTo>
                <a:lnTo>
                  <a:pt x="12539" y="19076"/>
                </a:lnTo>
                <a:cubicBezTo>
                  <a:pt x="12588" y="19027"/>
                  <a:pt x="12637" y="18930"/>
                  <a:pt x="12637" y="18881"/>
                </a:cubicBezTo>
                <a:lnTo>
                  <a:pt x="12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4900092" y="2620307"/>
            <a:ext cx="161047" cy="567685"/>
          </a:xfrm>
          <a:custGeom>
            <a:avLst/>
            <a:gdLst/>
            <a:ahLst/>
            <a:cxnLst/>
            <a:rect l="l" t="t" r="r" b="b"/>
            <a:pathLst>
              <a:path w="6538" h="22833" extrusionOk="0">
                <a:moveTo>
                  <a:pt x="6538" y="0"/>
                </a:moveTo>
                <a:lnTo>
                  <a:pt x="0" y="98"/>
                </a:lnTo>
                <a:lnTo>
                  <a:pt x="0" y="22833"/>
                </a:lnTo>
                <a:cubicBezTo>
                  <a:pt x="49" y="22833"/>
                  <a:pt x="146" y="22833"/>
                  <a:pt x="195" y="22784"/>
                </a:cubicBezTo>
                <a:lnTo>
                  <a:pt x="6440" y="19076"/>
                </a:lnTo>
                <a:cubicBezTo>
                  <a:pt x="6489" y="19027"/>
                  <a:pt x="6538" y="18930"/>
                  <a:pt x="6538" y="18881"/>
                </a:cubicBezTo>
                <a:lnTo>
                  <a:pt x="6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4749854" y="2528715"/>
            <a:ext cx="312488" cy="189552"/>
          </a:xfrm>
          <a:custGeom>
            <a:avLst/>
            <a:gdLst/>
            <a:ahLst/>
            <a:cxnLst/>
            <a:rect l="l" t="t" r="r" b="b"/>
            <a:pathLst>
              <a:path w="12686" h="7624" extrusionOk="0">
                <a:moveTo>
                  <a:pt x="6563" y="1"/>
                </a:moveTo>
                <a:cubicBezTo>
                  <a:pt x="6489" y="1"/>
                  <a:pt x="6416" y="25"/>
                  <a:pt x="6343" y="74"/>
                </a:cubicBezTo>
                <a:lnTo>
                  <a:pt x="98" y="3782"/>
                </a:lnTo>
                <a:cubicBezTo>
                  <a:pt x="1" y="3831"/>
                  <a:pt x="1" y="4074"/>
                  <a:pt x="98" y="4123"/>
                </a:cubicBezTo>
                <a:lnTo>
                  <a:pt x="5904" y="7587"/>
                </a:lnTo>
                <a:cubicBezTo>
                  <a:pt x="5953" y="7612"/>
                  <a:pt x="6014" y="7624"/>
                  <a:pt x="6081" y="7624"/>
                </a:cubicBezTo>
                <a:cubicBezTo>
                  <a:pt x="6148" y="7624"/>
                  <a:pt x="6221" y="7612"/>
                  <a:pt x="6294" y="7587"/>
                </a:cubicBezTo>
                <a:lnTo>
                  <a:pt x="12539" y="3879"/>
                </a:lnTo>
                <a:cubicBezTo>
                  <a:pt x="12685" y="3782"/>
                  <a:pt x="12685" y="3587"/>
                  <a:pt x="12539" y="3489"/>
                </a:cubicBezTo>
                <a:lnTo>
                  <a:pt x="6782" y="74"/>
                </a:lnTo>
                <a:cubicBezTo>
                  <a:pt x="6709" y="25"/>
                  <a:pt x="6636"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5098390" y="2855005"/>
            <a:ext cx="313670" cy="195618"/>
          </a:xfrm>
          <a:custGeom>
            <a:avLst/>
            <a:gdLst/>
            <a:ahLst/>
            <a:cxnLst/>
            <a:rect l="l" t="t" r="r" b="b"/>
            <a:pathLst>
              <a:path w="12734" h="7868" extrusionOk="0">
                <a:moveTo>
                  <a:pt x="6611" y="1"/>
                </a:moveTo>
                <a:cubicBezTo>
                  <a:pt x="6538" y="1"/>
                  <a:pt x="6464" y="25"/>
                  <a:pt x="6391" y="74"/>
                </a:cubicBezTo>
                <a:lnTo>
                  <a:pt x="146" y="3879"/>
                </a:lnTo>
                <a:cubicBezTo>
                  <a:pt x="0" y="3977"/>
                  <a:pt x="0" y="4172"/>
                  <a:pt x="146" y="4270"/>
                </a:cubicBezTo>
                <a:lnTo>
                  <a:pt x="5903" y="7831"/>
                </a:lnTo>
                <a:cubicBezTo>
                  <a:pt x="5977" y="7855"/>
                  <a:pt x="6050" y="7868"/>
                  <a:pt x="6123" y="7868"/>
                </a:cubicBezTo>
                <a:cubicBezTo>
                  <a:pt x="6196" y="7868"/>
                  <a:pt x="6269" y="7855"/>
                  <a:pt x="6342" y="7831"/>
                </a:cubicBezTo>
                <a:lnTo>
                  <a:pt x="12587" y="3977"/>
                </a:lnTo>
                <a:cubicBezTo>
                  <a:pt x="12734" y="3879"/>
                  <a:pt x="12734" y="3684"/>
                  <a:pt x="12587" y="3635"/>
                </a:cubicBezTo>
                <a:lnTo>
                  <a:pt x="6830" y="74"/>
                </a:lnTo>
                <a:cubicBezTo>
                  <a:pt x="6757" y="25"/>
                  <a:pt x="6684" y="1"/>
                  <a:pt x="6611" y="1"/>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5099573" y="1933765"/>
            <a:ext cx="311281" cy="1058944"/>
          </a:xfrm>
          <a:custGeom>
            <a:avLst/>
            <a:gdLst/>
            <a:ahLst/>
            <a:cxnLst/>
            <a:rect l="l" t="t" r="r" b="b"/>
            <a:pathLst>
              <a:path w="12637" h="42592" extrusionOk="0">
                <a:moveTo>
                  <a:pt x="12637" y="0"/>
                </a:moveTo>
                <a:lnTo>
                  <a:pt x="6051" y="147"/>
                </a:lnTo>
                <a:lnTo>
                  <a:pt x="1" y="244"/>
                </a:lnTo>
                <a:lnTo>
                  <a:pt x="1" y="38738"/>
                </a:lnTo>
                <a:cubicBezTo>
                  <a:pt x="1" y="38835"/>
                  <a:pt x="50" y="38933"/>
                  <a:pt x="98" y="38982"/>
                </a:cubicBezTo>
                <a:lnTo>
                  <a:pt x="5855" y="42543"/>
                </a:lnTo>
                <a:cubicBezTo>
                  <a:pt x="5953" y="42543"/>
                  <a:pt x="6002" y="42592"/>
                  <a:pt x="6051" y="42592"/>
                </a:cubicBezTo>
                <a:cubicBezTo>
                  <a:pt x="6148" y="42592"/>
                  <a:pt x="6246" y="42592"/>
                  <a:pt x="6294" y="42543"/>
                </a:cubicBezTo>
                <a:lnTo>
                  <a:pt x="12539" y="38689"/>
                </a:lnTo>
                <a:cubicBezTo>
                  <a:pt x="12588" y="38640"/>
                  <a:pt x="12637" y="38591"/>
                  <a:pt x="12637" y="38494"/>
                </a:cubicBezTo>
                <a:lnTo>
                  <a:pt x="12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248604" y="1933765"/>
            <a:ext cx="162254" cy="1058944"/>
          </a:xfrm>
          <a:custGeom>
            <a:avLst/>
            <a:gdLst/>
            <a:ahLst/>
            <a:cxnLst/>
            <a:rect l="l" t="t" r="r" b="b"/>
            <a:pathLst>
              <a:path w="6587" h="42592" extrusionOk="0">
                <a:moveTo>
                  <a:pt x="6587" y="0"/>
                </a:moveTo>
                <a:lnTo>
                  <a:pt x="1" y="147"/>
                </a:lnTo>
                <a:lnTo>
                  <a:pt x="1" y="42592"/>
                </a:lnTo>
                <a:cubicBezTo>
                  <a:pt x="98" y="42592"/>
                  <a:pt x="196" y="42592"/>
                  <a:pt x="244" y="42543"/>
                </a:cubicBezTo>
                <a:lnTo>
                  <a:pt x="6489" y="38689"/>
                </a:lnTo>
                <a:cubicBezTo>
                  <a:pt x="6538" y="38640"/>
                  <a:pt x="6587" y="38591"/>
                  <a:pt x="6587" y="38494"/>
                </a:cubicBezTo>
                <a:lnTo>
                  <a:pt x="6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5098390" y="1838543"/>
            <a:ext cx="313670" cy="196538"/>
          </a:xfrm>
          <a:custGeom>
            <a:avLst/>
            <a:gdLst/>
            <a:ahLst/>
            <a:cxnLst/>
            <a:rect l="l" t="t" r="r" b="b"/>
            <a:pathLst>
              <a:path w="12734" h="7905" extrusionOk="0">
                <a:moveTo>
                  <a:pt x="6611" y="0"/>
                </a:moveTo>
                <a:cubicBezTo>
                  <a:pt x="6538" y="0"/>
                  <a:pt x="6464" y="25"/>
                  <a:pt x="6391" y="74"/>
                </a:cubicBezTo>
                <a:lnTo>
                  <a:pt x="146" y="3879"/>
                </a:lnTo>
                <a:cubicBezTo>
                  <a:pt x="0" y="3977"/>
                  <a:pt x="0" y="4172"/>
                  <a:pt x="146" y="4269"/>
                </a:cubicBezTo>
                <a:lnTo>
                  <a:pt x="5903" y="7831"/>
                </a:lnTo>
                <a:cubicBezTo>
                  <a:pt x="5977" y="7880"/>
                  <a:pt x="6050" y="7904"/>
                  <a:pt x="6123" y="7904"/>
                </a:cubicBezTo>
                <a:cubicBezTo>
                  <a:pt x="6196" y="7904"/>
                  <a:pt x="6269" y="7880"/>
                  <a:pt x="6342" y="7831"/>
                </a:cubicBezTo>
                <a:lnTo>
                  <a:pt x="12587" y="3977"/>
                </a:lnTo>
                <a:cubicBezTo>
                  <a:pt x="12734" y="3928"/>
                  <a:pt x="12734" y="3733"/>
                  <a:pt x="12587" y="3635"/>
                </a:cubicBezTo>
                <a:lnTo>
                  <a:pt x="6830" y="74"/>
                </a:lnTo>
                <a:cubicBezTo>
                  <a:pt x="6757" y="25"/>
                  <a:pt x="6684" y="0"/>
                  <a:pt x="6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5448109" y="2649719"/>
            <a:ext cx="313670" cy="195618"/>
          </a:xfrm>
          <a:custGeom>
            <a:avLst/>
            <a:gdLst/>
            <a:ahLst/>
            <a:cxnLst/>
            <a:rect l="l" t="t" r="r" b="b"/>
            <a:pathLst>
              <a:path w="12734" h="7868" extrusionOk="0">
                <a:moveTo>
                  <a:pt x="6635" y="0"/>
                </a:moveTo>
                <a:cubicBezTo>
                  <a:pt x="6562" y="0"/>
                  <a:pt x="6489" y="12"/>
                  <a:pt x="6440" y="37"/>
                </a:cubicBezTo>
                <a:lnTo>
                  <a:pt x="147" y="3891"/>
                </a:lnTo>
                <a:cubicBezTo>
                  <a:pt x="0" y="3940"/>
                  <a:pt x="0" y="4184"/>
                  <a:pt x="147" y="4281"/>
                </a:cubicBezTo>
                <a:lnTo>
                  <a:pt x="5904" y="7794"/>
                </a:lnTo>
                <a:cubicBezTo>
                  <a:pt x="5977" y="7843"/>
                  <a:pt x="6050" y="7867"/>
                  <a:pt x="6123" y="7867"/>
                </a:cubicBezTo>
                <a:cubicBezTo>
                  <a:pt x="6196" y="7867"/>
                  <a:pt x="6270" y="7843"/>
                  <a:pt x="6343" y="7794"/>
                </a:cubicBezTo>
                <a:lnTo>
                  <a:pt x="12588" y="3989"/>
                </a:lnTo>
                <a:cubicBezTo>
                  <a:pt x="12734" y="3891"/>
                  <a:pt x="12734" y="3696"/>
                  <a:pt x="12588" y="3598"/>
                </a:cubicBezTo>
                <a:lnTo>
                  <a:pt x="6831" y="37"/>
                </a:lnTo>
                <a:cubicBezTo>
                  <a:pt x="6782" y="12"/>
                  <a:pt x="6709" y="0"/>
                  <a:pt x="6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5449316" y="1660853"/>
            <a:ext cx="311281" cy="1114735"/>
          </a:xfrm>
          <a:custGeom>
            <a:avLst/>
            <a:gdLst/>
            <a:ahLst/>
            <a:cxnLst/>
            <a:rect l="l" t="t" r="r" b="b"/>
            <a:pathLst>
              <a:path w="12637" h="44836" extrusionOk="0">
                <a:moveTo>
                  <a:pt x="12636" y="0"/>
                </a:moveTo>
                <a:lnTo>
                  <a:pt x="6050" y="146"/>
                </a:lnTo>
                <a:lnTo>
                  <a:pt x="0" y="244"/>
                </a:lnTo>
                <a:lnTo>
                  <a:pt x="0" y="40982"/>
                </a:lnTo>
                <a:cubicBezTo>
                  <a:pt x="0" y="41079"/>
                  <a:pt x="0" y="41177"/>
                  <a:pt x="98" y="41226"/>
                </a:cubicBezTo>
                <a:lnTo>
                  <a:pt x="5855" y="44787"/>
                </a:lnTo>
                <a:cubicBezTo>
                  <a:pt x="5903" y="44836"/>
                  <a:pt x="6001" y="44836"/>
                  <a:pt x="6050" y="44836"/>
                </a:cubicBezTo>
                <a:cubicBezTo>
                  <a:pt x="6147" y="44836"/>
                  <a:pt x="6196" y="44836"/>
                  <a:pt x="6294" y="44787"/>
                </a:cubicBezTo>
                <a:lnTo>
                  <a:pt x="12539" y="40982"/>
                </a:lnTo>
                <a:cubicBezTo>
                  <a:pt x="12587" y="40933"/>
                  <a:pt x="12636" y="40835"/>
                  <a:pt x="12636" y="40787"/>
                </a:cubicBezTo>
                <a:lnTo>
                  <a:pt x="12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5598323" y="1660853"/>
            <a:ext cx="162279" cy="1114735"/>
          </a:xfrm>
          <a:custGeom>
            <a:avLst/>
            <a:gdLst/>
            <a:ahLst/>
            <a:cxnLst/>
            <a:rect l="l" t="t" r="r" b="b"/>
            <a:pathLst>
              <a:path w="6588" h="44836" extrusionOk="0">
                <a:moveTo>
                  <a:pt x="6587" y="0"/>
                </a:moveTo>
                <a:lnTo>
                  <a:pt x="1" y="146"/>
                </a:lnTo>
                <a:lnTo>
                  <a:pt x="1" y="44836"/>
                </a:lnTo>
                <a:cubicBezTo>
                  <a:pt x="98" y="44836"/>
                  <a:pt x="147" y="44836"/>
                  <a:pt x="245" y="44787"/>
                </a:cubicBezTo>
                <a:lnTo>
                  <a:pt x="6490" y="40982"/>
                </a:lnTo>
                <a:cubicBezTo>
                  <a:pt x="6538" y="40933"/>
                  <a:pt x="6587" y="40835"/>
                  <a:pt x="6587" y="40787"/>
                </a:cubicBezTo>
                <a:lnTo>
                  <a:pt x="6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5448109" y="1565631"/>
            <a:ext cx="313670" cy="196513"/>
          </a:xfrm>
          <a:custGeom>
            <a:avLst/>
            <a:gdLst/>
            <a:ahLst/>
            <a:cxnLst/>
            <a:rect l="l" t="t" r="r" b="b"/>
            <a:pathLst>
              <a:path w="12734" h="7904" extrusionOk="0">
                <a:moveTo>
                  <a:pt x="6635" y="0"/>
                </a:moveTo>
                <a:cubicBezTo>
                  <a:pt x="6562" y="0"/>
                  <a:pt x="6489" y="25"/>
                  <a:pt x="6440" y="73"/>
                </a:cubicBezTo>
                <a:lnTo>
                  <a:pt x="147" y="3928"/>
                </a:lnTo>
                <a:cubicBezTo>
                  <a:pt x="0" y="3976"/>
                  <a:pt x="0" y="4220"/>
                  <a:pt x="147" y="4269"/>
                </a:cubicBezTo>
                <a:lnTo>
                  <a:pt x="5904" y="7831"/>
                </a:lnTo>
                <a:cubicBezTo>
                  <a:pt x="5977" y="7879"/>
                  <a:pt x="6062" y="7904"/>
                  <a:pt x="6141" y="7904"/>
                </a:cubicBezTo>
                <a:cubicBezTo>
                  <a:pt x="6221" y="7904"/>
                  <a:pt x="6294" y="7879"/>
                  <a:pt x="6343" y="7831"/>
                </a:cubicBezTo>
                <a:lnTo>
                  <a:pt x="12588" y="4025"/>
                </a:lnTo>
                <a:cubicBezTo>
                  <a:pt x="12734" y="3928"/>
                  <a:pt x="12734" y="3732"/>
                  <a:pt x="12588" y="3635"/>
                </a:cubicBezTo>
                <a:lnTo>
                  <a:pt x="6831" y="73"/>
                </a:lnTo>
                <a:cubicBezTo>
                  <a:pt x="6782" y="25"/>
                  <a:pt x="6709" y="0"/>
                  <a:pt x="6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7916788" y="426778"/>
            <a:ext cx="443484" cy="321472"/>
          </a:xfrm>
          <a:custGeom>
            <a:avLst/>
            <a:gdLst/>
            <a:ahLst/>
            <a:cxnLst/>
            <a:rect l="l" t="t" r="r" b="b"/>
            <a:pathLst>
              <a:path w="18004" h="12930" extrusionOk="0">
                <a:moveTo>
                  <a:pt x="17613" y="10051"/>
                </a:moveTo>
                <a:lnTo>
                  <a:pt x="1562" y="50"/>
                </a:lnTo>
                <a:cubicBezTo>
                  <a:pt x="1416" y="1"/>
                  <a:pt x="1269" y="1"/>
                  <a:pt x="1172" y="50"/>
                </a:cubicBezTo>
                <a:lnTo>
                  <a:pt x="1172" y="50"/>
                </a:lnTo>
                <a:lnTo>
                  <a:pt x="1" y="684"/>
                </a:lnTo>
                <a:lnTo>
                  <a:pt x="781" y="1172"/>
                </a:lnTo>
                <a:lnTo>
                  <a:pt x="684" y="1660"/>
                </a:lnTo>
                <a:lnTo>
                  <a:pt x="8392" y="12052"/>
                </a:lnTo>
                <a:lnTo>
                  <a:pt x="16345" y="12247"/>
                </a:lnTo>
                <a:lnTo>
                  <a:pt x="16442" y="12930"/>
                </a:lnTo>
                <a:lnTo>
                  <a:pt x="17759" y="12247"/>
                </a:lnTo>
                <a:lnTo>
                  <a:pt x="18003" y="10783"/>
                </a:lnTo>
                <a:cubicBezTo>
                  <a:pt x="18003" y="10490"/>
                  <a:pt x="17857" y="10198"/>
                  <a:pt x="17613" y="100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7889149" y="497138"/>
            <a:ext cx="459101" cy="521615"/>
          </a:xfrm>
          <a:custGeom>
            <a:avLst/>
            <a:gdLst/>
            <a:ahLst/>
            <a:cxnLst/>
            <a:rect l="l" t="t" r="r" b="b"/>
            <a:pathLst>
              <a:path w="18638" h="20980" extrusionOk="0">
                <a:moveTo>
                  <a:pt x="1611" y="1"/>
                </a:moveTo>
                <a:lnTo>
                  <a:pt x="293" y="684"/>
                </a:lnTo>
                <a:lnTo>
                  <a:pt x="732" y="2586"/>
                </a:lnTo>
                <a:lnTo>
                  <a:pt x="1171" y="2830"/>
                </a:lnTo>
                <a:lnTo>
                  <a:pt x="98" y="9612"/>
                </a:lnTo>
                <a:cubicBezTo>
                  <a:pt x="1" y="9905"/>
                  <a:pt x="147" y="10197"/>
                  <a:pt x="391" y="10344"/>
                </a:cubicBezTo>
                <a:lnTo>
                  <a:pt x="15320" y="19613"/>
                </a:lnTo>
                <a:lnTo>
                  <a:pt x="15174" y="20004"/>
                </a:lnTo>
                <a:lnTo>
                  <a:pt x="15515" y="20979"/>
                </a:lnTo>
                <a:lnTo>
                  <a:pt x="16735" y="20345"/>
                </a:lnTo>
                <a:lnTo>
                  <a:pt x="16784" y="20345"/>
                </a:lnTo>
                <a:cubicBezTo>
                  <a:pt x="16979" y="20248"/>
                  <a:pt x="17125" y="20101"/>
                  <a:pt x="17174" y="19857"/>
                </a:cubicBezTo>
                <a:lnTo>
                  <a:pt x="18637" y="10588"/>
                </a:lnTo>
                <a:lnTo>
                  <a:pt x="9319" y="103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7901170" y="444256"/>
            <a:ext cx="426660" cy="303994"/>
          </a:xfrm>
          <a:custGeom>
            <a:avLst/>
            <a:gdLst/>
            <a:ahLst/>
            <a:cxnLst/>
            <a:rect l="l" t="t" r="r" b="b"/>
            <a:pathLst>
              <a:path w="17321" h="12227" extrusionOk="0">
                <a:moveTo>
                  <a:pt x="696" y="0"/>
                </a:moveTo>
                <a:cubicBezTo>
                  <a:pt x="459" y="0"/>
                  <a:pt x="234" y="148"/>
                  <a:pt x="196" y="420"/>
                </a:cubicBezTo>
                <a:lnTo>
                  <a:pt x="0" y="1640"/>
                </a:lnTo>
                <a:lnTo>
                  <a:pt x="7709" y="11983"/>
                </a:lnTo>
                <a:lnTo>
                  <a:pt x="17027" y="12227"/>
                </a:lnTo>
                <a:lnTo>
                  <a:pt x="17271" y="10714"/>
                </a:lnTo>
                <a:cubicBezTo>
                  <a:pt x="17320" y="10470"/>
                  <a:pt x="17174" y="10178"/>
                  <a:pt x="16930" y="10031"/>
                </a:cubicBezTo>
                <a:lnTo>
                  <a:pt x="879" y="30"/>
                </a:lnTo>
                <a:cubicBezTo>
                  <a:pt x="819" y="10"/>
                  <a:pt x="757"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7857914" y="514119"/>
            <a:ext cx="457894" cy="505828"/>
          </a:xfrm>
          <a:custGeom>
            <a:avLst/>
            <a:gdLst/>
            <a:ahLst/>
            <a:cxnLst/>
            <a:rect l="l" t="t" r="r" b="b"/>
            <a:pathLst>
              <a:path w="18589" h="20345" extrusionOk="0">
                <a:moveTo>
                  <a:pt x="1561" y="1"/>
                </a:moveTo>
                <a:lnTo>
                  <a:pt x="49" y="9612"/>
                </a:lnTo>
                <a:cubicBezTo>
                  <a:pt x="0" y="9905"/>
                  <a:pt x="98" y="10197"/>
                  <a:pt x="342" y="10344"/>
                </a:cubicBezTo>
                <a:lnTo>
                  <a:pt x="16295" y="20296"/>
                </a:lnTo>
                <a:cubicBezTo>
                  <a:pt x="16372" y="20329"/>
                  <a:pt x="16454" y="20345"/>
                  <a:pt x="16535" y="20345"/>
                </a:cubicBezTo>
                <a:cubicBezTo>
                  <a:pt x="16815" y="20345"/>
                  <a:pt x="17087" y="20160"/>
                  <a:pt x="17125" y="19857"/>
                </a:cubicBezTo>
                <a:lnTo>
                  <a:pt x="18588" y="10588"/>
                </a:lnTo>
                <a:lnTo>
                  <a:pt x="9270" y="10344"/>
                </a:lnTo>
                <a:lnTo>
                  <a:pt x="15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8086240" y="754287"/>
            <a:ext cx="262016" cy="23072"/>
          </a:xfrm>
          <a:custGeom>
            <a:avLst/>
            <a:gdLst/>
            <a:ahLst/>
            <a:cxnLst/>
            <a:rect l="l" t="t" r="r" b="b"/>
            <a:pathLst>
              <a:path w="10637" h="928" extrusionOk="0">
                <a:moveTo>
                  <a:pt x="1318" y="1"/>
                </a:moveTo>
                <a:lnTo>
                  <a:pt x="1" y="684"/>
                </a:lnTo>
                <a:lnTo>
                  <a:pt x="9319" y="928"/>
                </a:lnTo>
                <a:lnTo>
                  <a:pt x="10636" y="24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7507020" y="3594414"/>
            <a:ext cx="1533472" cy="930976"/>
          </a:xfrm>
          <a:custGeom>
            <a:avLst/>
            <a:gdLst/>
            <a:ahLst/>
            <a:cxnLst/>
            <a:rect l="l" t="t" r="r" b="b"/>
            <a:pathLst>
              <a:path w="62254" h="37445" extrusionOk="0">
                <a:moveTo>
                  <a:pt x="38299" y="0"/>
                </a:moveTo>
                <a:cubicBezTo>
                  <a:pt x="37860" y="0"/>
                  <a:pt x="37421" y="122"/>
                  <a:pt x="37030" y="366"/>
                </a:cubicBezTo>
                <a:lnTo>
                  <a:pt x="439" y="22516"/>
                </a:lnTo>
                <a:cubicBezTo>
                  <a:pt x="0" y="22711"/>
                  <a:pt x="0" y="23345"/>
                  <a:pt x="439" y="23589"/>
                </a:cubicBezTo>
                <a:lnTo>
                  <a:pt x="22833" y="37152"/>
                </a:lnTo>
                <a:cubicBezTo>
                  <a:pt x="23175" y="37347"/>
                  <a:pt x="23565" y="37445"/>
                  <a:pt x="23961" y="37445"/>
                </a:cubicBezTo>
                <a:cubicBezTo>
                  <a:pt x="24358" y="37445"/>
                  <a:pt x="24760" y="37347"/>
                  <a:pt x="25126" y="37152"/>
                </a:cubicBezTo>
                <a:lnTo>
                  <a:pt x="61863" y="14905"/>
                </a:lnTo>
                <a:cubicBezTo>
                  <a:pt x="62254" y="14661"/>
                  <a:pt x="62254" y="14076"/>
                  <a:pt x="61863" y="13832"/>
                </a:cubicBezTo>
                <a:lnTo>
                  <a:pt x="39567" y="366"/>
                </a:lnTo>
                <a:cubicBezTo>
                  <a:pt x="39177" y="122"/>
                  <a:pt x="38738" y="0"/>
                  <a:pt x="3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7509410" y="3464012"/>
            <a:ext cx="1528668" cy="989826"/>
          </a:xfrm>
          <a:custGeom>
            <a:avLst/>
            <a:gdLst/>
            <a:ahLst/>
            <a:cxnLst/>
            <a:rect l="l" t="t" r="r" b="b"/>
            <a:pathLst>
              <a:path w="62059" h="39812" extrusionOk="0">
                <a:moveTo>
                  <a:pt x="61766" y="13954"/>
                </a:moveTo>
                <a:lnTo>
                  <a:pt x="39470" y="488"/>
                </a:lnTo>
                <a:cubicBezTo>
                  <a:pt x="38641" y="1"/>
                  <a:pt x="37665" y="1"/>
                  <a:pt x="36884" y="488"/>
                </a:cubicBezTo>
                <a:lnTo>
                  <a:pt x="294" y="22638"/>
                </a:lnTo>
                <a:cubicBezTo>
                  <a:pt x="98" y="22736"/>
                  <a:pt x="1" y="22931"/>
                  <a:pt x="1" y="23175"/>
                </a:cubicBezTo>
                <a:lnTo>
                  <a:pt x="1" y="25370"/>
                </a:lnTo>
                <a:lnTo>
                  <a:pt x="1" y="25370"/>
                </a:lnTo>
                <a:cubicBezTo>
                  <a:pt x="1" y="25565"/>
                  <a:pt x="98" y="25712"/>
                  <a:pt x="294" y="25858"/>
                </a:cubicBezTo>
                <a:lnTo>
                  <a:pt x="22687" y="39372"/>
                </a:lnTo>
                <a:cubicBezTo>
                  <a:pt x="23370" y="39811"/>
                  <a:pt x="24248" y="39811"/>
                  <a:pt x="24980" y="39372"/>
                </a:cubicBezTo>
                <a:lnTo>
                  <a:pt x="61766" y="17174"/>
                </a:lnTo>
                <a:cubicBezTo>
                  <a:pt x="61913" y="17027"/>
                  <a:pt x="62059" y="16832"/>
                  <a:pt x="62059" y="16637"/>
                </a:cubicBezTo>
                <a:lnTo>
                  <a:pt x="62059" y="14491"/>
                </a:lnTo>
                <a:cubicBezTo>
                  <a:pt x="62059" y="14247"/>
                  <a:pt x="61913" y="14051"/>
                  <a:pt x="61766" y="139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7507020" y="3467045"/>
            <a:ext cx="1533472" cy="930678"/>
          </a:xfrm>
          <a:custGeom>
            <a:avLst/>
            <a:gdLst/>
            <a:ahLst/>
            <a:cxnLst/>
            <a:rect l="l" t="t" r="r" b="b"/>
            <a:pathLst>
              <a:path w="62254" h="37433" extrusionOk="0">
                <a:moveTo>
                  <a:pt x="38299" y="1"/>
                </a:moveTo>
                <a:cubicBezTo>
                  <a:pt x="37860" y="1"/>
                  <a:pt x="37421" y="123"/>
                  <a:pt x="37030" y="366"/>
                </a:cubicBezTo>
                <a:lnTo>
                  <a:pt x="439" y="22516"/>
                </a:lnTo>
                <a:cubicBezTo>
                  <a:pt x="0" y="22711"/>
                  <a:pt x="0" y="23345"/>
                  <a:pt x="439" y="23589"/>
                </a:cubicBezTo>
                <a:lnTo>
                  <a:pt x="22833" y="37104"/>
                </a:lnTo>
                <a:cubicBezTo>
                  <a:pt x="23175" y="37323"/>
                  <a:pt x="23565" y="37433"/>
                  <a:pt x="23961" y="37433"/>
                </a:cubicBezTo>
                <a:cubicBezTo>
                  <a:pt x="24358" y="37433"/>
                  <a:pt x="24760" y="37323"/>
                  <a:pt x="25126" y="37104"/>
                </a:cubicBezTo>
                <a:lnTo>
                  <a:pt x="61863" y="14905"/>
                </a:lnTo>
                <a:cubicBezTo>
                  <a:pt x="62254" y="14661"/>
                  <a:pt x="62254" y="14076"/>
                  <a:pt x="61863" y="13832"/>
                </a:cubicBezTo>
                <a:lnTo>
                  <a:pt x="39567" y="366"/>
                </a:lnTo>
                <a:cubicBezTo>
                  <a:pt x="39177" y="123"/>
                  <a:pt x="38738" y="1"/>
                  <a:pt x="38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7658441" y="3511324"/>
            <a:ext cx="1305153" cy="796943"/>
          </a:xfrm>
          <a:custGeom>
            <a:avLst/>
            <a:gdLst/>
            <a:ahLst/>
            <a:cxnLst/>
            <a:rect l="l" t="t" r="r" b="b"/>
            <a:pathLst>
              <a:path w="52985" h="32054" extrusionOk="0">
                <a:moveTo>
                  <a:pt x="20540" y="31664"/>
                </a:moveTo>
                <a:lnTo>
                  <a:pt x="342" y="19467"/>
                </a:lnTo>
                <a:cubicBezTo>
                  <a:pt x="1" y="19271"/>
                  <a:pt x="1" y="18735"/>
                  <a:pt x="342" y="18540"/>
                </a:cubicBezTo>
                <a:lnTo>
                  <a:pt x="30249" y="439"/>
                </a:lnTo>
                <a:cubicBezTo>
                  <a:pt x="30981" y="0"/>
                  <a:pt x="31859" y="0"/>
                  <a:pt x="32591" y="439"/>
                </a:cubicBezTo>
                <a:lnTo>
                  <a:pt x="52643" y="12539"/>
                </a:lnTo>
                <a:cubicBezTo>
                  <a:pt x="52984" y="12783"/>
                  <a:pt x="52984" y="13271"/>
                  <a:pt x="52643" y="13515"/>
                </a:cubicBezTo>
                <a:lnTo>
                  <a:pt x="22589" y="31712"/>
                </a:lnTo>
                <a:cubicBezTo>
                  <a:pt x="21955" y="32054"/>
                  <a:pt x="21126" y="32054"/>
                  <a:pt x="20540" y="3166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7658441" y="3511324"/>
            <a:ext cx="1305153" cy="796943"/>
          </a:xfrm>
          <a:custGeom>
            <a:avLst/>
            <a:gdLst/>
            <a:ahLst/>
            <a:cxnLst/>
            <a:rect l="l" t="t" r="r" b="b"/>
            <a:pathLst>
              <a:path w="52985" h="32054" extrusionOk="0">
                <a:moveTo>
                  <a:pt x="52887" y="13222"/>
                </a:moveTo>
                <a:cubicBezTo>
                  <a:pt x="52838" y="13319"/>
                  <a:pt x="52740" y="13417"/>
                  <a:pt x="52643" y="13515"/>
                </a:cubicBezTo>
                <a:lnTo>
                  <a:pt x="22589" y="31664"/>
                </a:lnTo>
                <a:cubicBezTo>
                  <a:pt x="21955" y="32054"/>
                  <a:pt x="21174" y="32054"/>
                  <a:pt x="20540" y="31664"/>
                </a:cubicBezTo>
                <a:lnTo>
                  <a:pt x="342" y="19467"/>
                </a:lnTo>
                <a:cubicBezTo>
                  <a:pt x="245" y="19418"/>
                  <a:pt x="147" y="19320"/>
                  <a:pt x="98" y="19174"/>
                </a:cubicBezTo>
                <a:cubicBezTo>
                  <a:pt x="1" y="18930"/>
                  <a:pt x="98" y="18637"/>
                  <a:pt x="342" y="18540"/>
                </a:cubicBezTo>
                <a:lnTo>
                  <a:pt x="30249" y="391"/>
                </a:lnTo>
                <a:cubicBezTo>
                  <a:pt x="30981" y="0"/>
                  <a:pt x="31859" y="0"/>
                  <a:pt x="32591" y="391"/>
                </a:cubicBezTo>
                <a:lnTo>
                  <a:pt x="52643" y="12539"/>
                </a:lnTo>
                <a:cubicBezTo>
                  <a:pt x="52887" y="12685"/>
                  <a:pt x="52984" y="12978"/>
                  <a:pt x="52887" y="13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7660855" y="3522413"/>
            <a:ext cx="1300325" cy="783442"/>
          </a:xfrm>
          <a:custGeom>
            <a:avLst/>
            <a:gdLst/>
            <a:ahLst/>
            <a:cxnLst/>
            <a:rect l="l" t="t" r="r" b="b"/>
            <a:pathLst>
              <a:path w="52789" h="31511" extrusionOk="0">
                <a:moveTo>
                  <a:pt x="31337" y="0"/>
                </a:moveTo>
                <a:cubicBezTo>
                  <a:pt x="31038" y="0"/>
                  <a:pt x="30736" y="63"/>
                  <a:pt x="30444" y="189"/>
                </a:cubicBezTo>
                <a:cubicBezTo>
                  <a:pt x="30346" y="237"/>
                  <a:pt x="30249" y="286"/>
                  <a:pt x="30151" y="335"/>
                </a:cubicBezTo>
                <a:lnTo>
                  <a:pt x="29029" y="1018"/>
                </a:lnTo>
                <a:lnTo>
                  <a:pt x="26053" y="2823"/>
                </a:lnTo>
                <a:lnTo>
                  <a:pt x="244" y="18435"/>
                </a:lnTo>
                <a:cubicBezTo>
                  <a:pt x="147" y="18484"/>
                  <a:pt x="49" y="18582"/>
                  <a:pt x="0" y="18728"/>
                </a:cubicBezTo>
                <a:cubicBezTo>
                  <a:pt x="49" y="18874"/>
                  <a:pt x="147" y="18972"/>
                  <a:pt x="244" y="19021"/>
                </a:cubicBezTo>
                <a:lnTo>
                  <a:pt x="15124" y="28046"/>
                </a:lnTo>
                <a:lnTo>
                  <a:pt x="16832" y="29071"/>
                </a:lnTo>
                <a:lnTo>
                  <a:pt x="17710" y="29608"/>
                </a:lnTo>
                <a:lnTo>
                  <a:pt x="20442" y="31218"/>
                </a:lnTo>
                <a:cubicBezTo>
                  <a:pt x="20759" y="31413"/>
                  <a:pt x="21113" y="31510"/>
                  <a:pt x="21467" y="31510"/>
                </a:cubicBezTo>
                <a:cubicBezTo>
                  <a:pt x="21820" y="31510"/>
                  <a:pt x="22174" y="31413"/>
                  <a:pt x="22491" y="31218"/>
                </a:cubicBezTo>
                <a:lnTo>
                  <a:pt x="22735" y="31071"/>
                </a:lnTo>
                <a:lnTo>
                  <a:pt x="52545" y="13069"/>
                </a:lnTo>
                <a:cubicBezTo>
                  <a:pt x="52642" y="12971"/>
                  <a:pt x="52740" y="12873"/>
                  <a:pt x="52789" y="12776"/>
                </a:cubicBezTo>
                <a:cubicBezTo>
                  <a:pt x="52740" y="12629"/>
                  <a:pt x="52642" y="12532"/>
                  <a:pt x="52545" y="12483"/>
                </a:cubicBezTo>
                <a:lnTo>
                  <a:pt x="35322" y="2042"/>
                </a:lnTo>
                <a:lnTo>
                  <a:pt x="32493" y="335"/>
                </a:lnTo>
                <a:cubicBezTo>
                  <a:pt x="32130" y="112"/>
                  <a:pt x="31736" y="0"/>
                  <a:pt x="313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695687" y="3853377"/>
            <a:ext cx="715081" cy="445188"/>
          </a:xfrm>
          <a:custGeom>
            <a:avLst/>
            <a:gdLst/>
            <a:ahLst/>
            <a:cxnLst/>
            <a:rect l="l" t="t" r="r" b="b"/>
            <a:pathLst>
              <a:path w="29030" h="17906" extrusionOk="0">
                <a:moveTo>
                  <a:pt x="10661" y="0"/>
                </a:moveTo>
                <a:cubicBezTo>
                  <a:pt x="10454" y="0"/>
                  <a:pt x="10246" y="49"/>
                  <a:pt x="10051" y="147"/>
                </a:cubicBezTo>
                <a:lnTo>
                  <a:pt x="1" y="6440"/>
                </a:lnTo>
                <a:lnTo>
                  <a:pt x="13710" y="14734"/>
                </a:lnTo>
                <a:lnTo>
                  <a:pt x="15418" y="15808"/>
                </a:lnTo>
                <a:lnTo>
                  <a:pt x="16296" y="16296"/>
                </a:lnTo>
                <a:lnTo>
                  <a:pt x="18931" y="17906"/>
                </a:lnTo>
                <a:lnTo>
                  <a:pt x="28639" y="11856"/>
                </a:lnTo>
                <a:cubicBezTo>
                  <a:pt x="29030" y="11612"/>
                  <a:pt x="29030" y="11075"/>
                  <a:pt x="28639" y="10831"/>
                </a:cubicBezTo>
                <a:lnTo>
                  <a:pt x="23614" y="7758"/>
                </a:lnTo>
                <a:lnTo>
                  <a:pt x="11271" y="147"/>
                </a:lnTo>
                <a:cubicBezTo>
                  <a:pt x="11076" y="49"/>
                  <a:pt x="10868" y="0"/>
                  <a:pt x="10661" y="0"/>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7775006" y="4133573"/>
            <a:ext cx="125010" cy="87367"/>
          </a:xfrm>
          <a:custGeom>
            <a:avLst/>
            <a:gdLst/>
            <a:ahLst/>
            <a:cxnLst/>
            <a:rect l="l" t="t" r="r" b="b"/>
            <a:pathLst>
              <a:path w="5075" h="3514" extrusionOk="0">
                <a:moveTo>
                  <a:pt x="5075" y="1708"/>
                </a:moveTo>
                <a:lnTo>
                  <a:pt x="5075" y="1708"/>
                </a:lnTo>
                <a:cubicBezTo>
                  <a:pt x="4929" y="1269"/>
                  <a:pt x="4636" y="879"/>
                  <a:pt x="4197" y="683"/>
                </a:cubicBezTo>
                <a:cubicBezTo>
                  <a:pt x="3123" y="49"/>
                  <a:pt x="1757" y="0"/>
                  <a:pt x="635" y="586"/>
                </a:cubicBezTo>
                <a:cubicBezTo>
                  <a:pt x="342" y="781"/>
                  <a:pt x="99" y="1025"/>
                  <a:pt x="1" y="1366"/>
                </a:cubicBezTo>
                <a:lnTo>
                  <a:pt x="1" y="1366"/>
                </a:lnTo>
                <a:lnTo>
                  <a:pt x="1" y="1659"/>
                </a:lnTo>
                <a:lnTo>
                  <a:pt x="1" y="1659"/>
                </a:lnTo>
                <a:cubicBezTo>
                  <a:pt x="99" y="2147"/>
                  <a:pt x="391" y="2586"/>
                  <a:pt x="879" y="2830"/>
                </a:cubicBezTo>
                <a:cubicBezTo>
                  <a:pt x="1952" y="3464"/>
                  <a:pt x="3319" y="3513"/>
                  <a:pt x="4441" y="2928"/>
                </a:cubicBezTo>
                <a:cubicBezTo>
                  <a:pt x="4782" y="2733"/>
                  <a:pt x="5026" y="2342"/>
                  <a:pt x="5075" y="1952"/>
                </a:cubicBezTo>
                <a:lnTo>
                  <a:pt x="5075" y="195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7766606" y="4128725"/>
            <a:ext cx="140627" cy="86149"/>
          </a:xfrm>
          <a:custGeom>
            <a:avLst/>
            <a:gdLst/>
            <a:ahLst/>
            <a:cxnLst/>
            <a:rect l="l" t="t" r="r" b="b"/>
            <a:pathLst>
              <a:path w="5709" h="3465" extrusionOk="0">
                <a:moveTo>
                  <a:pt x="976" y="586"/>
                </a:moveTo>
                <a:cubicBezTo>
                  <a:pt x="2098" y="0"/>
                  <a:pt x="3464" y="49"/>
                  <a:pt x="4538" y="683"/>
                </a:cubicBezTo>
                <a:cubicBezTo>
                  <a:pt x="5611" y="1318"/>
                  <a:pt x="5709" y="2293"/>
                  <a:pt x="4782" y="2879"/>
                </a:cubicBezTo>
                <a:cubicBezTo>
                  <a:pt x="3611" y="3464"/>
                  <a:pt x="2293" y="3415"/>
                  <a:pt x="1171" y="2781"/>
                </a:cubicBezTo>
                <a:cubicBezTo>
                  <a:pt x="98" y="2147"/>
                  <a:pt x="0" y="1171"/>
                  <a:pt x="976" y="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8356696" y="3550432"/>
            <a:ext cx="212726" cy="132840"/>
          </a:xfrm>
          <a:custGeom>
            <a:avLst/>
            <a:gdLst/>
            <a:ahLst/>
            <a:cxnLst/>
            <a:rect l="l" t="t" r="r" b="b"/>
            <a:pathLst>
              <a:path w="8636" h="5343" extrusionOk="0">
                <a:moveTo>
                  <a:pt x="3464" y="1"/>
                </a:moveTo>
                <a:cubicBezTo>
                  <a:pt x="3415" y="1"/>
                  <a:pt x="3367" y="13"/>
                  <a:pt x="3318" y="37"/>
                </a:cubicBezTo>
                <a:lnTo>
                  <a:pt x="147" y="1989"/>
                </a:lnTo>
                <a:cubicBezTo>
                  <a:pt x="0" y="2086"/>
                  <a:pt x="0" y="2233"/>
                  <a:pt x="147" y="2330"/>
                </a:cubicBezTo>
                <a:lnTo>
                  <a:pt x="1952" y="3452"/>
                </a:lnTo>
                <a:lnTo>
                  <a:pt x="5025" y="5306"/>
                </a:lnTo>
                <a:cubicBezTo>
                  <a:pt x="5074" y="5331"/>
                  <a:pt x="5123" y="5343"/>
                  <a:pt x="5172" y="5343"/>
                </a:cubicBezTo>
                <a:cubicBezTo>
                  <a:pt x="5221" y="5343"/>
                  <a:pt x="5269" y="5331"/>
                  <a:pt x="5318" y="5306"/>
                </a:cubicBezTo>
                <a:lnTo>
                  <a:pt x="8538" y="3306"/>
                </a:lnTo>
                <a:cubicBezTo>
                  <a:pt x="8636" y="3257"/>
                  <a:pt x="8636" y="3111"/>
                  <a:pt x="8538" y="3013"/>
                </a:cubicBezTo>
                <a:lnTo>
                  <a:pt x="7123" y="2184"/>
                </a:lnTo>
                <a:lnTo>
                  <a:pt x="3611" y="37"/>
                </a:lnTo>
                <a:cubicBezTo>
                  <a:pt x="3562" y="13"/>
                  <a:pt x="3513" y="1"/>
                  <a:pt x="3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8569405" y="3638991"/>
            <a:ext cx="229575" cy="142537"/>
          </a:xfrm>
          <a:custGeom>
            <a:avLst/>
            <a:gdLst/>
            <a:ahLst/>
            <a:cxnLst/>
            <a:rect l="l" t="t" r="r" b="b"/>
            <a:pathLst>
              <a:path w="9320" h="5733" extrusionOk="0">
                <a:moveTo>
                  <a:pt x="659" y="0"/>
                </a:moveTo>
                <a:cubicBezTo>
                  <a:pt x="623" y="0"/>
                  <a:pt x="586" y="12"/>
                  <a:pt x="537" y="37"/>
                </a:cubicBezTo>
                <a:lnTo>
                  <a:pt x="49" y="281"/>
                </a:lnTo>
                <a:cubicBezTo>
                  <a:pt x="1" y="330"/>
                  <a:pt x="1" y="476"/>
                  <a:pt x="49" y="525"/>
                </a:cubicBezTo>
                <a:lnTo>
                  <a:pt x="8539" y="5696"/>
                </a:lnTo>
                <a:cubicBezTo>
                  <a:pt x="8563" y="5721"/>
                  <a:pt x="8600" y="5733"/>
                  <a:pt x="8636" y="5733"/>
                </a:cubicBezTo>
                <a:cubicBezTo>
                  <a:pt x="8673" y="5733"/>
                  <a:pt x="8709" y="5721"/>
                  <a:pt x="8734" y="5696"/>
                </a:cubicBezTo>
                <a:lnTo>
                  <a:pt x="9222" y="5403"/>
                </a:lnTo>
                <a:cubicBezTo>
                  <a:pt x="9319" y="5355"/>
                  <a:pt x="9319" y="5257"/>
                  <a:pt x="9222" y="5208"/>
                </a:cubicBezTo>
                <a:lnTo>
                  <a:pt x="781" y="37"/>
                </a:lnTo>
                <a:cubicBezTo>
                  <a:pt x="733" y="12"/>
                  <a:pt x="69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8541766" y="3655972"/>
            <a:ext cx="229575" cy="142537"/>
          </a:xfrm>
          <a:custGeom>
            <a:avLst/>
            <a:gdLst/>
            <a:ahLst/>
            <a:cxnLst/>
            <a:rect l="l" t="t" r="r" b="b"/>
            <a:pathLst>
              <a:path w="9320" h="5733" extrusionOk="0">
                <a:moveTo>
                  <a:pt x="690" y="0"/>
                </a:moveTo>
                <a:cubicBezTo>
                  <a:pt x="647" y="0"/>
                  <a:pt x="610" y="12"/>
                  <a:pt x="586" y="37"/>
                </a:cubicBezTo>
                <a:lnTo>
                  <a:pt x="98" y="281"/>
                </a:lnTo>
                <a:cubicBezTo>
                  <a:pt x="1" y="330"/>
                  <a:pt x="1" y="476"/>
                  <a:pt x="98" y="525"/>
                </a:cubicBezTo>
                <a:lnTo>
                  <a:pt x="8538" y="5696"/>
                </a:lnTo>
                <a:cubicBezTo>
                  <a:pt x="8587" y="5721"/>
                  <a:pt x="8624" y="5733"/>
                  <a:pt x="8660" y="5733"/>
                </a:cubicBezTo>
                <a:cubicBezTo>
                  <a:pt x="8697" y="5733"/>
                  <a:pt x="8734" y="5721"/>
                  <a:pt x="8782" y="5696"/>
                </a:cubicBezTo>
                <a:lnTo>
                  <a:pt x="9270" y="5403"/>
                </a:lnTo>
                <a:cubicBezTo>
                  <a:pt x="9319" y="5355"/>
                  <a:pt x="9319" y="5257"/>
                  <a:pt x="9270" y="5208"/>
                </a:cubicBezTo>
                <a:lnTo>
                  <a:pt x="830" y="37"/>
                </a:lnTo>
                <a:cubicBezTo>
                  <a:pt x="781" y="12"/>
                  <a:pt x="732" y="0"/>
                  <a:pt x="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8516542" y="3672953"/>
            <a:ext cx="228343" cy="142537"/>
          </a:xfrm>
          <a:custGeom>
            <a:avLst/>
            <a:gdLst/>
            <a:ahLst/>
            <a:cxnLst/>
            <a:rect l="l" t="t" r="r" b="b"/>
            <a:pathLst>
              <a:path w="9270" h="5733" extrusionOk="0">
                <a:moveTo>
                  <a:pt x="677" y="0"/>
                </a:moveTo>
                <a:cubicBezTo>
                  <a:pt x="634" y="0"/>
                  <a:pt x="585" y="12"/>
                  <a:pt x="537" y="37"/>
                </a:cubicBezTo>
                <a:lnTo>
                  <a:pt x="49" y="330"/>
                </a:lnTo>
                <a:cubicBezTo>
                  <a:pt x="0" y="378"/>
                  <a:pt x="0" y="476"/>
                  <a:pt x="49" y="574"/>
                </a:cubicBezTo>
                <a:lnTo>
                  <a:pt x="8489" y="5696"/>
                </a:lnTo>
                <a:cubicBezTo>
                  <a:pt x="8538" y="5721"/>
                  <a:pt x="8587" y="5733"/>
                  <a:pt x="8629" y="5733"/>
                </a:cubicBezTo>
                <a:cubicBezTo>
                  <a:pt x="8672" y="5733"/>
                  <a:pt x="8709" y="5721"/>
                  <a:pt x="8733" y="5696"/>
                </a:cubicBezTo>
                <a:lnTo>
                  <a:pt x="9221" y="5452"/>
                </a:lnTo>
                <a:cubicBezTo>
                  <a:pt x="9270" y="5404"/>
                  <a:pt x="9270" y="5306"/>
                  <a:pt x="9221" y="5257"/>
                </a:cubicBezTo>
                <a:lnTo>
                  <a:pt x="781" y="37"/>
                </a:lnTo>
                <a:cubicBezTo>
                  <a:pt x="756" y="12"/>
                  <a:pt x="720"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8024985" y="3626560"/>
            <a:ext cx="753533" cy="475197"/>
          </a:xfrm>
          <a:custGeom>
            <a:avLst/>
            <a:gdLst/>
            <a:ahLst/>
            <a:cxnLst/>
            <a:rect l="l" t="t" r="r" b="b"/>
            <a:pathLst>
              <a:path w="30591" h="19113" extrusionOk="0">
                <a:moveTo>
                  <a:pt x="12271" y="0"/>
                </a:moveTo>
                <a:cubicBezTo>
                  <a:pt x="12064" y="0"/>
                  <a:pt x="11856" y="49"/>
                  <a:pt x="11661" y="147"/>
                </a:cubicBezTo>
                <a:lnTo>
                  <a:pt x="440" y="7221"/>
                </a:lnTo>
                <a:cubicBezTo>
                  <a:pt x="1" y="7416"/>
                  <a:pt x="1" y="8001"/>
                  <a:pt x="440" y="8245"/>
                </a:cubicBezTo>
                <a:lnTo>
                  <a:pt x="7026" y="12295"/>
                </a:lnTo>
                <a:lnTo>
                  <a:pt x="17760" y="18930"/>
                </a:lnTo>
                <a:cubicBezTo>
                  <a:pt x="17955" y="19052"/>
                  <a:pt x="18174" y="19113"/>
                  <a:pt x="18388" y="19113"/>
                </a:cubicBezTo>
                <a:cubicBezTo>
                  <a:pt x="18601" y="19113"/>
                  <a:pt x="18809" y="19052"/>
                  <a:pt x="18979" y="18930"/>
                </a:cubicBezTo>
                <a:lnTo>
                  <a:pt x="30200" y="11856"/>
                </a:lnTo>
                <a:cubicBezTo>
                  <a:pt x="30591" y="11612"/>
                  <a:pt x="30591" y="11075"/>
                  <a:pt x="30249" y="10831"/>
                </a:cubicBezTo>
                <a:lnTo>
                  <a:pt x="25224" y="7757"/>
                </a:lnTo>
                <a:lnTo>
                  <a:pt x="12881" y="147"/>
                </a:lnTo>
                <a:cubicBezTo>
                  <a:pt x="12686" y="49"/>
                  <a:pt x="12478" y="0"/>
                  <a:pt x="12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7695687" y="3853377"/>
            <a:ext cx="715081" cy="445188"/>
          </a:xfrm>
          <a:custGeom>
            <a:avLst/>
            <a:gdLst/>
            <a:ahLst/>
            <a:cxnLst/>
            <a:rect l="l" t="t" r="r" b="b"/>
            <a:pathLst>
              <a:path w="29030" h="17906" extrusionOk="0">
                <a:moveTo>
                  <a:pt x="10661" y="0"/>
                </a:moveTo>
                <a:cubicBezTo>
                  <a:pt x="10454" y="0"/>
                  <a:pt x="10246" y="49"/>
                  <a:pt x="10051" y="147"/>
                </a:cubicBezTo>
                <a:lnTo>
                  <a:pt x="1" y="6440"/>
                </a:lnTo>
                <a:lnTo>
                  <a:pt x="13710" y="14734"/>
                </a:lnTo>
                <a:lnTo>
                  <a:pt x="15418" y="15808"/>
                </a:lnTo>
                <a:lnTo>
                  <a:pt x="16296" y="16296"/>
                </a:lnTo>
                <a:lnTo>
                  <a:pt x="18931" y="17906"/>
                </a:lnTo>
                <a:lnTo>
                  <a:pt x="28639" y="11856"/>
                </a:lnTo>
                <a:cubicBezTo>
                  <a:pt x="29030" y="11612"/>
                  <a:pt x="29030" y="11075"/>
                  <a:pt x="28639" y="10831"/>
                </a:cubicBezTo>
                <a:lnTo>
                  <a:pt x="23614" y="7758"/>
                </a:lnTo>
                <a:lnTo>
                  <a:pt x="11271" y="147"/>
                </a:lnTo>
                <a:cubicBezTo>
                  <a:pt x="11076" y="49"/>
                  <a:pt x="10868" y="0"/>
                  <a:pt x="10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8097111" y="3522413"/>
            <a:ext cx="433852" cy="783442"/>
          </a:xfrm>
          <a:custGeom>
            <a:avLst/>
            <a:gdLst/>
            <a:ahLst/>
            <a:cxnLst/>
            <a:rect l="l" t="t" r="r" b="b"/>
            <a:pathLst>
              <a:path w="17613" h="31511" extrusionOk="0">
                <a:moveTo>
                  <a:pt x="13627" y="0"/>
                </a:moveTo>
                <a:cubicBezTo>
                  <a:pt x="13328" y="0"/>
                  <a:pt x="13026" y="63"/>
                  <a:pt x="12734" y="189"/>
                </a:cubicBezTo>
                <a:lnTo>
                  <a:pt x="0" y="29608"/>
                </a:lnTo>
                <a:lnTo>
                  <a:pt x="2732" y="31218"/>
                </a:lnTo>
                <a:cubicBezTo>
                  <a:pt x="3049" y="31413"/>
                  <a:pt x="3403" y="31510"/>
                  <a:pt x="3757" y="31510"/>
                </a:cubicBezTo>
                <a:cubicBezTo>
                  <a:pt x="4110" y="31510"/>
                  <a:pt x="4464" y="31413"/>
                  <a:pt x="4781" y="31218"/>
                </a:cubicBezTo>
                <a:lnTo>
                  <a:pt x="5025" y="31071"/>
                </a:lnTo>
                <a:lnTo>
                  <a:pt x="17612" y="2042"/>
                </a:lnTo>
                <a:lnTo>
                  <a:pt x="14783" y="335"/>
                </a:lnTo>
                <a:cubicBezTo>
                  <a:pt x="14420" y="112"/>
                  <a:pt x="14026" y="0"/>
                  <a:pt x="13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8033409" y="3548916"/>
            <a:ext cx="342515" cy="696274"/>
          </a:xfrm>
          <a:custGeom>
            <a:avLst/>
            <a:gdLst/>
            <a:ahLst/>
            <a:cxnLst/>
            <a:rect l="l" t="t" r="r" b="b"/>
            <a:pathLst>
              <a:path w="13905" h="28005" extrusionOk="0">
                <a:moveTo>
                  <a:pt x="13905" y="1"/>
                </a:moveTo>
                <a:lnTo>
                  <a:pt x="10929" y="1757"/>
                </a:lnTo>
                <a:lnTo>
                  <a:pt x="0" y="26980"/>
                </a:lnTo>
                <a:lnTo>
                  <a:pt x="1708" y="28005"/>
                </a:lnTo>
                <a:lnTo>
                  <a:pt x="139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6015573" y="4083849"/>
            <a:ext cx="201937" cy="58551"/>
          </a:xfrm>
          <a:custGeom>
            <a:avLst/>
            <a:gdLst/>
            <a:ahLst/>
            <a:cxnLst/>
            <a:rect l="l" t="t" r="r" b="b"/>
            <a:pathLst>
              <a:path w="8198" h="2355" extrusionOk="0">
                <a:moveTo>
                  <a:pt x="8197" y="0"/>
                </a:moveTo>
                <a:lnTo>
                  <a:pt x="2538" y="976"/>
                </a:lnTo>
                <a:lnTo>
                  <a:pt x="2050" y="1025"/>
                </a:lnTo>
                <a:lnTo>
                  <a:pt x="1562" y="1025"/>
                </a:lnTo>
                <a:lnTo>
                  <a:pt x="1074" y="1073"/>
                </a:lnTo>
                <a:lnTo>
                  <a:pt x="1" y="1171"/>
                </a:lnTo>
                <a:lnTo>
                  <a:pt x="1" y="1464"/>
                </a:lnTo>
                <a:cubicBezTo>
                  <a:pt x="49" y="1708"/>
                  <a:pt x="147" y="1903"/>
                  <a:pt x="342" y="2098"/>
                </a:cubicBezTo>
                <a:cubicBezTo>
                  <a:pt x="625" y="2260"/>
                  <a:pt x="975" y="2354"/>
                  <a:pt x="1336" y="2354"/>
                </a:cubicBezTo>
                <a:cubicBezTo>
                  <a:pt x="1411" y="2354"/>
                  <a:pt x="1487" y="2350"/>
                  <a:pt x="1562" y="2342"/>
                </a:cubicBezTo>
                <a:cubicBezTo>
                  <a:pt x="1903" y="2293"/>
                  <a:pt x="2294" y="2244"/>
                  <a:pt x="2684" y="2147"/>
                </a:cubicBezTo>
                <a:lnTo>
                  <a:pt x="2684" y="2049"/>
                </a:lnTo>
                <a:cubicBezTo>
                  <a:pt x="2928" y="2000"/>
                  <a:pt x="3172" y="1952"/>
                  <a:pt x="3465" y="1952"/>
                </a:cubicBezTo>
                <a:cubicBezTo>
                  <a:pt x="3855" y="1903"/>
                  <a:pt x="4782" y="1854"/>
                  <a:pt x="5562" y="1708"/>
                </a:cubicBezTo>
                <a:lnTo>
                  <a:pt x="5611" y="1708"/>
                </a:lnTo>
                <a:cubicBezTo>
                  <a:pt x="5953" y="1659"/>
                  <a:pt x="7368" y="1366"/>
                  <a:pt x="7953" y="634"/>
                </a:cubicBezTo>
                <a:cubicBezTo>
                  <a:pt x="8099" y="488"/>
                  <a:pt x="8197" y="293"/>
                  <a:pt x="8197" y="49"/>
                </a:cubicBezTo>
                <a:lnTo>
                  <a:pt x="8197" y="0"/>
                </a:lnTo>
                <a:close/>
              </a:path>
            </a:pathLst>
          </a:custGeom>
          <a:solidFill>
            <a:srgbClr val="080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6009563" y="4055929"/>
            <a:ext cx="207948" cy="77447"/>
          </a:xfrm>
          <a:custGeom>
            <a:avLst/>
            <a:gdLst/>
            <a:ahLst/>
            <a:cxnLst/>
            <a:rect l="l" t="t" r="r" b="b"/>
            <a:pathLst>
              <a:path w="8442" h="3115" extrusionOk="0">
                <a:moveTo>
                  <a:pt x="3806" y="1"/>
                </a:moveTo>
                <a:cubicBezTo>
                  <a:pt x="3806" y="1"/>
                  <a:pt x="879" y="50"/>
                  <a:pt x="440" y="782"/>
                </a:cubicBezTo>
                <a:cubicBezTo>
                  <a:pt x="1" y="1513"/>
                  <a:pt x="50" y="2587"/>
                  <a:pt x="781" y="2977"/>
                </a:cubicBezTo>
                <a:cubicBezTo>
                  <a:pt x="1093" y="3062"/>
                  <a:pt x="1438" y="3114"/>
                  <a:pt x="1787" y="3114"/>
                </a:cubicBezTo>
                <a:cubicBezTo>
                  <a:pt x="2039" y="3114"/>
                  <a:pt x="2292" y="3087"/>
                  <a:pt x="2538" y="3026"/>
                </a:cubicBezTo>
                <a:cubicBezTo>
                  <a:pt x="3221" y="2879"/>
                  <a:pt x="3270" y="2928"/>
                  <a:pt x="4684" y="2782"/>
                </a:cubicBezTo>
                <a:cubicBezTo>
                  <a:pt x="6099" y="2684"/>
                  <a:pt x="8441" y="2099"/>
                  <a:pt x="8441" y="1123"/>
                </a:cubicBezTo>
                <a:cubicBezTo>
                  <a:pt x="8392" y="928"/>
                  <a:pt x="8295" y="733"/>
                  <a:pt x="8148" y="635"/>
                </a:cubicBezTo>
                <a:cubicBezTo>
                  <a:pt x="7758" y="391"/>
                  <a:pt x="6343" y="391"/>
                  <a:pt x="5563" y="391"/>
                </a:cubicBezTo>
                <a:cubicBezTo>
                  <a:pt x="4977" y="343"/>
                  <a:pt x="4392" y="245"/>
                  <a:pt x="3806" y="1"/>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6023998" y="4023807"/>
            <a:ext cx="88948" cy="71654"/>
          </a:xfrm>
          <a:custGeom>
            <a:avLst/>
            <a:gdLst/>
            <a:ahLst/>
            <a:cxnLst/>
            <a:rect l="l" t="t" r="r" b="b"/>
            <a:pathLst>
              <a:path w="3611" h="2882" extrusionOk="0">
                <a:moveTo>
                  <a:pt x="3257" y="0"/>
                </a:moveTo>
                <a:cubicBezTo>
                  <a:pt x="3247" y="0"/>
                  <a:pt x="3234" y="37"/>
                  <a:pt x="3220" y="122"/>
                </a:cubicBezTo>
                <a:lnTo>
                  <a:pt x="195" y="415"/>
                </a:lnTo>
                <a:cubicBezTo>
                  <a:pt x="195" y="415"/>
                  <a:pt x="147" y="1488"/>
                  <a:pt x="147" y="1732"/>
                </a:cubicBezTo>
                <a:cubicBezTo>
                  <a:pt x="98" y="1927"/>
                  <a:pt x="0" y="2074"/>
                  <a:pt x="49" y="2269"/>
                </a:cubicBezTo>
                <a:cubicBezTo>
                  <a:pt x="92" y="2482"/>
                  <a:pt x="395" y="2881"/>
                  <a:pt x="1284" y="2881"/>
                </a:cubicBezTo>
                <a:cubicBezTo>
                  <a:pt x="1413" y="2881"/>
                  <a:pt x="1554" y="2873"/>
                  <a:pt x="1708" y="2854"/>
                </a:cubicBezTo>
                <a:cubicBezTo>
                  <a:pt x="2440" y="2805"/>
                  <a:pt x="3123" y="2464"/>
                  <a:pt x="3513" y="1830"/>
                </a:cubicBezTo>
                <a:cubicBezTo>
                  <a:pt x="3610" y="1537"/>
                  <a:pt x="3367" y="1488"/>
                  <a:pt x="3318" y="1391"/>
                </a:cubicBezTo>
                <a:cubicBezTo>
                  <a:pt x="3318" y="1265"/>
                  <a:pt x="3318" y="0"/>
                  <a:pt x="3257"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5885780" y="3957699"/>
            <a:ext cx="177896" cy="142885"/>
          </a:xfrm>
          <a:custGeom>
            <a:avLst/>
            <a:gdLst/>
            <a:ahLst/>
            <a:cxnLst/>
            <a:rect l="l" t="t" r="r" b="b"/>
            <a:pathLst>
              <a:path w="7222" h="5747" extrusionOk="0">
                <a:moveTo>
                  <a:pt x="7172" y="0"/>
                </a:moveTo>
                <a:lnTo>
                  <a:pt x="49" y="3952"/>
                </a:lnTo>
                <a:cubicBezTo>
                  <a:pt x="1" y="4147"/>
                  <a:pt x="1" y="4391"/>
                  <a:pt x="49" y="4586"/>
                </a:cubicBezTo>
                <a:cubicBezTo>
                  <a:pt x="98" y="5074"/>
                  <a:pt x="391" y="5464"/>
                  <a:pt x="830" y="5611"/>
                </a:cubicBezTo>
                <a:cubicBezTo>
                  <a:pt x="1093" y="5698"/>
                  <a:pt x="1366" y="5747"/>
                  <a:pt x="1640" y="5747"/>
                </a:cubicBezTo>
                <a:cubicBezTo>
                  <a:pt x="1976" y="5747"/>
                  <a:pt x="2313" y="5674"/>
                  <a:pt x="2635" y="5513"/>
                </a:cubicBezTo>
                <a:cubicBezTo>
                  <a:pt x="3025" y="5318"/>
                  <a:pt x="3367" y="5074"/>
                  <a:pt x="3611" y="4781"/>
                </a:cubicBezTo>
                <a:lnTo>
                  <a:pt x="3611" y="4586"/>
                </a:lnTo>
                <a:cubicBezTo>
                  <a:pt x="3806" y="4245"/>
                  <a:pt x="4050" y="3952"/>
                  <a:pt x="4294" y="3659"/>
                </a:cubicBezTo>
                <a:cubicBezTo>
                  <a:pt x="4587" y="3415"/>
                  <a:pt x="4928" y="3220"/>
                  <a:pt x="5270" y="3025"/>
                </a:cubicBezTo>
                <a:cubicBezTo>
                  <a:pt x="5709" y="2732"/>
                  <a:pt x="6099" y="2391"/>
                  <a:pt x="6441" y="2049"/>
                </a:cubicBezTo>
                <a:cubicBezTo>
                  <a:pt x="6733" y="1708"/>
                  <a:pt x="6977" y="1317"/>
                  <a:pt x="7124" y="927"/>
                </a:cubicBezTo>
                <a:cubicBezTo>
                  <a:pt x="7221" y="634"/>
                  <a:pt x="7221" y="293"/>
                  <a:pt x="7172" y="0"/>
                </a:cubicBezTo>
                <a:close/>
              </a:path>
            </a:pathLst>
          </a:custGeom>
          <a:solidFill>
            <a:srgbClr val="080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876173" y="3938257"/>
            <a:ext cx="192306" cy="153327"/>
          </a:xfrm>
          <a:custGeom>
            <a:avLst/>
            <a:gdLst/>
            <a:ahLst/>
            <a:cxnLst/>
            <a:rect l="l" t="t" r="r" b="b"/>
            <a:pathLst>
              <a:path w="7807" h="6167" extrusionOk="0">
                <a:moveTo>
                  <a:pt x="6682" y="1"/>
                </a:moveTo>
                <a:cubicBezTo>
                  <a:pt x="6329" y="1"/>
                  <a:pt x="5882" y="139"/>
                  <a:pt x="5367" y="489"/>
                </a:cubicBezTo>
                <a:cubicBezTo>
                  <a:pt x="4684" y="929"/>
                  <a:pt x="4001" y="1221"/>
                  <a:pt x="3269" y="1465"/>
                </a:cubicBezTo>
                <a:cubicBezTo>
                  <a:pt x="3269" y="1465"/>
                  <a:pt x="1464" y="2148"/>
                  <a:pt x="732" y="3319"/>
                </a:cubicBezTo>
                <a:cubicBezTo>
                  <a:pt x="0" y="4490"/>
                  <a:pt x="293" y="6051"/>
                  <a:pt x="1805" y="6149"/>
                </a:cubicBezTo>
                <a:cubicBezTo>
                  <a:pt x="1898" y="6160"/>
                  <a:pt x="1992" y="6166"/>
                  <a:pt x="2088" y="6166"/>
                </a:cubicBezTo>
                <a:cubicBezTo>
                  <a:pt x="2398" y="6166"/>
                  <a:pt x="2715" y="6103"/>
                  <a:pt x="2976" y="5954"/>
                </a:cubicBezTo>
                <a:cubicBezTo>
                  <a:pt x="3415" y="5759"/>
                  <a:pt x="3757" y="5417"/>
                  <a:pt x="4050" y="5027"/>
                </a:cubicBezTo>
                <a:cubicBezTo>
                  <a:pt x="4440" y="4441"/>
                  <a:pt x="4977" y="3953"/>
                  <a:pt x="5562" y="3661"/>
                </a:cubicBezTo>
                <a:cubicBezTo>
                  <a:pt x="7806" y="2343"/>
                  <a:pt x="7709" y="831"/>
                  <a:pt x="7465" y="392"/>
                </a:cubicBezTo>
                <a:cubicBezTo>
                  <a:pt x="7338" y="163"/>
                  <a:pt x="7065" y="1"/>
                  <a:pt x="6682" y="1"/>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894205" y="3984376"/>
            <a:ext cx="87741" cy="62828"/>
          </a:xfrm>
          <a:custGeom>
            <a:avLst/>
            <a:gdLst/>
            <a:ahLst/>
            <a:cxnLst/>
            <a:rect l="l" t="t" r="r" b="b"/>
            <a:pathLst>
              <a:path w="3562" h="2527" extrusionOk="0">
                <a:moveTo>
                  <a:pt x="3220" y="1"/>
                </a:moveTo>
                <a:lnTo>
                  <a:pt x="195" y="293"/>
                </a:lnTo>
                <a:lnTo>
                  <a:pt x="146" y="1464"/>
                </a:lnTo>
                <a:cubicBezTo>
                  <a:pt x="49" y="1611"/>
                  <a:pt x="0" y="1806"/>
                  <a:pt x="49" y="1952"/>
                </a:cubicBezTo>
                <a:cubicBezTo>
                  <a:pt x="82" y="2183"/>
                  <a:pt x="518" y="2527"/>
                  <a:pt x="1161" y="2527"/>
                </a:cubicBezTo>
                <a:cubicBezTo>
                  <a:pt x="1466" y="2527"/>
                  <a:pt x="1818" y="2449"/>
                  <a:pt x="2196" y="2245"/>
                </a:cubicBezTo>
                <a:cubicBezTo>
                  <a:pt x="3562" y="1513"/>
                  <a:pt x="3366" y="1025"/>
                  <a:pt x="3366" y="976"/>
                </a:cubicBezTo>
                <a:cubicBezTo>
                  <a:pt x="3269" y="635"/>
                  <a:pt x="3220" y="342"/>
                  <a:pt x="3220"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5811265" y="3022485"/>
            <a:ext cx="229575" cy="977942"/>
          </a:xfrm>
          <a:custGeom>
            <a:avLst/>
            <a:gdLst/>
            <a:ahLst/>
            <a:cxnLst/>
            <a:rect l="l" t="t" r="r" b="b"/>
            <a:pathLst>
              <a:path w="9320" h="39334" extrusionOk="0">
                <a:moveTo>
                  <a:pt x="3221" y="1"/>
                </a:moveTo>
                <a:cubicBezTo>
                  <a:pt x="3221" y="1"/>
                  <a:pt x="1" y="4392"/>
                  <a:pt x="2050" y="8978"/>
                </a:cubicBezTo>
                <a:cubicBezTo>
                  <a:pt x="2538" y="10051"/>
                  <a:pt x="2782" y="11173"/>
                  <a:pt x="2879" y="12344"/>
                </a:cubicBezTo>
                <a:cubicBezTo>
                  <a:pt x="3026" y="13905"/>
                  <a:pt x="3172" y="16003"/>
                  <a:pt x="3221" y="17906"/>
                </a:cubicBezTo>
                <a:cubicBezTo>
                  <a:pt x="3367" y="20882"/>
                  <a:pt x="3562" y="21760"/>
                  <a:pt x="3465" y="22102"/>
                </a:cubicBezTo>
                <a:cubicBezTo>
                  <a:pt x="2733" y="23956"/>
                  <a:pt x="2391" y="25956"/>
                  <a:pt x="2343" y="28005"/>
                </a:cubicBezTo>
                <a:cubicBezTo>
                  <a:pt x="2147" y="31664"/>
                  <a:pt x="3367" y="38933"/>
                  <a:pt x="3367" y="38933"/>
                </a:cubicBezTo>
                <a:cubicBezTo>
                  <a:pt x="3367" y="38933"/>
                  <a:pt x="3628" y="39334"/>
                  <a:pt x="4421" y="39334"/>
                </a:cubicBezTo>
                <a:cubicBezTo>
                  <a:pt x="4955" y="39334"/>
                  <a:pt x="5731" y="39152"/>
                  <a:pt x="6831" y="38543"/>
                </a:cubicBezTo>
                <a:cubicBezTo>
                  <a:pt x="6831" y="38543"/>
                  <a:pt x="7221" y="27615"/>
                  <a:pt x="7709" y="24541"/>
                </a:cubicBezTo>
                <a:cubicBezTo>
                  <a:pt x="7807" y="23663"/>
                  <a:pt x="7953" y="22834"/>
                  <a:pt x="8197" y="22004"/>
                </a:cubicBezTo>
                <a:cubicBezTo>
                  <a:pt x="8783" y="20101"/>
                  <a:pt x="9173" y="18101"/>
                  <a:pt x="9319" y="16052"/>
                </a:cubicBezTo>
                <a:cubicBezTo>
                  <a:pt x="9270" y="13271"/>
                  <a:pt x="9075" y="10490"/>
                  <a:pt x="8734" y="7709"/>
                </a:cubicBezTo>
                <a:cubicBezTo>
                  <a:pt x="8392" y="4587"/>
                  <a:pt x="8002" y="1855"/>
                  <a:pt x="8002" y="1855"/>
                </a:cubicBezTo>
                <a:cubicBezTo>
                  <a:pt x="6246" y="1855"/>
                  <a:pt x="4538" y="1221"/>
                  <a:pt x="3221" y="1"/>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939875" y="3158357"/>
            <a:ext cx="100969" cy="417292"/>
          </a:xfrm>
          <a:custGeom>
            <a:avLst/>
            <a:gdLst/>
            <a:ahLst/>
            <a:cxnLst/>
            <a:rect l="l" t="t" r="r" b="b"/>
            <a:pathLst>
              <a:path w="4099" h="16784" extrusionOk="0">
                <a:moveTo>
                  <a:pt x="586" y="0"/>
                </a:moveTo>
                <a:cubicBezTo>
                  <a:pt x="585" y="0"/>
                  <a:pt x="0" y="3952"/>
                  <a:pt x="927" y="6342"/>
                </a:cubicBezTo>
                <a:cubicBezTo>
                  <a:pt x="1854" y="8684"/>
                  <a:pt x="2830" y="14246"/>
                  <a:pt x="2976" y="16783"/>
                </a:cubicBezTo>
                <a:cubicBezTo>
                  <a:pt x="3562" y="14832"/>
                  <a:pt x="3952" y="12831"/>
                  <a:pt x="4098" y="10782"/>
                </a:cubicBezTo>
                <a:cubicBezTo>
                  <a:pt x="4049" y="7952"/>
                  <a:pt x="3854" y="5123"/>
                  <a:pt x="3513" y="2293"/>
                </a:cubicBezTo>
                <a:cubicBezTo>
                  <a:pt x="2488" y="1513"/>
                  <a:pt x="586" y="0"/>
                  <a:pt x="586" y="0"/>
                </a:cubicBezTo>
                <a:close/>
              </a:path>
            </a:pathLst>
          </a:custGeom>
          <a:solidFill>
            <a:srgbClr val="10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5937461" y="3060102"/>
            <a:ext cx="258395" cy="1001312"/>
          </a:xfrm>
          <a:custGeom>
            <a:avLst/>
            <a:gdLst/>
            <a:ahLst/>
            <a:cxnLst/>
            <a:rect l="l" t="t" r="r" b="b"/>
            <a:pathLst>
              <a:path w="10490" h="40274" extrusionOk="0">
                <a:moveTo>
                  <a:pt x="8880" y="0"/>
                </a:moveTo>
                <a:cubicBezTo>
                  <a:pt x="7602" y="320"/>
                  <a:pt x="6296" y="479"/>
                  <a:pt x="4992" y="479"/>
                </a:cubicBezTo>
                <a:cubicBezTo>
                  <a:pt x="3906" y="479"/>
                  <a:pt x="2821" y="368"/>
                  <a:pt x="1757" y="147"/>
                </a:cubicBezTo>
                <a:lnTo>
                  <a:pt x="1757" y="147"/>
                </a:lnTo>
                <a:cubicBezTo>
                  <a:pt x="0" y="3513"/>
                  <a:pt x="244" y="7562"/>
                  <a:pt x="2342" y="10685"/>
                </a:cubicBezTo>
                <a:cubicBezTo>
                  <a:pt x="2879" y="11465"/>
                  <a:pt x="3855" y="19808"/>
                  <a:pt x="3952" y="20930"/>
                </a:cubicBezTo>
                <a:cubicBezTo>
                  <a:pt x="4050" y="22004"/>
                  <a:pt x="3367" y="22247"/>
                  <a:pt x="3025" y="25614"/>
                </a:cubicBezTo>
                <a:cubicBezTo>
                  <a:pt x="2733" y="28931"/>
                  <a:pt x="3416" y="39713"/>
                  <a:pt x="3416" y="39713"/>
                </a:cubicBezTo>
                <a:cubicBezTo>
                  <a:pt x="3742" y="40129"/>
                  <a:pt x="4223" y="40274"/>
                  <a:pt x="4733" y="40274"/>
                </a:cubicBezTo>
                <a:cubicBezTo>
                  <a:pt x="5899" y="40274"/>
                  <a:pt x="7221" y="39518"/>
                  <a:pt x="7221" y="39518"/>
                </a:cubicBezTo>
                <a:cubicBezTo>
                  <a:pt x="7221" y="39518"/>
                  <a:pt x="7563" y="34640"/>
                  <a:pt x="8002" y="30834"/>
                </a:cubicBezTo>
                <a:cubicBezTo>
                  <a:pt x="8490" y="26785"/>
                  <a:pt x="8977" y="24248"/>
                  <a:pt x="9221" y="22638"/>
                </a:cubicBezTo>
                <a:cubicBezTo>
                  <a:pt x="9417" y="21028"/>
                  <a:pt x="10490" y="14149"/>
                  <a:pt x="10295" y="9368"/>
                </a:cubicBezTo>
                <a:cubicBezTo>
                  <a:pt x="10100" y="6196"/>
                  <a:pt x="9612" y="3074"/>
                  <a:pt x="8880" y="0"/>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7"/>
          <p:cNvGrpSpPr/>
          <p:nvPr/>
        </p:nvGrpSpPr>
        <p:grpSpPr>
          <a:xfrm>
            <a:off x="6312211" y="2380758"/>
            <a:ext cx="1748586" cy="1159590"/>
            <a:chOff x="6134499" y="2527476"/>
            <a:chExt cx="1631448" cy="1081909"/>
          </a:xfrm>
        </p:grpSpPr>
        <p:sp>
          <p:nvSpPr>
            <p:cNvPr id="429" name="Google Shape;429;p27"/>
            <p:cNvSpPr/>
            <p:nvPr/>
          </p:nvSpPr>
          <p:spPr>
            <a:xfrm>
              <a:off x="7060642" y="3318501"/>
              <a:ext cx="155890" cy="99633"/>
            </a:xfrm>
            <a:custGeom>
              <a:avLst/>
              <a:gdLst/>
              <a:ahLst/>
              <a:cxnLst/>
              <a:rect l="l" t="t" r="r" b="b"/>
              <a:pathLst>
                <a:path w="6783" h="4295" extrusionOk="0">
                  <a:moveTo>
                    <a:pt x="3172" y="4197"/>
                  </a:moveTo>
                  <a:lnTo>
                    <a:pt x="147" y="2343"/>
                  </a:lnTo>
                  <a:cubicBezTo>
                    <a:pt x="1" y="2294"/>
                    <a:pt x="1" y="2099"/>
                    <a:pt x="147" y="2050"/>
                  </a:cubicBezTo>
                  <a:lnTo>
                    <a:pt x="3270" y="50"/>
                  </a:lnTo>
                  <a:cubicBezTo>
                    <a:pt x="3367" y="1"/>
                    <a:pt x="3514" y="1"/>
                    <a:pt x="3611" y="50"/>
                  </a:cubicBezTo>
                  <a:lnTo>
                    <a:pt x="6685" y="1952"/>
                  </a:lnTo>
                  <a:cubicBezTo>
                    <a:pt x="6782" y="2001"/>
                    <a:pt x="6782" y="2147"/>
                    <a:pt x="6685" y="2245"/>
                  </a:cubicBezTo>
                  <a:lnTo>
                    <a:pt x="3514" y="4197"/>
                  </a:lnTo>
                  <a:cubicBezTo>
                    <a:pt x="3416" y="4294"/>
                    <a:pt x="3270" y="4294"/>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6515730" y="2527476"/>
              <a:ext cx="155867" cy="98473"/>
            </a:xfrm>
            <a:custGeom>
              <a:avLst/>
              <a:gdLst/>
              <a:ahLst/>
              <a:cxnLst/>
              <a:rect l="l" t="t" r="r" b="b"/>
              <a:pathLst>
                <a:path w="6782" h="4245" extrusionOk="0">
                  <a:moveTo>
                    <a:pt x="6733" y="3025"/>
                  </a:moveTo>
                  <a:lnTo>
                    <a:pt x="5318" y="2196"/>
                  </a:lnTo>
                  <a:lnTo>
                    <a:pt x="5318" y="2196"/>
                  </a:lnTo>
                  <a:lnTo>
                    <a:pt x="1854" y="49"/>
                  </a:lnTo>
                  <a:cubicBezTo>
                    <a:pt x="1756" y="0"/>
                    <a:pt x="1610" y="0"/>
                    <a:pt x="1513" y="49"/>
                  </a:cubicBezTo>
                  <a:lnTo>
                    <a:pt x="98" y="927"/>
                  </a:lnTo>
                  <a:cubicBezTo>
                    <a:pt x="0" y="976"/>
                    <a:pt x="0" y="1171"/>
                    <a:pt x="98" y="1220"/>
                  </a:cubicBezTo>
                  <a:lnTo>
                    <a:pt x="1952" y="2342"/>
                  </a:lnTo>
                  <a:lnTo>
                    <a:pt x="1952" y="2342"/>
                  </a:lnTo>
                  <a:lnTo>
                    <a:pt x="4976" y="4196"/>
                  </a:lnTo>
                  <a:cubicBezTo>
                    <a:pt x="5074" y="4245"/>
                    <a:pt x="5220" y="4245"/>
                    <a:pt x="5318" y="4196"/>
                  </a:cubicBezTo>
                  <a:lnTo>
                    <a:pt x="6733" y="3318"/>
                  </a:lnTo>
                  <a:cubicBezTo>
                    <a:pt x="6782" y="3220"/>
                    <a:pt x="6782" y="3123"/>
                    <a:pt x="6733" y="3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6650269" y="2611213"/>
              <a:ext cx="114384" cy="73582"/>
            </a:xfrm>
            <a:custGeom>
              <a:avLst/>
              <a:gdLst/>
              <a:ahLst/>
              <a:cxnLst/>
              <a:rect l="l" t="t" r="r" b="b"/>
              <a:pathLst>
                <a:path w="4977" h="3172" extrusionOk="0">
                  <a:moveTo>
                    <a:pt x="3123" y="3123"/>
                  </a:moveTo>
                  <a:lnTo>
                    <a:pt x="98" y="1269"/>
                  </a:lnTo>
                  <a:cubicBezTo>
                    <a:pt x="1" y="1171"/>
                    <a:pt x="1" y="1025"/>
                    <a:pt x="98" y="927"/>
                  </a:cubicBezTo>
                  <a:lnTo>
                    <a:pt x="1464" y="98"/>
                  </a:lnTo>
                  <a:cubicBezTo>
                    <a:pt x="1562" y="0"/>
                    <a:pt x="1708" y="0"/>
                    <a:pt x="1806" y="98"/>
                  </a:cubicBezTo>
                  <a:lnTo>
                    <a:pt x="4879" y="1903"/>
                  </a:lnTo>
                  <a:cubicBezTo>
                    <a:pt x="4977" y="1952"/>
                    <a:pt x="4977" y="2147"/>
                    <a:pt x="4879" y="2196"/>
                  </a:cubicBezTo>
                  <a:lnTo>
                    <a:pt x="3465" y="3074"/>
                  </a:lnTo>
                  <a:cubicBezTo>
                    <a:pt x="3367" y="3123"/>
                    <a:pt x="3221" y="3172"/>
                    <a:pt x="3123"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6741095" y="2668924"/>
              <a:ext cx="114384" cy="72469"/>
            </a:xfrm>
            <a:custGeom>
              <a:avLst/>
              <a:gdLst/>
              <a:ahLst/>
              <a:cxnLst/>
              <a:rect l="l" t="t" r="r" b="b"/>
              <a:pathLst>
                <a:path w="4977" h="3124" extrusionOk="0">
                  <a:moveTo>
                    <a:pt x="3123" y="3074"/>
                  </a:moveTo>
                  <a:lnTo>
                    <a:pt x="98" y="1220"/>
                  </a:lnTo>
                  <a:cubicBezTo>
                    <a:pt x="0" y="1172"/>
                    <a:pt x="0" y="976"/>
                    <a:pt x="98" y="928"/>
                  </a:cubicBezTo>
                  <a:lnTo>
                    <a:pt x="1464" y="49"/>
                  </a:lnTo>
                  <a:cubicBezTo>
                    <a:pt x="1562" y="1"/>
                    <a:pt x="1708" y="1"/>
                    <a:pt x="1806" y="49"/>
                  </a:cubicBezTo>
                  <a:lnTo>
                    <a:pt x="4879" y="1903"/>
                  </a:lnTo>
                  <a:cubicBezTo>
                    <a:pt x="4977" y="1952"/>
                    <a:pt x="4977" y="2147"/>
                    <a:pt x="4879" y="2196"/>
                  </a:cubicBezTo>
                  <a:lnTo>
                    <a:pt x="3464" y="3074"/>
                  </a:lnTo>
                  <a:cubicBezTo>
                    <a:pt x="3367" y="3123"/>
                    <a:pt x="3220" y="3123"/>
                    <a:pt x="3123"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6831921" y="2724386"/>
              <a:ext cx="115510" cy="73582"/>
            </a:xfrm>
            <a:custGeom>
              <a:avLst/>
              <a:gdLst/>
              <a:ahLst/>
              <a:cxnLst/>
              <a:rect l="l" t="t" r="r" b="b"/>
              <a:pathLst>
                <a:path w="5026" h="3172" extrusionOk="0">
                  <a:moveTo>
                    <a:pt x="3171" y="3123"/>
                  </a:moveTo>
                  <a:lnTo>
                    <a:pt x="147" y="1220"/>
                  </a:lnTo>
                  <a:cubicBezTo>
                    <a:pt x="0" y="1171"/>
                    <a:pt x="0" y="1025"/>
                    <a:pt x="147" y="927"/>
                  </a:cubicBezTo>
                  <a:lnTo>
                    <a:pt x="1513" y="49"/>
                  </a:lnTo>
                  <a:cubicBezTo>
                    <a:pt x="1610" y="0"/>
                    <a:pt x="1757" y="0"/>
                    <a:pt x="1854" y="49"/>
                  </a:cubicBezTo>
                  <a:lnTo>
                    <a:pt x="4879" y="1903"/>
                  </a:lnTo>
                  <a:cubicBezTo>
                    <a:pt x="5025" y="2000"/>
                    <a:pt x="5025" y="2147"/>
                    <a:pt x="4879" y="2244"/>
                  </a:cubicBezTo>
                  <a:lnTo>
                    <a:pt x="3513" y="3123"/>
                  </a:lnTo>
                  <a:cubicBezTo>
                    <a:pt x="3415" y="3171"/>
                    <a:pt x="3269" y="3171"/>
                    <a:pt x="3171"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6922748" y="2780960"/>
              <a:ext cx="114384" cy="73582"/>
            </a:xfrm>
            <a:custGeom>
              <a:avLst/>
              <a:gdLst/>
              <a:ahLst/>
              <a:cxnLst/>
              <a:rect l="l" t="t" r="r" b="b"/>
              <a:pathLst>
                <a:path w="4977" h="3172" extrusionOk="0">
                  <a:moveTo>
                    <a:pt x="3171" y="3074"/>
                  </a:moveTo>
                  <a:lnTo>
                    <a:pt x="98" y="1220"/>
                  </a:lnTo>
                  <a:cubicBezTo>
                    <a:pt x="0" y="1171"/>
                    <a:pt x="0" y="1025"/>
                    <a:pt x="98" y="928"/>
                  </a:cubicBezTo>
                  <a:lnTo>
                    <a:pt x="1512" y="49"/>
                  </a:lnTo>
                  <a:cubicBezTo>
                    <a:pt x="1610" y="1"/>
                    <a:pt x="1708" y="1"/>
                    <a:pt x="1854" y="49"/>
                  </a:cubicBezTo>
                  <a:lnTo>
                    <a:pt x="4879" y="1903"/>
                  </a:lnTo>
                  <a:cubicBezTo>
                    <a:pt x="4976" y="2001"/>
                    <a:pt x="4976" y="2147"/>
                    <a:pt x="4879" y="2196"/>
                  </a:cubicBezTo>
                  <a:lnTo>
                    <a:pt x="3464" y="3074"/>
                  </a:lnTo>
                  <a:cubicBezTo>
                    <a:pt x="3366" y="3172"/>
                    <a:pt x="3269" y="3172"/>
                    <a:pt x="3171"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7013551" y="2837535"/>
              <a:ext cx="115533" cy="73606"/>
            </a:xfrm>
            <a:custGeom>
              <a:avLst/>
              <a:gdLst/>
              <a:ahLst/>
              <a:cxnLst/>
              <a:rect l="l" t="t" r="r" b="b"/>
              <a:pathLst>
                <a:path w="5027" h="3173" extrusionOk="0">
                  <a:moveTo>
                    <a:pt x="3172" y="3075"/>
                  </a:moveTo>
                  <a:lnTo>
                    <a:pt x="98" y="1269"/>
                  </a:lnTo>
                  <a:cubicBezTo>
                    <a:pt x="1" y="1172"/>
                    <a:pt x="1" y="1026"/>
                    <a:pt x="98" y="977"/>
                  </a:cubicBezTo>
                  <a:lnTo>
                    <a:pt x="1513" y="99"/>
                  </a:lnTo>
                  <a:cubicBezTo>
                    <a:pt x="1611" y="1"/>
                    <a:pt x="1757" y="1"/>
                    <a:pt x="1855" y="99"/>
                  </a:cubicBezTo>
                  <a:lnTo>
                    <a:pt x="4880" y="1952"/>
                  </a:lnTo>
                  <a:cubicBezTo>
                    <a:pt x="5026" y="2001"/>
                    <a:pt x="5026" y="2196"/>
                    <a:pt x="4880" y="2245"/>
                  </a:cubicBezTo>
                  <a:lnTo>
                    <a:pt x="3514" y="3123"/>
                  </a:lnTo>
                  <a:cubicBezTo>
                    <a:pt x="3416" y="3172"/>
                    <a:pt x="3270" y="3172"/>
                    <a:pt x="3172" y="3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7104377" y="2894133"/>
              <a:ext cx="114407" cy="72446"/>
            </a:xfrm>
            <a:custGeom>
              <a:avLst/>
              <a:gdLst/>
              <a:ahLst/>
              <a:cxnLst/>
              <a:rect l="l" t="t" r="r" b="b"/>
              <a:pathLst>
                <a:path w="4978" h="3123" extrusionOk="0">
                  <a:moveTo>
                    <a:pt x="3172" y="3074"/>
                  </a:moveTo>
                  <a:lnTo>
                    <a:pt x="98" y="1220"/>
                  </a:lnTo>
                  <a:cubicBezTo>
                    <a:pt x="1" y="1171"/>
                    <a:pt x="1" y="976"/>
                    <a:pt x="98" y="927"/>
                  </a:cubicBezTo>
                  <a:lnTo>
                    <a:pt x="1513" y="49"/>
                  </a:lnTo>
                  <a:cubicBezTo>
                    <a:pt x="1611" y="0"/>
                    <a:pt x="1708" y="0"/>
                    <a:pt x="1806" y="49"/>
                  </a:cubicBezTo>
                  <a:lnTo>
                    <a:pt x="4879" y="1903"/>
                  </a:lnTo>
                  <a:cubicBezTo>
                    <a:pt x="4977" y="1952"/>
                    <a:pt x="4977" y="2147"/>
                    <a:pt x="4879" y="2196"/>
                  </a:cubicBezTo>
                  <a:lnTo>
                    <a:pt x="3465" y="3074"/>
                  </a:lnTo>
                  <a:cubicBezTo>
                    <a:pt x="3367" y="3123"/>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7195203" y="2950708"/>
              <a:ext cx="115510" cy="72469"/>
            </a:xfrm>
            <a:custGeom>
              <a:avLst/>
              <a:gdLst/>
              <a:ahLst/>
              <a:cxnLst/>
              <a:rect l="l" t="t" r="r" b="b"/>
              <a:pathLst>
                <a:path w="5026" h="3124" extrusionOk="0">
                  <a:moveTo>
                    <a:pt x="3172" y="3074"/>
                  </a:moveTo>
                  <a:lnTo>
                    <a:pt x="147" y="1220"/>
                  </a:lnTo>
                  <a:cubicBezTo>
                    <a:pt x="0" y="1172"/>
                    <a:pt x="0" y="976"/>
                    <a:pt x="147" y="928"/>
                  </a:cubicBezTo>
                  <a:lnTo>
                    <a:pt x="1513" y="50"/>
                  </a:lnTo>
                  <a:cubicBezTo>
                    <a:pt x="1610" y="1"/>
                    <a:pt x="1757" y="1"/>
                    <a:pt x="1854" y="50"/>
                  </a:cubicBezTo>
                  <a:lnTo>
                    <a:pt x="4879" y="1855"/>
                  </a:lnTo>
                  <a:cubicBezTo>
                    <a:pt x="5026" y="1952"/>
                    <a:pt x="5026" y="2099"/>
                    <a:pt x="4879" y="2147"/>
                  </a:cubicBezTo>
                  <a:lnTo>
                    <a:pt x="3513" y="3026"/>
                  </a:lnTo>
                  <a:cubicBezTo>
                    <a:pt x="3416" y="3123"/>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7286029" y="3007306"/>
              <a:ext cx="115510" cy="73582"/>
            </a:xfrm>
            <a:custGeom>
              <a:avLst/>
              <a:gdLst/>
              <a:ahLst/>
              <a:cxnLst/>
              <a:rect l="l" t="t" r="r" b="b"/>
              <a:pathLst>
                <a:path w="5026" h="3172" extrusionOk="0">
                  <a:moveTo>
                    <a:pt x="3172" y="3074"/>
                  </a:moveTo>
                  <a:lnTo>
                    <a:pt x="147" y="1220"/>
                  </a:lnTo>
                  <a:cubicBezTo>
                    <a:pt x="0" y="1171"/>
                    <a:pt x="0" y="1025"/>
                    <a:pt x="147" y="927"/>
                  </a:cubicBezTo>
                  <a:lnTo>
                    <a:pt x="1513" y="49"/>
                  </a:lnTo>
                  <a:cubicBezTo>
                    <a:pt x="1610" y="0"/>
                    <a:pt x="1757" y="0"/>
                    <a:pt x="1854" y="49"/>
                  </a:cubicBezTo>
                  <a:lnTo>
                    <a:pt x="4928" y="1903"/>
                  </a:lnTo>
                  <a:cubicBezTo>
                    <a:pt x="5025" y="2000"/>
                    <a:pt x="5025" y="2147"/>
                    <a:pt x="4928" y="2244"/>
                  </a:cubicBezTo>
                  <a:lnTo>
                    <a:pt x="3513" y="3074"/>
                  </a:lnTo>
                  <a:cubicBezTo>
                    <a:pt x="3415" y="3171"/>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7377959" y="3062744"/>
              <a:ext cx="114407" cy="73582"/>
            </a:xfrm>
            <a:custGeom>
              <a:avLst/>
              <a:gdLst/>
              <a:ahLst/>
              <a:cxnLst/>
              <a:rect l="l" t="t" r="r" b="b"/>
              <a:pathLst>
                <a:path w="4978" h="3172" extrusionOk="0">
                  <a:moveTo>
                    <a:pt x="3172" y="3123"/>
                  </a:moveTo>
                  <a:lnTo>
                    <a:pt x="98" y="1269"/>
                  </a:lnTo>
                  <a:cubicBezTo>
                    <a:pt x="1" y="1172"/>
                    <a:pt x="1" y="1025"/>
                    <a:pt x="98" y="976"/>
                  </a:cubicBezTo>
                  <a:lnTo>
                    <a:pt x="1513" y="98"/>
                  </a:lnTo>
                  <a:cubicBezTo>
                    <a:pt x="1611" y="1"/>
                    <a:pt x="1708" y="1"/>
                    <a:pt x="1806" y="98"/>
                  </a:cubicBezTo>
                  <a:lnTo>
                    <a:pt x="4880" y="1952"/>
                  </a:lnTo>
                  <a:cubicBezTo>
                    <a:pt x="4977" y="2001"/>
                    <a:pt x="4977" y="2147"/>
                    <a:pt x="4880" y="2245"/>
                  </a:cubicBezTo>
                  <a:lnTo>
                    <a:pt x="3465" y="3123"/>
                  </a:lnTo>
                  <a:cubicBezTo>
                    <a:pt x="3367" y="3172"/>
                    <a:pt x="3270" y="3172"/>
                    <a:pt x="3172"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7468785" y="3119342"/>
              <a:ext cx="114407" cy="73582"/>
            </a:xfrm>
            <a:custGeom>
              <a:avLst/>
              <a:gdLst/>
              <a:ahLst/>
              <a:cxnLst/>
              <a:rect l="l" t="t" r="r" b="b"/>
              <a:pathLst>
                <a:path w="4978" h="3172" extrusionOk="0">
                  <a:moveTo>
                    <a:pt x="3172" y="3123"/>
                  </a:moveTo>
                  <a:lnTo>
                    <a:pt x="98" y="1269"/>
                  </a:lnTo>
                  <a:cubicBezTo>
                    <a:pt x="1" y="1171"/>
                    <a:pt x="1" y="1025"/>
                    <a:pt x="98" y="976"/>
                  </a:cubicBezTo>
                  <a:lnTo>
                    <a:pt x="1513" y="98"/>
                  </a:lnTo>
                  <a:cubicBezTo>
                    <a:pt x="1611" y="0"/>
                    <a:pt x="1708" y="0"/>
                    <a:pt x="1806" y="98"/>
                  </a:cubicBezTo>
                  <a:lnTo>
                    <a:pt x="4879" y="1952"/>
                  </a:lnTo>
                  <a:cubicBezTo>
                    <a:pt x="4977" y="2000"/>
                    <a:pt x="4977" y="2147"/>
                    <a:pt x="4879" y="2244"/>
                  </a:cubicBezTo>
                  <a:lnTo>
                    <a:pt x="3465" y="3123"/>
                  </a:lnTo>
                  <a:cubicBezTo>
                    <a:pt x="3367" y="3171"/>
                    <a:pt x="3269" y="3171"/>
                    <a:pt x="3172"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7559611" y="3175916"/>
              <a:ext cx="114384" cy="73582"/>
            </a:xfrm>
            <a:custGeom>
              <a:avLst/>
              <a:gdLst/>
              <a:ahLst/>
              <a:cxnLst/>
              <a:rect l="l" t="t" r="r" b="b"/>
              <a:pathLst>
                <a:path w="4977" h="3172" extrusionOk="0">
                  <a:moveTo>
                    <a:pt x="3172" y="3123"/>
                  </a:moveTo>
                  <a:lnTo>
                    <a:pt x="98" y="1269"/>
                  </a:lnTo>
                  <a:cubicBezTo>
                    <a:pt x="1" y="1171"/>
                    <a:pt x="1" y="1025"/>
                    <a:pt x="98" y="927"/>
                  </a:cubicBezTo>
                  <a:lnTo>
                    <a:pt x="1513" y="98"/>
                  </a:lnTo>
                  <a:cubicBezTo>
                    <a:pt x="1611" y="1"/>
                    <a:pt x="1757" y="1"/>
                    <a:pt x="1854" y="98"/>
                  </a:cubicBezTo>
                  <a:lnTo>
                    <a:pt x="4879" y="1952"/>
                  </a:lnTo>
                  <a:cubicBezTo>
                    <a:pt x="4977" y="2001"/>
                    <a:pt x="4977" y="2147"/>
                    <a:pt x="4879" y="2245"/>
                  </a:cubicBezTo>
                  <a:lnTo>
                    <a:pt x="3513" y="3123"/>
                  </a:lnTo>
                  <a:cubicBezTo>
                    <a:pt x="3416" y="3172"/>
                    <a:pt x="3269" y="3172"/>
                    <a:pt x="3172"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7650437" y="3233628"/>
              <a:ext cx="115510" cy="72469"/>
            </a:xfrm>
            <a:custGeom>
              <a:avLst/>
              <a:gdLst/>
              <a:ahLst/>
              <a:cxnLst/>
              <a:rect l="l" t="t" r="r" b="b"/>
              <a:pathLst>
                <a:path w="5026" h="3124" extrusionOk="0">
                  <a:moveTo>
                    <a:pt x="3172" y="3074"/>
                  </a:moveTo>
                  <a:lnTo>
                    <a:pt x="147" y="1220"/>
                  </a:lnTo>
                  <a:cubicBezTo>
                    <a:pt x="0" y="1172"/>
                    <a:pt x="0" y="976"/>
                    <a:pt x="147" y="928"/>
                  </a:cubicBezTo>
                  <a:lnTo>
                    <a:pt x="1513" y="49"/>
                  </a:lnTo>
                  <a:cubicBezTo>
                    <a:pt x="1610" y="1"/>
                    <a:pt x="1757" y="1"/>
                    <a:pt x="1854" y="49"/>
                  </a:cubicBezTo>
                  <a:lnTo>
                    <a:pt x="4879" y="1903"/>
                  </a:lnTo>
                  <a:cubicBezTo>
                    <a:pt x="5025" y="1952"/>
                    <a:pt x="5025" y="2147"/>
                    <a:pt x="4879" y="2196"/>
                  </a:cubicBezTo>
                  <a:lnTo>
                    <a:pt x="3513" y="3074"/>
                  </a:lnTo>
                  <a:cubicBezTo>
                    <a:pt x="3415" y="3123"/>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7511394" y="3240424"/>
              <a:ext cx="197374" cy="124524"/>
            </a:xfrm>
            <a:custGeom>
              <a:avLst/>
              <a:gdLst/>
              <a:ahLst/>
              <a:cxnLst/>
              <a:rect l="l" t="t" r="r" b="b"/>
              <a:pathLst>
                <a:path w="8588" h="5368" extrusionOk="0">
                  <a:moveTo>
                    <a:pt x="8490" y="3025"/>
                  </a:moveTo>
                  <a:lnTo>
                    <a:pt x="7075" y="2196"/>
                  </a:lnTo>
                  <a:lnTo>
                    <a:pt x="7075" y="2196"/>
                  </a:lnTo>
                  <a:lnTo>
                    <a:pt x="3611" y="49"/>
                  </a:lnTo>
                  <a:cubicBezTo>
                    <a:pt x="3513" y="0"/>
                    <a:pt x="3367" y="0"/>
                    <a:pt x="3269" y="49"/>
                  </a:cubicBezTo>
                  <a:lnTo>
                    <a:pt x="98" y="2001"/>
                  </a:lnTo>
                  <a:cubicBezTo>
                    <a:pt x="1" y="2098"/>
                    <a:pt x="1" y="2245"/>
                    <a:pt x="98" y="2342"/>
                  </a:cubicBezTo>
                  <a:lnTo>
                    <a:pt x="1952" y="3464"/>
                  </a:lnTo>
                  <a:lnTo>
                    <a:pt x="1952" y="3464"/>
                  </a:lnTo>
                  <a:lnTo>
                    <a:pt x="4977" y="5269"/>
                  </a:lnTo>
                  <a:cubicBezTo>
                    <a:pt x="5075" y="5367"/>
                    <a:pt x="5221" y="5367"/>
                    <a:pt x="5319" y="5269"/>
                  </a:cubicBezTo>
                  <a:lnTo>
                    <a:pt x="8490" y="3318"/>
                  </a:lnTo>
                  <a:cubicBezTo>
                    <a:pt x="8587" y="3220"/>
                    <a:pt x="8587" y="3123"/>
                    <a:pt x="8490" y="3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7421694" y="3182713"/>
              <a:ext cx="155890" cy="98473"/>
            </a:xfrm>
            <a:custGeom>
              <a:avLst/>
              <a:gdLst/>
              <a:ahLst/>
              <a:cxnLst/>
              <a:rect l="l" t="t" r="r" b="b"/>
              <a:pathLst>
                <a:path w="6783" h="4245" extrusionOk="0">
                  <a:moveTo>
                    <a:pt x="3172" y="4196"/>
                  </a:moveTo>
                  <a:lnTo>
                    <a:pt x="98" y="2342"/>
                  </a:lnTo>
                  <a:cubicBezTo>
                    <a:pt x="1" y="2244"/>
                    <a:pt x="1" y="2098"/>
                    <a:pt x="98" y="2049"/>
                  </a:cubicBezTo>
                  <a:lnTo>
                    <a:pt x="3269" y="49"/>
                  </a:lnTo>
                  <a:cubicBezTo>
                    <a:pt x="3367" y="0"/>
                    <a:pt x="3513" y="0"/>
                    <a:pt x="3611" y="49"/>
                  </a:cubicBezTo>
                  <a:lnTo>
                    <a:pt x="6636" y="1903"/>
                  </a:lnTo>
                  <a:cubicBezTo>
                    <a:pt x="6782" y="2001"/>
                    <a:pt x="6782" y="2147"/>
                    <a:pt x="6636" y="2196"/>
                  </a:cubicBezTo>
                  <a:lnTo>
                    <a:pt x="3465" y="4196"/>
                  </a:lnTo>
                  <a:cubicBezTo>
                    <a:pt x="3367"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7330868" y="3126115"/>
              <a:ext cx="154764" cy="98497"/>
            </a:xfrm>
            <a:custGeom>
              <a:avLst/>
              <a:gdLst/>
              <a:ahLst/>
              <a:cxnLst/>
              <a:rect l="l" t="t" r="r" b="b"/>
              <a:pathLst>
                <a:path w="6734" h="4246" extrusionOk="0">
                  <a:moveTo>
                    <a:pt x="3172" y="4197"/>
                  </a:moveTo>
                  <a:lnTo>
                    <a:pt x="98" y="2343"/>
                  </a:lnTo>
                  <a:cubicBezTo>
                    <a:pt x="1" y="2294"/>
                    <a:pt x="1" y="2099"/>
                    <a:pt x="98" y="2050"/>
                  </a:cubicBezTo>
                  <a:lnTo>
                    <a:pt x="3270" y="50"/>
                  </a:lnTo>
                  <a:cubicBezTo>
                    <a:pt x="3367" y="1"/>
                    <a:pt x="3514" y="1"/>
                    <a:pt x="3611" y="50"/>
                  </a:cubicBezTo>
                  <a:lnTo>
                    <a:pt x="6636" y="1904"/>
                  </a:lnTo>
                  <a:cubicBezTo>
                    <a:pt x="6734" y="1952"/>
                    <a:pt x="6734" y="2148"/>
                    <a:pt x="6636" y="2196"/>
                  </a:cubicBezTo>
                  <a:lnTo>
                    <a:pt x="3465" y="4197"/>
                  </a:lnTo>
                  <a:cubicBezTo>
                    <a:pt x="3367" y="4245"/>
                    <a:pt x="3270"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7240065" y="3069540"/>
              <a:ext cx="154741" cy="98473"/>
            </a:xfrm>
            <a:custGeom>
              <a:avLst/>
              <a:gdLst/>
              <a:ahLst/>
              <a:cxnLst/>
              <a:rect l="l" t="t" r="r" b="b"/>
              <a:pathLst>
                <a:path w="6733" h="4245" extrusionOk="0">
                  <a:moveTo>
                    <a:pt x="3122" y="4196"/>
                  </a:moveTo>
                  <a:lnTo>
                    <a:pt x="98" y="2342"/>
                  </a:lnTo>
                  <a:cubicBezTo>
                    <a:pt x="0" y="2293"/>
                    <a:pt x="0" y="2098"/>
                    <a:pt x="98" y="2050"/>
                  </a:cubicBezTo>
                  <a:lnTo>
                    <a:pt x="3269" y="49"/>
                  </a:lnTo>
                  <a:cubicBezTo>
                    <a:pt x="3366" y="0"/>
                    <a:pt x="3464" y="0"/>
                    <a:pt x="3610" y="49"/>
                  </a:cubicBezTo>
                  <a:lnTo>
                    <a:pt x="6635" y="1952"/>
                  </a:lnTo>
                  <a:cubicBezTo>
                    <a:pt x="6733" y="2001"/>
                    <a:pt x="6733" y="2147"/>
                    <a:pt x="6635" y="2245"/>
                  </a:cubicBezTo>
                  <a:lnTo>
                    <a:pt x="3464" y="4196"/>
                  </a:lnTo>
                  <a:cubicBezTo>
                    <a:pt x="3366" y="4245"/>
                    <a:pt x="3220" y="4245"/>
                    <a:pt x="312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148112" y="3014079"/>
              <a:ext cx="155867" cy="98497"/>
            </a:xfrm>
            <a:custGeom>
              <a:avLst/>
              <a:gdLst/>
              <a:ahLst/>
              <a:cxnLst/>
              <a:rect l="l" t="t" r="r" b="b"/>
              <a:pathLst>
                <a:path w="6782" h="4246" extrusionOk="0">
                  <a:moveTo>
                    <a:pt x="3172" y="4148"/>
                  </a:moveTo>
                  <a:lnTo>
                    <a:pt x="147" y="2343"/>
                  </a:lnTo>
                  <a:cubicBezTo>
                    <a:pt x="0" y="2245"/>
                    <a:pt x="0" y="2099"/>
                    <a:pt x="147" y="2050"/>
                  </a:cubicBezTo>
                  <a:lnTo>
                    <a:pt x="3318" y="50"/>
                  </a:lnTo>
                  <a:cubicBezTo>
                    <a:pt x="3416" y="1"/>
                    <a:pt x="3513" y="1"/>
                    <a:pt x="3611" y="50"/>
                  </a:cubicBezTo>
                  <a:lnTo>
                    <a:pt x="6684" y="1904"/>
                  </a:lnTo>
                  <a:cubicBezTo>
                    <a:pt x="6782" y="2001"/>
                    <a:pt x="6782" y="2148"/>
                    <a:pt x="6684" y="2196"/>
                  </a:cubicBezTo>
                  <a:lnTo>
                    <a:pt x="3513" y="4197"/>
                  </a:lnTo>
                  <a:cubicBezTo>
                    <a:pt x="3416" y="4245"/>
                    <a:pt x="3269" y="4245"/>
                    <a:pt x="3172" y="41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7058412" y="2957504"/>
              <a:ext cx="154764" cy="98473"/>
            </a:xfrm>
            <a:custGeom>
              <a:avLst/>
              <a:gdLst/>
              <a:ahLst/>
              <a:cxnLst/>
              <a:rect l="l" t="t" r="r" b="b"/>
              <a:pathLst>
                <a:path w="6734" h="4245" extrusionOk="0">
                  <a:moveTo>
                    <a:pt x="3123" y="4147"/>
                  </a:moveTo>
                  <a:lnTo>
                    <a:pt x="98" y="2342"/>
                  </a:lnTo>
                  <a:cubicBezTo>
                    <a:pt x="0" y="2293"/>
                    <a:pt x="0" y="2098"/>
                    <a:pt x="98" y="2050"/>
                  </a:cubicBezTo>
                  <a:lnTo>
                    <a:pt x="3269" y="49"/>
                  </a:lnTo>
                  <a:cubicBezTo>
                    <a:pt x="3367" y="0"/>
                    <a:pt x="3513" y="0"/>
                    <a:pt x="3611" y="49"/>
                  </a:cubicBezTo>
                  <a:lnTo>
                    <a:pt x="6636" y="1903"/>
                  </a:lnTo>
                  <a:cubicBezTo>
                    <a:pt x="6733" y="2001"/>
                    <a:pt x="6733" y="2147"/>
                    <a:pt x="6636" y="2196"/>
                  </a:cubicBezTo>
                  <a:lnTo>
                    <a:pt x="3464" y="4196"/>
                  </a:lnTo>
                  <a:cubicBezTo>
                    <a:pt x="3367" y="4245"/>
                    <a:pt x="3220" y="4245"/>
                    <a:pt x="3123"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6966460" y="2899793"/>
              <a:ext cx="155890" cy="99610"/>
            </a:xfrm>
            <a:custGeom>
              <a:avLst/>
              <a:gdLst/>
              <a:ahLst/>
              <a:cxnLst/>
              <a:rect l="l" t="t" r="r" b="b"/>
              <a:pathLst>
                <a:path w="6783" h="4294" extrusionOk="0">
                  <a:moveTo>
                    <a:pt x="3172" y="4245"/>
                  </a:moveTo>
                  <a:lnTo>
                    <a:pt x="98" y="2342"/>
                  </a:lnTo>
                  <a:cubicBezTo>
                    <a:pt x="1" y="2293"/>
                    <a:pt x="1" y="2147"/>
                    <a:pt x="98" y="2049"/>
                  </a:cubicBezTo>
                  <a:lnTo>
                    <a:pt x="3270" y="98"/>
                  </a:lnTo>
                  <a:cubicBezTo>
                    <a:pt x="3367" y="0"/>
                    <a:pt x="3514" y="0"/>
                    <a:pt x="3611" y="98"/>
                  </a:cubicBezTo>
                  <a:lnTo>
                    <a:pt x="6685" y="1952"/>
                  </a:lnTo>
                  <a:cubicBezTo>
                    <a:pt x="6782" y="2001"/>
                    <a:pt x="6782" y="2196"/>
                    <a:pt x="6685" y="2245"/>
                  </a:cubicBezTo>
                  <a:lnTo>
                    <a:pt x="3514" y="4245"/>
                  </a:lnTo>
                  <a:cubicBezTo>
                    <a:pt x="3416" y="4294"/>
                    <a:pt x="3270"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6875634" y="2844331"/>
              <a:ext cx="155890" cy="98497"/>
            </a:xfrm>
            <a:custGeom>
              <a:avLst/>
              <a:gdLst/>
              <a:ahLst/>
              <a:cxnLst/>
              <a:rect l="l" t="t" r="r" b="b"/>
              <a:pathLst>
                <a:path w="6783" h="4246" extrusionOk="0">
                  <a:moveTo>
                    <a:pt x="3172" y="4196"/>
                  </a:moveTo>
                  <a:lnTo>
                    <a:pt x="99" y="2343"/>
                  </a:lnTo>
                  <a:cubicBezTo>
                    <a:pt x="1" y="2245"/>
                    <a:pt x="1" y="2099"/>
                    <a:pt x="99" y="2001"/>
                  </a:cubicBezTo>
                  <a:lnTo>
                    <a:pt x="3270" y="49"/>
                  </a:lnTo>
                  <a:cubicBezTo>
                    <a:pt x="3367" y="1"/>
                    <a:pt x="3514" y="1"/>
                    <a:pt x="3611" y="49"/>
                  </a:cubicBezTo>
                  <a:lnTo>
                    <a:pt x="6636" y="1903"/>
                  </a:lnTo>
                  <a:cubicBezTo>
                    <a:pt x="6782" y="1952"/>
                    <a:pt x="6782" y="2147"/>
                    <a:pt x="6636" y="2196"/>
                  </a:cubicBezTo>
                  <a:lnTo>
                    <a:pt x="3465" y="4196"/>
                  </a:lnTo>
                  <a:cubicBezTo>
                    <a:pt x="3367" y="4245"/>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6784831" y="2787757"/>
              <a:ext cx="155867" cy="98473"/>
            </a:xfrm>
            <a:custGeom>
              <a:avLst/>
              <a:gdLst/>
              <a:ahLst/>
              <a:cxnLst/>
              <a:rect l="l" t="t" r="r" b="b"/>
              <a:pathLst>
                <a:path w="6782" h="4245" extrusionOk="0">
                  <a:moveTo>
                    <a:pt x="3123" y="4196"/>
                  </a:moveTo>
                  <a:lnTo>
                    <a:pt x="147" y="2342"/>
                  </a:lnTo>
                  <a:cubicBezTo>
                    <a:pt x="0" y="2245"/>
                    <a:pt x="0" y="2098"/>
                    <a:pt x="147" y="2049"/>
                  </a:cubicBezTo>
                  <a:lnTo>
                    <a:pt x="3269" y="49"/>
                  </a:lnTo>
                  <a:cubicBezTo>
                    <a:pt x="3367" y="0"/>
                    <a:pt x="3513" y="0"/>
                    <a:pt x="3610" y="49"/>
                  </a:cubicBezTo>
                  <a:lnTo>
                    <a:pt x="6684" y="1903"/>
                  </a:lnTo>
                  <a:cubicBezTo>
                    <a:pt x="6782" y="1952"/>
                    <a:pt x="6782" y="2147"/>
                    <a:pt x="6684" y="2196"/>
                  </a:cubicBezTo>
                  <a:lnTo>
                    <a:pt x="3513" y="4196"/>
                  </a:lnTo>
                  <a:cubicBezTo>
                    <a:pt x="3367" y="4245"/>
                    <a:pt x="3269" y="4245"/>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6694004" y="2731159"/>
              <a:ext cx="154764" cy="98497"/>
            </a:xfrm>
            <a:custGeom>
              <a:avLst/>
              <a:gdLst/>
              <a:ahLst/>
              <a:cxnLst/>
              <a:rect l="l" t="t" r="r" b="b"/>
              <a:pathLst>
                <a:path w="6734" h="4246" extrusionOk="0">
                  <a:moveTo>
                    <a:pt x="3123" y="4197"/>
                  </a:moveTo>
                  <a:lnTo>
                    <a:pt x="98" y="2343"/>
                  </a:lnTo>
                  <a:cubicBezTo>
                    <a:pt x="0" y="2245"/>
                    <a:pt x="0" y="2099"/>
                    <a:pt x="98" y="2050"/>
                  </a:cubicBezTo>
                  <a:lnTo>
                    <a:pt x="3269" y="50"/>
                  </a:lnTo>
                  <a:cubicBezTo>
                    <a:pt x="3367" y="1"/>
                    <a:pt x="3464" y="1"/>
                    <a:pt x="3611" y="50"/>
                  </a:cubicBezTo>
                  <a:lnTo>
                    <a:pt x="6635" y="1904"/>
                  </a:lnTo>
                  <a:cubicBezTo>
                    <a:pt x="6733" y="2001"/>
                    <a:pt x="6733" y="2148"/>
                    <a:pt x="6635" y="2196"/>
                  </a:cubicBezTo>
                  <a:lnTo>
                    <a:pt x="3464" y="4197"/>
                  </a:lnTo>
                  <a:cubicBezTo>
                    <a:pt x="3367" y="4245"/>
                    <a:pt x="3220" y="4245"/>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6602052" y="2674584"/>
              <a:ext cx="155890" cy="98497"/>
            </a:xfrm>
            <a:custGeom>
              <a:avLst/>
              <a:gdLst/>
              <a:ahLst/>
              <a:cxnLst/>
              <a:rect l="l" t="t" r="r" b="b"/>
              <a:pathLst>
                <a:path w="6783" h="4246" extrusionOk="0">
                  <a:moveTo>
                    <a:pt x="3172" y="4196"/>
                  </a:moveTo>
                  <a:lnTo>
                    <a:pt x="147" y="2342"/>
                  </a:lnTo>
                  <a:cubicBezTo>
                    <a:pt x="1" y="2245"/>
                    <a:pt x="1" y="2098"/>
                    <a:pt x="147" y="2050"/>
                  </a:cubicBezTo>
                  <a:lnTo>
                    <a:pt x="3318" y="49"/>
                  </a:lnTo>
                  <a:cubicBezTo>
                    <a:pt x="3416" y="1"/>
                    <a:pt x="3513" y="1"/>
                    <a:pt x="3611" y="49"/>
                  </a:cubicBezTo>
                  <a:lnTo>
                    <a:pt x="6685" y="1903"/>
                  </a:lnTo>
                  <a:cubicBezTo>
                    <a:pt x="6782" y="1952"/>
                    <a:pt x="6782" y="2098"/>
                    <a:pt x="6685" y="2196"/>
                  </a:cubicBezTo>
                  <a:lnTo>
                    <a:pt x="3513" y="4147"/>
                  </a:lnTo>
                  <a:cubicBezTo>
                    <a:pt x="3416" y="4245"/>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6511226" y="2618009"/>
              <a:ext cx="155890" cy="99610"/>
            </a:xfrm>
            <a:custGeom>
              <a:avLst/>
              <a:gdLst/>
              <a:ahLst/>
              <a:cxnLst/>
              <a:rect l="l" t="t" r="r" b="b"/>
              <a:pathLst>
                <a:path w="6783" h="4294" extrusionOk="0">
                  <a:moveTo>
                    <a:pt x="3172" y="4196"/>
                  </a:moveTo>
                  <a:lnTo>
                    <a:pt x="99" y="2391"/>
                  </a:lnTo>
                  <a:cubicBezTo>
                    <a:pt x="1" y="2293"/>
                    <a:pt x="1" y="2147"/>
                    <a:pt x="99" y="2049"/>
                  </a:cubicBezTo>
                  <a:lnTo>
                    <a:pt x="3270" y="98"/>
                  </a:lnTo>
                  <a:cubicBezTo>
                    <a:pt x="3367" y="0"/>
                    <a:pt x="3514" y="0"/>
                    <a:pt x="3611" y="98"/>
                  </a:cubicBezTo>
                  <a:lnTo>
                    <a:pt x="6685" y="1952"/>
                  </a:lnTo>
                  <a:cubicBezTo>
                    <a:pt x="6782" y="2000"/>
                    <a:pt x="6782" y="2196"/>
                    <a:pt x="6685" y="2244"/>
                  </a:cubicBezTo>
                  <a:lnTo>
                    <a:pt x="3514" y="4245"/>
                  </a:lnTo>
                  <a:cubicBezTo>
                    <a:pt x="3367" y="4293"/>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6420423" y="2561411"/>
              <a:ext cx="155867" cy="98497"/>
            </a:xfrm>
            <a:custGeom>
              <a:avLst/>
              <a:gdLst/>
              <a:ahLst/>
              <a:cxnLst/>
              <a:rect l="l" t="t" r="r" b="b"/>
              <a:pathLst>
                <a:path w="6782" h="4246" extrusionOk="0">
                  <a:moveTo>
                    <a:pt x="3171" y="4197"/>
                  </a:moveTo>
                  <a:lnTo>
                    <a:pt x="98" y="2343"/>
                  </a:lnTo>
                  <a:cubicBezTo>
                    <a:pt x="0" y="2294"/>
                    <a:pt x="0" y="2099"/>
                    <a:pt x="98" y="2050"/>
                  </a:cubicBezTo>
                  <a:lnTo>
                    <a:pt x="3269" y="50"/>
                  </a:lnTo>
                  <a:cubicBezTo>
                    <a:pt x="3366" y="1"/>
                    <a:pt x="3513" y="1"/>
                    <a:pt x="3610" y="50"/>
                  </a:cubicBezTo>
                  <a:lnTo>
                    <a:pt x="6635" y="1903"/>
                  </a:lnTo>
                  <a:cubicBezTo>
                    <a:pt x="6782" y="1952"/>
                    <a:pt x="6782" y="2147"/>
                    <a:pt x="6635" y="2196"/>
                  </a:cubicBezTo>
                  <a:lnTo>
                    <a:pt x="3513" y="4148"/>
                  </a:lnTo>
                  <a:cubicBezTo>
                    <a:pt x="3415" y="4245"/>
                    <a:pt x="3269" y="4245"/>
                    <a:pt x="3171"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6320633" y="2620259"/>
              <a:ext cx="198477" cy="125661"/>
            </a:xfrm>
            <a:custGeom>
              <a:avLst/>
              <a:gdLst/>
              <a:ahLst/>
              <a:cxnLst/>
              <a:rect l="l" t="t" r="r" b="b"/>
              <a:pathLst>
                <a:path w="8636" h="5417" extrusionOk="0">
                  <a:moveTo>
                    <a:pt x="8538" y="3074"/>
                  </a:moveTo>
                  <a:lnTo>
                    <a:pt x="7123" y="2196"/>
                  </a:lnTo>
                  <a:lnTo>
                    <a:pt x="7123" y="2196"/>
                  </a:lnTo>
                  <a:lnTo>
                    <a:pt x="3659" y="50"/>
                  </a:lnTo>
                  <a:cubicBezTo>
                    <a:pt x="3513" y="1"/>
                    <a:pt x="3415" y="1"/>
                    <a:pt x="3318" y="50"/>
                  </a:cubicBezTo>
                  <a:lnTo>
                    <a:pt x="146" y="2050"/>
                  </a:lnTo>
                  <a:cubicBezTo>
                    <a:pt x="0" y="2099"/>
                    <a:pt x="0" y="2294"/>
                    <a:pt x="146" y="2343"/>
                  </a:cubicBezTo>
                  <a:lnTo>
                    <a:pt x="1952" y="3465"/>
                  </a:lnTo>
                  <a:lnTo>
                    <a:pt x="1952" y="3465"/>
                  </a:lnTo>
                  <a:lnTo>
                    <a:pt x="5025" y="5319"/>
                  </a:lnTo>
                  <a:cubicBezTo>
                    <a:pt x="5123" y="5416"/>
                    <a:pt x="5269" y="5416"/>
                    <a:pt x="5367" y="5319"/>
                  </a:cubicBezTo>
                  <a:lnTo>
                    <a:pt x="8538" y="3367"/>
                  </a:lnTo>
                  <a:cubicBezTo>
                    <a:pt x="8635" y="3270"/>
                    <a:pt x="8635" y="3123"/>
                    <a:pt x="8538"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6455172" y="2705133"/>
              <a:ext cx="155890" cy="98497"/>
            </a:xfrm>
            <a:custGeom>
              <a:avLst/>
              <a:gdLst/>
              <a:ahLst/>
              <a:cxnLst/>
              <a:rect l="l" t="t" r="r" b="b"/>
              <a:pathLst>
                <a:path w="6783" h="4246" extrusionOk="0">
                  <a:moveTo>
                    <a:pt x="3172" y="4197"/>
                  </a:moveTo>
                  <a:lnTo>
                    <a:pt x="98" y="2294"/>
                  </a:lnTo>
                  <a:cubicBezTo>
                    <a:pt x="1" y="2245"/>
                    <a:pt x="1" y="2099"/>
                    <a:pt x="98" y="2001"/>
                  </a:cubicBezTo>
                  <a:lnTo>
                    <a:pt x="3269" y="50"/>
                  </a:lnTo>
                  <a:cubicBezTo>
                    <a:pt x="3367" y="1"/>
                    <a:pt x="3513" y="1"/>
                    <a:pt x="3611" y="50"/>
                  </a:cubicBezTo>
                  <a:lnTo>
                    <a:pt x="6636" y="1904"/>
                  </a:lnTo>
                  <a:cubicBezTo>
                    <a:pt x="6782" y="1952"/>
                    <a:pt x="6782" y="2147"/>
                    <a:pt x="6636" y="2196"/>
                  </a:cubicBezTo>
                  <a:lnTo>
                    <a:pt x="3464" y="4197"/>
                  </a:lnTo>
                  <a:cubicBezTo>
                    <a:pt x="3367" y="4245"/>
                    <a:pt x="3269"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545998" y="2761731"/>
              <a:ext cx="155867" cy="98473"/>
            </a:xfrm>
            <a:custGeom>
              <a:avLst/>
              <a:gdLst/>
              <a:ahLst/>
              <a:cxnLst/>
              <a:rect l="l" t="t" r="r" b="b"/>
              <a:pathLst>
                <a:path w="6782" h="4245" extrusionOk="0">
                  <a:moveTo>
                    <a:pt x="3172" y="4196"/>
                  </a:moveTo>
                  <a:lnTo>
                    <a:pt x="98" y="2342"/>
                  </a:lnTo>
                  <a:cubicBezTo>
                    <a:pt x="0" y="2293"/>
                    <a:pt x="0" y="2098"/>
                    <a:pt x="98" y="2049"/>
                  </a:cubicBezTo>
                  <a:lnTo>
                    <a:pt x="3269" y="49"/>
                  </a:lnTo>
                  <a:cubicBezTo>
                    <a:pt x="3367" y="0"/>
                    <a:pt x="3513" y="0"/>
                    <a:pt x="3611" y="49"/>
                  </a:cubicBezTo>
                  <a:lnTo>
                    <a:pt x="6684" y="1903"/>
                  </a:lnTo>
                  <a:cubicBezTo>
                    <a:pt x="6782" y="1952"/>
                    <a:pt x="6782" y="2098"/>
                    <a:pt x="6684" y="2196"/>
                  </a:cubicBezTo>
                  <a:lnTo>
                    <a:pt x="3513" y="4147"/>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636824" y="2817169"/>
              <a:ext cx="155867" cy="99633"/>
            </a:xfrm>
            <a:custGeom>
              <a:avLst/>
              <a:gdLst/>
              <a:ahLst/>
              <a:cxnLst/>
              <a:rect l="l" t="t" r="r" b="b"/>
              <a:pathLst>
                <a:path w="6782" h="4295" extrusionOk="0">
                  <a:moveTo>
                    <a:pt x="3171" y="4245"/>
                  </a:moveTo>
                  <a:lnTo>
                    <a:pt x="98" y="2343"/>
                  </a:lnTo>
                  <a:cubicBezTo>
                    <a:pt x="0" y="2294"/>
                    <a:pt x="0" y="2147"/>
                    <a:pt x="98" y="2050"/>
                  </a:cubicBezTo>
                  <a:lnTo>
                    <a:pt x="3318" y="50"/>
                  </a:lnTo>
                  <a:cubicBezTo>
                    <a:pt x="3415" y="1"/>
                    <a:pt x="3562" y="1"/>
                    <a:pt x="3659" y="50"/>
                  </a:cubicBezTo>
                  <a:lnTo>
                    <a:pt x="6684" y="1904"/>
                  </a:lnTo>
                  <a:cubicBezTo>
                    <a:pt x="6782" y="2001"/>
                    <a:pt x="6782" y="2147"/>
                    <a:pt x="6684" y="2245"/>
                  </a:cubicBezTo>
                  <a:lnTo>
                    <a:pt x="3513" y="4197"/>
                  </a:lnTo>
                  <a:cubicBezTo>
                    <a:pt x="3415" y="4294"/>
                    <a:pt x="3269" y="4294"/>
                    <a:pt x="3171"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6727628" y="2873767"/>
              <a:ext cx="155890" cy="99610"/>
            </a:xfrm>
            <a:custGeom>
              <a:avLst/>
              <a:gdLst/>
              <a:ahLst/>
              <a:cxnLst/>
              <a:rect l="l" t="t" r="r" b="b"/>
              <a:pathLst>
                <a:path w="6783" h="4294" extrusionOk="0">
                  <a:moveTo>
                    <a:pt x="3172" y="4196"/>
                  </a:moveTo>
                  <a:lnTo>
                    <a:pt x="147" y="2342"/>
                  </a:lnTo>
                  <a:cubicBezTo>
                    <a:pt x="1" y="2293"/>
                    <a:pt x="1" y="2147"/>
                    <a:pt x="147" y="2049"/>
                  </a:cubicBezTo>
                  <a:lnTo>
                    <a:pt x="3319" y="98"/>
                  </a:lnTo>
                  <a:cubicBezTo>
                    <a:pt x="3416" y="0"/>
                    <a:pt x="3514" y="0"/>
                    <a:pt x="3611" y="98"/>
                  </a:cubicBezTo>
                  <a:lnTo>
                    <a:pt x="6685" y="1952"/>
                  </a:lnTo>
                  <a:cubicBezTo>
                    <a:pt x="6782" y="2000"/>
                    <a:pt x="6782" y="2147"/>
                    <a:pt x="6685" y="2244"/>
                  </a:cubicBezTo>
                  <a:lnTo>
                    <a:pt x="3514" y="4196"/>
                  </a:lnTo>
                  <a:cubicBezTo>
                    <a:pt x="3416" y="4293"/>
                    <a:pt x="3270" y="4293"/>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6819580" y="2930342"/>
              <a:ext cx="154764" cy="98497"/>
            </a:xfrm>
            <a:custGeom>
              <a:avLst/>
              <a:gdLst/>
              <a:ahLst/>
              <a:cxnLst/>
              <a:rect l="l" t="t" r="r" b="b"/>
              <a:pathLst>
                <a:path w="6734" h="4246" extrusionOk="0">
                  <a:moveTo>
                    <a:pt x="3123" y="4196"/>
                  </a:moveTo>
                  <a:lnTo>
                    <a:pt x="98" y="2342"/>
                  </a:lnTo>
                  <a:cubicBezTo>
                    <a:pt x="1" y="2294"/>
                    <a:pt x="1" y="2098"/>
                    <a:pt x="98" y="2050"/>
                  </a:cubicBezTo>
                  <a:lnTo>
                    <a:pt x="3269" y="98"/>
                  </a:lnTo>
                  <a:cubicBezTo>
                    <a:pt x="3367" y="1"/>
                    <a:pt x="3465" y="1"/>
                    <a:pt x="3611" y="98"/>
                  </a:cubicBezTo>
                  <a:lnTo>
                    <a:pt x="6636" y="1952"/>
                  </a:lnTo>
                  <a:cubicBezTo>
                    <a:pt x="6733" y="2001"/>
                    <a:pt x="6733" y="2147"/>
                    <a:pt x="6636" y="2245"/>
                  </a:cubicBezTo>
                  <a:lnTo>
                    <a:pt x="3465" y="4196"/>
                  </a:lnTo>
                  <a:cubicBezTo>
                    <a:pt x="3367" y="4245"/>
                    <a:pt x="3221" y="4245"/>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6910406" y="2986916"/>
              <a:ext cx="154764" cy="98497"/>
            </a:xfrm>
            <a:custGeom>
              <a:avLst/>
              <a:gdLst/>
              <a:ahLst/>
              <a:cxnLst/>
              <a:rect l="l" t="t" r="r" b="b"/>
              <a:pathLst>
                <a:path w="6734" h="4246" extrusionOk="0">
                  <a:moveTo>
                    <a:pt x="3172" y="4197"/>
                  </a:moveTo>
                  <a:lnTo>
                    <a:pt x="98" y="2343"/>
                  </a:lnTo>
                  <a:cubicBezTo>
                    <a:pt x="0" y="2294"/>
                    <a:pt x="0" y="2099"/>
                    <a:pt x="98" y="2050"/>
                  </a:cubicBezTo>
                  <a:lnTo>
                    <a:pt x="3269" y="50"/>
                  </a:lnTo>
                  <a:cubicBezTo>
                    <a:pt x="3367" y="1"/>
                    <a:pt x="3513" y="1"/>
                    <a:pt x="3611" y="50"/>
                  </a:cubicBezTo>
                  <a:lnTo>
                    <a:pt x="6636" y="1952"/>
                  </a:lnTo>
                  <a:cubicBezTo>
                    <a:pt x="6733" y="2001"/>
                    <a:pt x="6733" y="2148"/>
                    <a:pt x="6636" y="2245"/>
                  </a:cubicBezTo>
                  <a:lnTo>
                    <a:pt x="3464" y="4197"/>
                  </a:lnTo>
                  <a:cubicBezTo>
                    <a:pt x="3367" y="4245"/>
                    <a:pt x="3269"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7001232" y="3043514"/>
              <a:ext cx="155867" cy="99610"/>
            </a:xfrm>
            <a:custGeom>
              <a:avLst/>
              <a:gdLst/>
              <a:ahLst/>
              <a:cxnLst/>
              <a:rect l="l" t="t" r="r" b="b"/>
              <a:pathLst>
                <a:path w="6782" h="4294" extrusionOk="0">
                  <a:moveTo>
                    <a:pt x="3171" y="4196"/>
                  </a:moveTo>
                  <a:lnTo>
                    <a:pt x="98" y="2342"/>
                  </a:lnTo>
                  <a:cubicBezTo>
                    <a:pt x="0" y="2293"/>
                    <a:pt x="0" y="2147"/>
                    <a:pt x="98" y="2049"/>
                  </a:cubicBezTo>
                  <a:lnTo>
                    <a:pt x="3269" y="98"/>
                  </a:lnTo>
                  <a:cubicBezTo>
                    <a:pt x="3367" y="0"/>
                    <a:pt x="3513" y="0"/>
                    <a:pt x="3611" y="98"/>
                  </a:cubicBezTo>
                  <a:lnTo>
                    <a:pt x="6635" y="1952"/>
                  </a:lnTo>
                  <a:cubicBezTo>
                    <a:pt x="6782" y="2001"/>
                    <a:pt x="6782" y="2196"/>
                    <a:pt x="6635" y="2245"/>
                  </a:cubicBezTo>
                  <a:lnTo>
                    <a:pt x="3513" y="4245"/>
                  </a:lnTo>
                  <a:cubicBezTo>
                    <a:pt x="3367" y="4294"/>
                    <a:pt x="3269" y="4294"/>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7092059" y="3100089"/>
              <a:ext cx="155867" cy="99633"/>
            </a:xfrm>
            <a:custGeom>
              <a:avLst/>
              <a:gdLst/>
              <a:ahLst/>
              <a:cxnLst/>
              <a:rect l="l" t="t" r="r" b="b"/>
              <a:pathLst>
                <a:path w="6782" h="4295" extrusionOk="0">
                  <a:moveTo>
                    <a:pt x="3171" y="4196"/>
                  </a:moveTo>
                  <a:lnTo>
                    <a:pt x="98" y="2343"/>
                  </a:lnTo>
                  <a:cubicBezTo>
                    <a:pt x="0" y="2294"/>
                    <a:pt x="0" y="2147"/>
                    <a:pt x="98" y="2050"/>
                  </a:cubicBezTo>
                  <a:lnTo>
                    <a:pt x="3269" y="98"/>
                  </a:lnTo>
                  <a:cubicBezTo>
                    <a:pt x="3366" y="1"/>
                    <a:pt x="3513" y="1"/>
                    <a:pt x="3610" y="98"/>
                  </a:cubicBezTo>
                  <a:lnTo>
                    <a:pt x="6684" y="1952"/>
                  </a:lnTo>
                  <a:cubicBezTo>
                    <a:pt x="6782" y="2001"/>
                    <a:pt x="6782" y="2147"/>
                    <a:pt x="6684" y="2245"/>
                  </a:cubicBezTo>
                  <a:lnTo>
                    <a:pt x="3513" y="4245"/>
                  </a:lnTo>
                  <a:cubicBezTo>
                    <a:pt x="3366" y="4294"/>
                    <a:pt x="3269" y="4245"/>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7182862" y="3156687"/>
              <a:ext cx="155890" cy="98473"/>
            </a:xfrm>
            <a:custGeom>
              <a:avLst/>
              <a:gdLst/>
              <a:ahLst/>
              <a:cxnLst/>
              <a:rect l="l" t="t" r="r" b="b"/>
              <a:pathLst>
                <a:path w="6783" h="4245" extrusionOk="0">
                  <a:moveTo>
                    <a:pt x="3172" y="4196"/>
                  </a:moveTo>
                  <a:lnTo>
                    <a:pt x="147" y="2342"/>
                  </a:lnTo>
                  <a:cubicBezTo>
                    <a:pt x="1" y="2293"/>
                    <a:pt x="1" y="2147"/>
                    <a:pt x="147" y="2049"/>
                  </a:cubicBezTo>
                  <a:lnTo>
                    <a:pt x="3270" y="98"/>
                  </a:lnTo>
                  <a:cubicBezTo>
                    <a:pt x="3367" y="0"/>
                    <a:pt x="3514" y="0"/>
                    <a:pt x="3611" y="98"/>
                  </a:cubicBezTo>
                  <a:lnTo>
                    <a:pt x="6685" y="1903"/>
                  </a:lnTo>
                  <a:cubicBezTo>
                    <a:pt x="6782" y="2000"/>
                    <a:pt x="6782" y="2147"/>
                    <a:pt x="6685" y="2196"/>
                  </a:cubicBezTo>
                  <a:lnTo>
                    <a:pt x="3514" y="4196"/>
                  </a:lnTo>
                  <a:cubicBezTo>
                    <a:pt x="3416" y="4245"/>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7273688" y="3213262"/>
              <a:ext cx="155890" cy="98497"/>
            </a:xfrm>
            <a:custGeom>
              <a:avLst/>
              <a:gdLst/>
              <a:ahLst/>
              <a:cxnLst/>
              <a:rect l="l" t="t" r="r" b="b"/>
              <a:pathLst>
                <a:path w="6783" h="4246" extrusionOk="0">
                  <a:moveTo>
                    <a:pt x="3172" y="4196"/>
                  </a:moveTo>
                  <a:lnTo>
                    <a:pt x="147" y="2342"/>
                  </a:lnTo>
                  <a:cubicBezTo>
                    <a:pt x="1" y="2245"/>
                    <a:pt x="1" y="2098"/>
                    <a:pt x="147" y="2001"/>
                  </a:cubicBezTo>
                  <a:lnTo>
                    <a:pt x="3318" y="49"/>
                  </a:lnTo>
                  <a:cubicBezTo>
                    <a:pt x="3416" y="0"/>
                    <a:pt x="3513" y="0"/>
                    <a:pt x="3611" y="49"/>
                  </a:cubicBezTo>
                  <a:lnTo>
                    <a:pt x="6685" y="1903"/>
                  </a:lnTo>
                  <a:cubicBezTo>
                    <a:pt x="6782" y="1952"/>
                    <a:pt x="6782" y="2147"/>
                    <a:pt x="6685" y="2196"/>
                  </a:cubicBezTo>
                  <a:lnTo>
                    <a:pt x="3513" y="4196"/>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7364514" y="3268723"/>
              <a:ext cx="155867" cy="99610"/>
            </a:xfrm>
            <a:custGeom>
              <a:avLst/>
              <a:gdLst/>
              <a:ahLst/>
              <a:cxnLst/>
              <a:rect l="l" t="t" r="r" b="b"/>
              <a:pathLst>
                <a:path w="6782" h="4294" extrusionOk="0">
                  <a:moveTo>
                    <a:pt x="3172" y="4245"/>
                  </a:moveTo>
                  <a:lnTo>
                    <a:pt x="147" y="2391"/>
                  </a:lnTo>
                  <a:cubicBezTo>
                    <a:pt x="0" y="2293"/>
                    <a:pt x="0" y="2147"/>
                    <a:pt x="147" y="2049"/>
                  </a:cubicBezTo>
                  <a:lnTo>
                    <a:pt x="3318" y="98"/>
                  </a:lnTo>
                  <a:cubicBezTo>
                    <a:pt x="3416" y="0"/>
                    <a:pt x="3513" y="0"/>
                    <a:pt x="3611" y="98"/>
                  </a:cubicBezTo>
                  <a:lnTo>
                    <a:pt x="6684" y="1903"/>
                  </a:lnTo>
                  <a:cubicBezTo>
                    <a:pt x="6782" y="2000"/>
                    <a:pt x="6782" y="2147"/>
                    <a:pt x="6684" y="2196"/>
                  </a:cubicBezTo>
                  <a:lnTo>
                    <a:pt x="3513" y="4196"/>
                  </a:lnTo>
                  <a:cubicBezTo>
                    <a:pt x="3416" y="4245"/>
                    <a:pt x="3269" y="4293"/>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7456467" y="3325298"/>
              <a:ext cx="155867" cy="99610"/>
            </a:xfrm>
            <a:custGeom>
              <a:avLst/>
              <a:gdLst/>
              <a:ahLst/>
              <a:cxnLst/>
              <a:rect l="l" t="t" r="r" b="b"/>
              <a:pathLst>
                <a:path w="6782" h="4294" extrusionOk="0">
                  <a:moveTo>
                    <a:pt x="3171" y="4245"/>
                  </a:moveTo>
                  <a:lnTo>
                    <a:pt x="98" y="2342"/>
                  </a:lnTo>
                  <a:cubicBezTo>
                    <a:pt x="0" y="2294"/>
                    <a:pt x="0" y="2147"/>
                    <a:pt x="98" y="2050"/>
                  </a:cubicBezTo>
                  <a:lnTo>
                    <a:pt x="3269" y="98"/>
                  </a:lnTo>
                  <a:cubicBezTo>
                    <a:pt x="3366" y="0"/>
                    <a:pt x="3513" y="0"/>
                    <a:pt x="3610" y="98"/>
                  </a:cubicBezTo>
                  <a:lnTo>
                    <a:pt x="6635" y="1952"/>
                  </a:lnTo>
                  <a:cubicBezTo>
                    <a:pt x="6782" y="2001"/>
                    <a:pt x="6782" y="2196"/>
                    <a:pt x="6635" y="2245"/>
                  </a:cubicBezTo>
                  <a:lnTo>
                    <a:pt x="3464" y="4245"/>
                  </a:lnTo>
                  <a:cubicBezTo>
                    <a:pt x="3366" y="4294"/>
                    <a:pt x="3269" y="4294"/>
                    <a:pt x="3171"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7297245" y="3346800"/>
              <a:ext cx="222034" cy="140368"/>
            </a:xfrm>
            <a:custGeom>
              <a:avLst/>
              <a:gdLst/>
              <a:ahLst/>
              <a:cxnLst/>
              <a:rect l="l" t="t" r="r" b="b"/>
              <a:pathLst>
                <a:path w="9661" h="6051" extrusionOk="0">
                  <a:moveTo>
                    <a:pt x="9563" y="3708"/>
                  </a:moveTo>
                  <a:lnTo>
                    <a:pt x="8148" y="2830"/>
                  </a:lnTo>
                  <a:lnTo>
                    <a:pt x="8148" y="2830"/>
                  </a:lnTo>
                  <a:lnTo>
                    <a:pt x="3610" y="49"/>
                  </a:lnTo>
                  <a:cubicBezTo>
                    <a:pt x="3513" y="0"/>
                    <a:pt x="3367" y="0"/>
                    <a:pt x="3269" y="49"/>
                  </a:cubicBezTo>
                  <a:lnTo>
                    <a:pt x="98" y="2050"/>
                  </a:lnTo>
                  <a:cubicBezTo>
                    <a:pt x="0" y="2098"/>
                    <a:pt x="0" y="2245"/>
                    <a:pt x="98" y="2342"/>
                  </a:cubicBezTo>
                  <a:lnTo>
                    <a:pt x="3025" y="4147"/>
                  </a:lnTo>
                  <a:lnTo>
                    <a:pt x="3025" y="4147"/>
                  </a:lnTo>
                  <a:lnTo>
                    <a:pt x="6050" y="6001"/>
                  </a:lnTo>
                  <a:cubicBezTo>
                    <a:pt x="6147" y="6050"/>
                    <a:pt x="6294" y="6050"/>
                    <a:pt x="6391" y="6001"/>
                  </a:cubicBezTo>
                  <a:lnTo>
                    <a:pt x="9563" y="4001"/>
                  </a:lnTo>
                  <a:cubicBezTo>
                    <a:pt x="9660" y="3903"/>
                    <a:pt x="9660" y="3757"/>
                    <a:pt x="9563" y="37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7206419" y="3289089"/>
              <a:ext cx="155867" cy="98473"/>
            </a:xfrm>
            <a:custGeom>
              <a:avLst/>
              <a:gdLst/>
              <a:ahLst/>
              <a:cxnLst/>
              <a:rect l="l" t="t" r="r" b="b"/>
              <a:pathLst>
                <a:path w="6782" h="4245" extrusionOk="0">
                  <a:moveTo>
                    <a:pt x="3172" y="4196"/>
                  </a:moveTo>
                  <a:lnTo>
                    <a:pt x="98" y="2342"/>
                  </a:lnTo>
                  <a:cubicBezTo>
                    <a:pt x="0" y="2245"/>
                    <a:pt x="0" y="2098"/>
                    <a:pt x="98" y="2049"/>
                  </a:cubicBezTo>
                  <a:lnTo>
                    <a:pt x="3269" y="49"/>
                  </a:lnTo>
                  <a:cubicBezTo>
                    <a:pt x="3367" y="0"/>
                    <a:pt x="3513" y="0"/>
                    <a:pt x="3611" y="49"/>
                  </a:cubicBezTo>
                  <a:lnTo>
                    <a:pt x="6684" y="1903"/>
                  </a:lnTo>
                  <a:cubicBezTo>
                    <a:pt x="6782" y="1952"/>
                    <a:pt x="6782" y="2098"/>
                    <a:pt x="6684" y="2196"/>
                  </a:cubicBezTo>
                  <a:lnTo>
                    <a:pt x="3513" y="4147"/>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7115592" y="3232491"/>
              <a:ext cx="155890" cy="98497"/>
            </a:xfrm>
            <a:custGeom>
              <a:avLst/>
              <a:gdLst/>
              <a:ahLst/>
              <a:cxnLst/>
              <a:rect l="l" t="t" r="r" b="b"/>
              <a:pathLst>
                <a:path w="6783" h="4246" extrusionOk="0">
                  <a:moveTo>
                    <a:pt x="3172" y="4197"/>
                  </a:moveTo>
                  <a:lnTo>
                    <a:pt x="147" y="2343"/>
                  </a:lnTo>
                  <a:cubicBezTo>
                    <a:pt x="1" y="2294"/>
                    <a:pt x="1" y="2099"/>
                    <a:pt x="147" y="2050"/>
                  </a:cubicBezTo>
                  <a:lnTo>
                    <a:pt x="3318" y="50"/>
                  </a:lnTo>
                  <a:cubicBezTo>
                    <a:pt x="3416" y="1"/>
                    <a:pt x="3513" y="1"/>
                    <a:pt x="3611" y="50"/>
                  </a:cubicBezTo>
                  <a:lnTo>
                    <a:pt x="6684" y="1904"/>
                  </a:lnTo>
                  <a:cubicBezTo>
                    <a:pt x="6782" y="2001"/>
                    <a:pt x="6782" y="2148"/>
                    <a:pt x="6684" y="2196"/>
                  </a:cubicBezTo>
                  <a:lnTo>
                    <a:pt x="3513" y="4197"/>
                  </a:lnTo>
                  <a:cubicBezTo>
                    <a:pt x="3416" y="4245"/>
                    <a:pt x="3269"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7024766" y="3177053"/>
              <a:ext cx="154764" cy="98473"/>
            </a:xfrm>
            <a:custGeom>
              <a:avLst/>
              <a:gdLst/>
              <a:ahLst/>
              <a:cxnLst/>
              <a:rect l="l" t="t" r="r" b="b"/>
              <a:pathLst>
                <a:path w="6734" h="4245" extrusionOk="0">
                  <a:moveTo>
                    <a:pt x="3123" y="4147"/>
                  </a:moveTo>
                  <a:lnTo>
                    <a:pt x="98" y="2342"/>
                  </a:lnTo>
                  <a:cubicBezTo>
                    <a:pt x="1" y="2245"/>
                    <a:pt x="1" y="2098"/>
                    <a:pt x="98" y="2001"/>
                  </a:cubicBezTo>
                  <a:lnTo>
                    <a:pt x="3270" y="49"/>
                  </a:lnTo>
                  <a:cubicBezTo>
                    <a:pt x="3367" y="0"/>
                    <a:pt x="3513" y="0"/>
                    <a:pt x="3611" y="49"/>
                  </a:cubicBezTo>
                  <a:lnTo>
                    <a:pt x="6636" y="1903"/>
                  </a:lnTo>
                  <a:cubicBezTo>
                    <a:pt x="6733" y="1952"/>
                    <a:pt x="6733" y="2147"/>
                    <a:pt x="6636" y="2196"/>
                  </a:cubicBezTo>
                  <a:lnTo>
                    <a:pt x="3465" y="4196"/>
                  </a:lnTo>
                  <a:cubicBezTo>
                    <a:pt x="3367" y="4245"/>
                    <a:pt x="3221" y="4245"/>
                    <a:pt x="3123"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6933940" y="3119342"/>
              <a:ext cx="154764" cy="99610"/>
            </a:xfrm>
            <a:custGeom>
              <a:avLst/>
              <a:gdLst/>
              <a:ahLst/>
              <a:cxnLst/>
              <a:rect l="l" t="t" r="r" b="b"/>
              <a:pathLst>
                <a:path w="6734" h="4294" extrusionOk="0">
                  <a:moveTo>
                    <a:pt x="3123" y="4196"/>
                  </a:moveTo>
                  <a:lnTo>
                    <a:pt x="99" y="2342"/>
                  </a:lnTo>
                  <a:cubicBezTo>
                    <a:pt x="1" y="2293"/>
                    <a:pt x="1" y="2098"/>
                    <a:pt x="99" y="2049"/>
                  </a:cubicBezTo>
                  <a:lnTo>
                    <a:pt x="3270" y="49"/>
                  </a:lnTo>
                  <a:cubicBezTo>
                    <a:pt x="3367" y="0"/>
                    <a:pt x="3465" y="0"/>
                    <a:pt x="3611" y="49"/>
                  </a:cubicBezTo>
                  <a:lnTo>
                    <a:pt x="6636" y="1952"/>
                  </a:lnTo>
                  <a:cubicBezTo>
                    <a:pt x="6734" y="2000"/>
                    <a:pt x="6734" y="2147"/>
                    <a:pt x="6636" y="2244"/>
                  </a:cubicBezTo>
                  <a:lnTo>
                    <a:pt x="3465" y="4196"/>
                  </a:lnTo>
                  <a:cubicBezTo>
                    <a:pt x="3367" y="4293"/>
                    <a:pt x="3221" y="4293"/>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6842011" y="3063880"/>
              <a:ext cx="155867" cy="98497"/>
            </a:xfrm>
            <a:custGeom>
              <a:avLst/>
              <a:gdLst/>
              <a:ahLst/>
              <a:cxnLst/>
              <a:rect l="l" t="t" r="r" b="b"/>
              <a:pathLst>
                <a:path w="6782" h="4246" extrusionOk="0">
                  <a:moveTo>
                    <a:pt x="3172" y="4147"/>
                  </a:moveTo>
                  <a:lnTo>
                    <a:pt x="147" y="2342"/>
                  </a:lnTo>
                  <a:cubicBezTo>
                    <a:pt x="0" y="2245"/>
                    <a:pt x="0" y="2098"/>
                    <a:pt x="147" y="2050"/>
                  </a:cubicBezTo>
                  <a:lnTo>
                    <a:pt x="3318" y="49"/>
                  </a:lnTo>
                  <a:cubicBezTo>
                    <a:pt x="3415" y="1"/>
                    <a:pt x="3513" y="1"/>
                    <a:pt x="3611" y="49"/>
                  </a:cubicBezTo>
                  <a:lnTo>
                    <a:pt x="6684" y="1903"/>
                  </a:lnTo>
                  <a:cubicBezTo>
                    <a:pt x="6782" y="2001"/>
                    <a:pt x="6782" y="2147"/>
                    <a:pt x="6684" y="2196"/>
                  </a:cubicBezTo>
                  <a:lnTo>
                    <a:pt x="3513" y="4196"/>
                  </a:lnTo>
                  <a:cubicBezTo>
                    <a:pt x="3415" y="4245"/>
                    <a:pt x="3269" y="4245"/>
                    <a:pt x="3172"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6751184" y="3006169"/>
              <a:ext cx="155890" cy="99610"/>
            </a:xfrm>
            <a:custGeom>
              <a:avLst/>
              <a:gdLst/>
              <a:ahLst/>
              <a:cxnLst/>
              <a:rect l="l" t="t" r="r" b="b"/>
              <a:pathLst>
                <a:path w="6783" h="4294" extrusionOk="0">
                  <a:moveTo>
                    <a:pt x="3172" y="4196"/>
                  </a:moveTo>
                  <a:lnTo>
                    <a:pt x="98" y="2342"/>
                  </a:lnTo>
                  <a:cubicBezTo>
                    <a:pt x="1" y="2293"/>
                    <a:pt x="1" y="2147"/>
                    <a:pt x="98" y="2049"/>
                  </a:cubicBezTo>
                  <a:lnTo>
                    <a:pt x="3269" y="98"/>
                  </a:lnTo>
                  <a:cubicBezTo>
                    <a:pt x="3367" y="0"/>
                    <a:pt x="3513" y="0"/>
                    <a:pt x="3611" y="98"/>
                  </a:cubicBezTo>
                  <a:lnTo>
                    <a:pt x="6684" y="1952"/>
                  </a:lnTo>
                  <a:cubicBezTo>
                    <a:pt x="6782" y="2001"/>
                    <a:pt x="6782" y="2147"/>
                    <a:pt x="6684" y="2245"/>
                  </a:cubicBezTo>
                  <a:lnTo>
                    <a:pt x="3513" y="4196"/>
                  </a:lnTo>
                  <a:cubicBezTo>
                    <a:pt x="3416" y="4294"/>
                    <a:pt x="3269" y="4294"/>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6660358" y="2949571"/>
              <a:ext cx="155890" cy="99633"/>
            </a:xfrm>
            <a:custGeom>
              <a:avLst/>
              <a:gdLst/>
              <a:ahLst/>
              <a:cxnLst/>
              <a:rect l="l" t="t" r="r" b="b"/>
              <a:pathLst>
                <a:path w="6783" h="4295" extrusionOk="0">
                  <a:moveTo>
                    <a:pt x="3172" y="4245"/>
                  </a:moveTo>
                  <a:lnTo>
                    <a:pt x="98" y="2343"/>
                  </a:lnTo>
                  <a:cubicBezTo>
                    <a:pt x="1" y="2294"/>
                    <a:pt x="1" y="2148"/>
                    <a:pt x="98" y="2050"/>
                  </a:cubicBezTo>
                  <a:lnTo>
                    <a:pt x="3270" y="99"/>
                  </a:lnTo>
                  <a:cubicBezTo>
                    <a:pt x="3367" y="1"/>
                    <a:pt x="3513" y="1"/>
                    <a:pt x="3611" y="99"/>
                  </a:cubicBezTo>
                  <a:lnTo>
                    <a:pt x="6636" y="1952"/>
                  </a:lnTo>
                  <a:cubicBezTo>
                    <a:pt x="6782" y="2001"/>
                    <a:pt x="6782" y="2196"/>
                    <a:pt x="6636" y="2245"/>
                  </a:cubicBezTo>
                  <a:lnTo>
                    <a:pt x="3465" y="4245"/>
                  </a:lnTo>
                  <a:cubicBezTo>
                    <a:pt x="3367" y="4294"/>
                    <a:pt x="3270"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6569532" y="2892996"/>
              <a:ext cx="155890" cy="99610"/>
            </a:xfrm>
            <a:custGeom>
              <a:avLst/>
              <a:gdLst/>
              <a:ahLst/>
              <a:cxnLst/>
              <a:rect l="l" t="t" r="r" b="b"/>
              <a:pathLst>
                <a:path w="6783" h="4294" extrusionOk="0">
                  <a:moveTo>
                    <a:pt x="3123" y="4245"/>
                  </a:moveTo>
                  <a:lnTo>
                    <a:pt x="98" y="2391"/>
                  </a:lnTo>
                  <a:cubicBezTo>
                    <a:pt x="1" y="2294"/>
                    <a:pt x="1" y="2147"/>
                    <a:pt x="98" y="2050"/>
                  </a:cubicBezTo>
                  <a:lnTo>
                    <a:pt x="3270" y="98"/>
                  </a:lnTo>
                  <a:cubicBezTo>
                    <a:pt x="3367" y="1"/>
                    <a:pt x="3514" y="1"/>
                    <a:pt x="3611" y="98"/>
                  </a:cubicBezTo>
                  <a:lnTo>
                    <a:pt x="6636" y="1903"/>
                  </a:lnTo>
                  <a:cubicBezTo>
                    <a:pt x="6782" y="2001"/>
                    <a:pt x="6782" y="2147"/>
                    <a:pt x="6636" y="2196"/>
                  </a:cubicBezTo>
                  <a:lnTo>
                    <a:pt x="3465" y="4196"/>
                  </a:lnTo>
                  <a:cubicBezTo>
                    <a:pt x="3367" y="4245"/>
                    <a:pt x="3270" y="4294"/>
                    <a:pt x="3123"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6478729" y="2837535"/>
              <a:ext cx="154741" cy="98497"/>
            </a:xfrm>
            <a:custGeom>
              <a:avLst/>
              <a:gdLst/>
              <a:ahLst/>
              <a:cxnLst/>
              <a:rect l="l" t="t" r="r" b="b"/>
              <a:pathLst>
                <a:path w="6733" h="4246" extrusionOk="0">
                  <a:moveTo>
                    <a:pt x="3123" y="4197"/>
                  </a:moveTo>
                  <a:lnTo>
                    <a:pt x="98" y="2343"/>
                  </a:lnTo>
                  <a:cubicBezTo>
                    <a:pt x="0" y="2245"/>
                    <a:pt x="0" y="2099"/>
                    <a:pt x="98" y="2001"/>
                  </a:cubicBezTo>
                  <a:lnTo>
                    <a:pt x="3269" y="50"/>
                  </a:lnTo>
                  <a:cubicBezTo>
                    <a:pt x="3366" y="1"/>
                    <a:pt x="3513" y="1"/>
                    <a:pt x="3610" y="50"/>
                  </a:cubicBezTo>
                  <a:lnTo>
                    <a:pt x="6635" y="1904"/>
                  </a:lnTo>
                  <a:cubicBezTo>
                    <a:pt x="6733" y="1952"/>
                    <a:pt x="6733" y="2148"/>
                    <a:pt x="6635" y="2196"/>
                  </a:cubicBezTo>
                  <a:lnTo>
                    <a:pt x="3464" y="4197"/>
                  </a:lnTo>
                  <a:cubicBezTo>
                    <a:pt x="3366" y="4246"/>
                    <a:pt x="3220" y="4246"/>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6387903" y="2780960"/>
              <a:ext cx="155867" cy="99610"/>
            </a:xfrm>
            <a:custGeom>
              <a:avLst/>
              <a:gdLst/>
              <a:ahLst/>
              <a:cxnLst/>
              <a:rect l="l" t="t" r="r" b="b"/>
              <a:pathLst>
                <a:path w="6782" h="4294" extrusionOk="0">
                  <a:moveTo>
                    <a:pt x="3123" y="4196"/>
                  </a:moveTo>
                  <a:lnTo>
                    <a:pt x="98" y="2342"/>
                  </a:lnTo>
                  <a:cubicBezTo>
                    <a:pt x="0" y="2294"/>
                    <a:pt x="0" y="2147"/>
                    <a:pt x="98" y="2050"/>
                  </a:cubicBezTo>
                  <a:lnTo>
                    <a:pt x="3269" y="98"/>
                  </a:lnTo>
                  <a:cubicBezTo>
                    <a:pt x="3367" y="1"/>
                    <a:pt x="3513" y="1"/>
                    <a:pt x="3611" y="98"/>
                  </a:cubicBezTo>
                  <a:lnTo>
                    <a:pt x="6635" y="1952"/>
                  </a:lnTo>
                  <a:cubicBezTo>
                    <a:pt x="6782" y="2001"/>
                    <a:pt x="6782" y="2147"/>
                    <a:pt x="6635" y="2245"/>
                  </a:cubicBezTo>
                  <a:lnTo>
                    <a:pt x="3464" y="4245"/>
                  </a:lnTo>
                  <a:cubicBezTo>
                    <a:pt x="3367" y="4294"/>
                    <a:pt x="3220" y="4245"/>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230933" y="2682517"/>
              <a:ext cx="220908" cy="140345"/>
            </a:xfrm>
            <a:custGeom>
              <a:avLst/>
              <a:gdLst/>
              <a:ahLst/>
              <a:cxnLst/>
              <a:rect l="l" t="t" r="r" b="b"/>
              <a:pathLst>
                <a:path w="9612" h="6050" extrusionOk="0">
                  <a:moveTo>
                    <a:pt x="9465" y="3708"/>
                  </a:moveTo>
                  <a:lnTo>
                    <a:pt x="7074" y="2196"/>
                  </a:lnTo>
                  <a:lnTo>
                    <a:pt x="7074" y="2196"/>
                  </a:lnTo>
                  <a:lnTo>
                    <a:pt x="3610" y="98"/>
                  </a:lnTo>
                  <a:cubicBezTo>
                    <a:pt x="3513" y="0"/>
                    <a:pt x="3366" y="0"/>
                    <a:pt x="3269" y="98"/>
                  </a:cubicBezTo>
                  <a:lnTo>
                    <a:pt x="98" y="2049"/>
                  </a:lnTo>
                  <a:cubicBezTo>
                    <a:pt x="0" y="2147"/>
                    <a:pt x="0" y="2293"/>
                    <a:pt x="98" y="2342"/>
                  </a:cubicBezTo>
                  <a:lnTo>
                    <a:pt x="1952" y="3513"/>
                  </a:lnTo>
                  <a:lnTo>
                    <a:pt x="1952" y="3513"/>
                  </a:lnTo>
                  <a:lnTo>
                    <a:pt x="6001" y="5952"/>
                  </a:lnTo>
                  <a:cubicBezTo>
                    <a:pt x="6098" y="6050"/>
                    <a:pt x="6196" y="6050"/>
                    <a:pt x="6342" y="5952"/>
                  </a:cubicBezTo>
                  <a:lnTo>
                    <a:pt x="9465" y="4001"/>
                  </a:lnTo>
                  <a:cubicBezTo>
                    <a:pt x="9611" y="3903"/>
                    <a:pt x="9611" y="3757"/>
                    <a:pt x="9465" y="37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134499" y="2743615"/>
              <a:ext cx="262391" cy="165259"/>
            </a:xfrm>
            <a:custGeom>
              <a:avLst/>
              <a:gdLst/>
              <a:ahLst/>
              <a:cxnLst/>
              <a:rect l="l" t="t" r="r" b="b"/>
              <a:pathLst>
                <a:path w="11417" h="7124" extrusionOk="0">
                  <a:moveTo>
                    <a:pt x="11319" y="4782"/>
                  </a:moveTo>
                  <a:lnTo>
                    <a:pt x="7123" y="2196"/>
                  </a:lnTo>
                  <a:lnTo>
                    <a:pt x="7123" y="2196"/>
                  </a:lnTo>
                  <a:lnTo>
                    <a:pt x="3611" y="49"/>
                  </a:lnTo>
                  <a:cubicBezTo>
                    <a:pt x="3513" y="1"/>
                    <a:pt x="3415" y="1"/>
                    <a:pt x="3318" y="49"/>
                  </a:cubicBezTo>
                  <a:lnTo>
                    <a:pt x="147" y="2050"/>
                  </a:lnTo>
                  <a:cubicBezTo>
                    <a:pt x="0" y="2098"/>
                    <a:pt x="0" y="2294"/>
                    <a:pt x="147" y="2342"/>
                  </a:cubicBezTo>
                  <a:lnTo>
                    <a:pt x="2001" y="3465"/>
                  </a:lnTo>
                  <a:lnTo>
                    <a:pt x="2001" y="3465"/>
                  </a:lnTo>
                  <a:lnTo>
                    <a:pt x="7806" y="7075"/>
                  </a:lnTo>
                  <a:cubicBezTo>
                    <a:pt x="7904" y="7124"/>
                    <a:pt x="8001" y="7124"/>
                    <a:pt x="8099" y="7075"/>
                  </a:cubicBezTo>
                  <a:lnTo>
                    <a:pt x="11270" y="5075"/>
                  </a:lnTo>
                  <a:cubicBezTo>
                    <a:pt x="11417" y="5026"/>
                    <a:pt x="11417" y="4879"/>
                    <a:pt x="11319" y="47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332952" y="2866971"/>
              <a:ext cx="155890" cy="98473"/>
            </a:xfrm>
            <a:custGeom>
              <a:avLst/>
              <a:gdLst/>
              <a:ahLst/>
              <a:cxnLst/>
              <a:rect l="l" t="t" r="r" b="b"/>
              <a:pathLst>
                <a:path w="6783" h="4245" extrusionOk="0">
                  <a:moveTo>
                    <a:pt x="3172" y="4196"/>
                  </a:moveTo>
                  <a:lnTo>
                    <a:pt x="147" y="2342"/>
                  </a:lnTo>
                  <a:cubicBezTo>
                    <a:pt x="1" y="2245"/>
                    <a:pt x="1" y="2098"/>
                    <a:pt x="147" y="2050"/>
                  </a:cubicBezTo>
                  <a:lnTo>
                    <a:pt x="3318" y="49"/>
                  </a:lnTo>
                  <a:cubicBezTo>
                    <a:pt x="3416" y="0"/>
                    <a:pt x="3513" y="0"/>
                    <a:pt x="3611" y="49"/>
                  </a:cubicBezTo>
                  <a:lnTo>
                    <a:pt x="6685" y="1903"/>
                  </a:lnTo>
                  <a:cubicBezTo>
                    <a:pt x="6782" y="2001"/>
                    <a:pt x="6782" y="2147"/>
                    <a:pt x="6685" y="2196"/>
                  </a:cubicBezTo>
                  <a:lnTo>
                    <a:pt x="3513" y="4196"/>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423778" y="2923545"/>
              <a:ext cx="155867" cy="99633"/>
            </a:xfrm>
            <a:custGeom>
              <a:avLst/>
              <a:gdLst/>
              <a:ahLst/>
              <a:cxnLst/>
              <a:rect l="l" t="t" r="r" b="b"/>
              <a:pathLst>
                <a:path w="6782" h="4295" extrusionOk="0">
                  <a:moveTo>
                    <a:pt x="3172" y="4197"/>
                  </a:moveTo>
                  <a:lnTo>
                    <a:pt x="147" y="2343"/>
                  </a:lnTo>
                  <a:cubicBezTo>
                    <a:pt x="1" y="2294"/>
                    <a:pt x="1" y="2147"/>
                    <a:pt x="147" y="2050"/>
                  </a:cubicBezTo>
                  <a:lnTo>
                    <a:pt x="3318" y="98"/>
                  </a:lnTo>
                  <a:cubicBezTo>
                    <a:pt x="3416" y="1"/>
                    <a:pt x="3513" y="1"/>
                    <a:pt x="3660" y="98"/>
                  </a:cubicBezTo>
                  <a:lnTo>
                    <a:pt x="6684" y="1952"/>
                  </a:lnTo>
                  <a:cubicBezTo>
                    <a:pt x="6782" y="2001"/>
                    <a:pt x="6782" y="2147"/>
                    <a:pt x="6684" y="2245"/>
                  </a:cubicBezTo>
                  <a:lnTo>
                    <a:pt x="3513" y="4197"/>
                  </a:lnTo>
                  <a:cubicBezTo>
                    <a:pt x="3416" y="4294"/>
                    <a:pt x="3269" y="4294"/>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515730" y="2980143"/>
              <a:ext cx="155867" cy="98473"/>
            </a:xfrm>
            <a:custGeom>
              <a:avLst/>
              <a:gdLst/>
              <a:ahLst/>
              <a:cxnLst/>
              <a:rect l="l" t="t" r="r" b="b"/>
              <a:pathLst>
                <a:path w="6782" h="4245" extrusionOk="0">
                  <a:moveTo>
                    <a:pt x="3171" y="4196"/>
                  </a:moveTo>
                  <a:lnTo>
                    <a:pt x="98" y="2342"/>
                  </a:lnTo>
                  <a:cubicBezTo>
                    <a:pt x="0" y="2244"/>
                    <a:pt x="0" y="2098"/>
                    <a:pt x="98" y="2049"/>
                  </a:cubicBezTo>
                  <a:lnTo>
                    <a:pt x="3269" y="49"/>
                  </a:lnTo>
                  <a:cubicBezTo>
                    <a:pt x="3366" y="0"/>
                    <a:pt x="3513" y="0"/>
                    <a:pt x="3610" y="49"/>
                  </a:cubicBezTo>
                  <a:lnTo>
                    <a:pt x="6635" y="1903"/>
                  </a:lnTo>
                  <a:cubicBezTo>
                    <a:pt x="6782" y="2001"/>
                    <a:pt x="6782" y="2147"/>
                    <a:pt x="6635" y="2196"/>
                  </a:cubicBezTo>
                  <a:lnTo>
                    <a:pt x="3464" y="4196"/>
                  </a:lnTo>
                  <a:cubicBezTo>
                    <a:pt x="3366" y="4245"/>
                    <a:pt x="3269" y="4245"/>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605430" y="3036718"/>
              <a:ext cx="155867" cy="98497"/>
            </a:xfrm>
            <a:custGeom>
              <a:avLst/>
              <a:gdLst/>
              <a:ahLst/>
              <a:cxnLst/>
              <a:rect l="l" t="t" r="r" b="b"/>
              <a:pathLst>
                <a:path w="6782" h="4246" extrusionOk="0">
                  <a:moveTo>
                    <a:pt x="3171" y="4196"/>
                  </a:moveTo>
                  <a:lnTo>
                    <a:pt x="146" y="2342"/>
                  </a:lnTo>
                  <a:cubicBezTo>
                    <a:pt x="0" y="2294"/>
                    <a:pt x="0" y="2147"/>
                    <a:pt x="146" y="2050"/>
                  </a:cubicBezTo>
                  <a:lnTo>
                    <a:pt x="3318" y="49"/>
                  </a:lnTo>
                  <a:cubicBezTo>
                    <a:pt x="3415" y="1"/>
                    <a:pt x="3513" y="1"/>
                    <a:pt x="3610" y="49"/>
                  </a:cubicBezTo>
                  <a:lnTo>
                    <a:pt x="6684" y="1952"/>
                  </a:lnTo>
                  <a:cubicBezTo>
                    <a:pt x="6782" y="2001"/>
                    <a:pt x="6782" y="2147"/>
                    <a:pt x="6684" y="2245"/>
                  </a:cubicBezTo>
                  <a:lnTo>
                    <a:pt x="3513" y="4196"/>
                  </a:lnTo>
                  <a:cubicBezTo>
                    <a:pt x="3415" y="4245"/>
                    <a:pt x="3269" y="4245"/>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697360" y="3093293"/>
              <a:ext cx="155890" cy="98497"/>
            </a:xfrm>
            <a:custGeom>
              <a:avLst/>
              <a:gdLst/>
              <a:ahLst/>
              <a:cxnLst/>
              <a:rect l="l" t="t" r="r" b="b"/>
              <a:pathLst>
                <a:path w="6783" h="4246" extrusionOk="0">
                  <a:moveTo>
                    <a:pt x="3123" y="4197"/>
                  </a:moveTo>
                  <a:lnTo>
                    <a:pt x="98" y="2343"/>
                  </a:lnTo>
                  <a:cubicBezTo>
                    <a:pt x="1" y="2294"/>
                    <a:pt x="1" y="2099"/>
                    <a:pt x="98" y="2050"/>
                  </a:cubicBezTo>
                  <a:lnTo>
                    <a:pt x="3270" y="50"/>
                  </a:lnTo>
                  <a:cubicBezTo>
                    <a:pt x="3367" y="1"/>
                    <a:pt x="3513" y="1"/>
                    <a:pt x="3611" y="50"/>
                  </a:cubicBezTo>
                  <a:lnTo>
                    <a:pt x="6685" y="1953"/>
                  </a:lnTo>
                  <a:cubicBezTo>
                    <a:pt x="6782" y="2001"/>
                    <a:pt x="6782" y="2148"/>
                    <a:pt x="6685" y="2245"/>
                  </a:cubicBezTo>
                  <a:lnTo>
                    <a:pt x="3513" y="4197"/>
                  </a:lnTo>
                  <a:cubicBezTo>
                    <a:pt x="3367" y="4246"/>
                    <a:pt x="3221" y="4246"/>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788186" y="3148754"/>
              <a:ext cx="155890" cy="99610"/>
            </a:xfrm>
            <a:custGeom>
              <a:avLst/>
              <a:gdLst/>
              <a:ahLst/>
              <a:cxnLst/>
              <a:rect l="l" t="t" r="r" b="b"/>
              <a:pathLst>
                <a:path w="6783" h="4294" extrusionOk="0">
                  <a:moveTo>
                    <a:pt x="3172" y="4245"/>
                  </a:moveTo>
                  <a:lnTo>
                    <a:pt x="98" y="2342"/>
                  </a:lnTo>
                  <a:cubicBezTo>
                    <a:pt x="1" y="2294"/>
                    <a:pt x="1" y="2147"/>
                    <a:pt x="98" y="2050"/>
                  </a:cubicBezTo>
                  <a:lnTo>
                    <a:pt x="3269" y="98"/>
                  </a:lnTo>
                  <a:cubicBezTo>
                    <a:pt x="3367" y="1"/>
                    <a:pt x="3513" y="1"/>
                    <a:pt x="3611" y="98"/>
                  </a:cubicBezTo>
                  <a:lnTo>
                    <a:pt x="6636" y="1903"/>
                  </a:lnTo>
                  <a:cubicBezTo>
                    <a:pt x="6782" y="2001"/>
                    <a:pt x="6782" y="2147"/>
                    <a:pt x="6636" y="2196"/>
                  </a:cubicBezTo>
                  <a:lnTo>
                    <a:pt x="3464" y="4196"/>
                  </a:lnTo>
                  <a:cubicBezTo>
                    <a:pt x="3367" y="4245"/>
                    <a:pt x="3269"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879012" y="3206465"/>
              <a:ext cx="155867" cy="98497"/>
            </a:xfrm>
            <a:custGeom>
              <a:avLst/>
              <a:gdLst/>
              <a:ahLst/>
              <a:cxnLst/>
              <a:rect l="l" t="t" r="r" b="b"/>
              <a:pathLst>
                <a:path w="6782" h="4246" extrusionOk="0">
                  <a:moveTo>
                    <a:pt x="3172" y="4148"/>
                  </a:moveTo>
                  <a:lnTo>
                    <a:pt x="98" y="2343"/>
                  </a:lnTo>
                  <a:cubicBezTo>
                    <a:pt x="0" y="2245"/>
                    <a:pt x="0" y="2099"/>
                    <a:pt x="98" y="2050"/>
                  </a:cubicBezTo>
                  <a:lnTo>
                    <a:pt x="3269" y="50"/>
                  </a:lnTo>
                  <a:cubicBezTo>
                    <a:pt x="3367" y="1"/>
                    <a:pt x="3513" y="1"/>
                    <a:pt x="3611" y="50"/>
                  </a:cubicBezTo>
                  <a:lnTo>
                    <a:pt x="6635" y="1903"/>
                  </a:lnTo>
                  <a:cubicBezTo>
                    <a:pt x="6782" y="1952"/>
                    <a:pt x="6782" y="2099"/>
                    <a:pt x="6635" y="2196"/>
                  </a:cubicBezTo>
                  <a:lnTo>
                    <a:pt x="3464" y="4148"/>
                  </a:lnTo>
                  <a:cubicBezTo>
                    <a:pt x="3367" y="4245"/>
                    <a:pt x="3269" y="4245"/>
                    <a:pt x="3172" y="41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969838" y="3263063"/>
              <a:ext cx="155867" cy="98473"/>
            </a:xfrm>
            <a:custGeom>
              <a:avLst/>
              <a:gdLst/>
              <a:ahLst/>
              <a:cxnLst/>
              <a:rect l="l" t="t" r="r" b="b"/>
              <a:pathLst>
                <a:path w="6782" h="4245" extrusionOk="0">
                  <a:moveTo>
                    <a:pt x="3171" y="4147"/>
                  </a:moveTo>
                  <a:lnTo>
                    <a:pt x="98" y="2342"/>
                  </a:lnTo>
                  <a:cubicBezTo>
                    <a:pt x="0" y="2244"/>
                    <a:pt x="0" y="2098"/>
                    <a:pt x="98" y="2049"/>
                  </a:cubicBezTo>
                  <a:lnTo>
                    <a:pt x="3269" y="49"/>
                  </a:lnTo>
                  <a:cubicBezTo>
                    <a:pt x="3367" y="0"/>
                    <a:pt x="3513" y="0"/>
                    <a:pt x="3610" y="49"/>
                  </a:cubicBezTo>
                  <a:lnTo>
                    <a:pt x="6684" y="1903"/>
                  </a:lnTo>
                  <a:cubicBezTo>
                    <a:pt x="6782" y="2000"/>
                    <a:pt x="6782" y="2147"/>
                    <a:pt x="6684" y="2196"/>
                  </a:cubicBezTo>
                  <a:lnTo>
                    <a:pt x="3464" y="4196"/>
                  </a:lnTo>
                  <a:cubicBezTo>
                    <a:pt x="3367" y="4245"/>
                    <a:pt x="3269" y="4245"/>
                    <a:pt x="3171"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152594" y="3378486"/>
              <a:ext cx="270251" cy="169783"/>
            </a:xfrm>
            <a:custGeom>
              <a:avLst/>
              <a:gdLst/>
              <a:ahLst/>
              <a:cxnLst/>
              <a:rect l="l" t="t" r="r" b="b"/>
              <a:pathLst>
                <a:path w="11759" h="7319" extrusionOk="0">
                  <a:moveTo>
                    <a:pt x="11661" y="4977"/>
                  </a:moveTo>
                  <a:lnTo>
                    <a:pt x="10246" y="4099"/>
                  </a:lnTo>
                  <a:lnTo>
                    <a:pt x="10246" y="4099"/>
                  </a:lnTo>
                  <a:lnTo>
                    <a:pt x="3611" y="49"/>
                  </a:lnTo>
                  <a:cubicBezTo>
                    <a:pt x="3513" y="1"/>
                    <a:pt x="3416" y="1"/>
                    <a:pt x="3318" y="49"/>
                  </a:cubicBezTo>
                  <a:lnTo>
                    <a:pt x="147" y="2050"/>
                  </a:lnTo>
                  <a:cubicBezTo>
                    <a:pt x="1" y="2098"/>
                    <a:pt x="1" y="2245"/>
                    <a:pt x="147" y="2342"/>
                  </a:cubicBezTo>
                  <a:lnTo>
                    <a:pt x="5123" y="5367"/>
                  </a:lnTo>
                  <a:lnTo>
                    <a:pt x="5123" y="5367"/>
                  </a:lnTo>
                  <a:lnTo>
                    <a:pt x="8197" y="7221"/>
                  </a:lnTo>
                  <a:cubicBezTo>
                    <a:pt x="8294" y="7319"/>
                    <a:pt x="8392" y="7319"/>
                    <a:pt x="8490" y="7221"/>
                  </a:cubicBezTo>
                  <a:lnTo>
                    <a:pt x="11661" y="5270"/>
                  </a:lnTo>
                  <a:cubicBezTo>
                    <a:pt x="11758" y="5172"/>
                    <a:pt x="11758" y="5026"/>
                    <a:pt x="11661" y="4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7171646" y="3509751"/>
              <a:ext cx="155890" cy="99633"/>
            </a:xfrm>
            <a:custGeom>
              <a:avLst/>
              <a:gdLst/>
              <a:ahLst/>
              <a:cxnLst/>
              <a:rect l="l" t="t" r="r" b="b"/>
              <a:pathLst>
                <a:path w="6783" h="4295" extrusionOk="0">
                  <a:moveTo>
                    <a:pt x="3172" y="4245"/>
                  </a:moveTo>
                  <a:lnTo>
                    <a:pt x="99" y="2391"/>
                  </a:lnTo>
                  <a:cubicBezTo>
                    <a:pt x="1" y="2294"/>
                    <a:pt x="1" y="2148"/>
                    <a:pt x="99" y="2099"/>
                  </a:cubicBezTo>
                  <a:lnTo>
                    <a:pt x="3270" y="98"/>
                  </a:lnTo>
                  <a:cubicBezTo>
                    <a:pt x="3367" y="1"/>
                    <a:pt x="3514" y="1"/>
                    <a:pt x="3611" y="98"/>
                  </a:cubicBezTo>
                  <a:lnTo>
                    <a:pt x="6685" y="1952"/>
                  </a:lnTo>
                  <a:cubicBezTo>
                    <a:pt x="6782" y="2001"/>
                    <a:pt x="6782" y="2196"/>
                    <a:pt x="6685" y="2245"/>
                  </a:cubicBezTo>
                  <a:lnTo>
                    <a:pt x="3465" y="4245"/>
                  </a:lnTo>
                  <a:cubicBezTo>
                    <a:pt x="3367" y="4294"/>
                    <a:pt x="3270"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23452" y="3455450"/>
              <a:ext cx="113258" cy="71309"/>
            </a:xfrm>
            <a:custGeom>
              <a:avLst/>
              <a:gdLst/>
              <a:ahLst/>
              <a:cxnLst/>
              <a:rect l="l" t="t" r="r" b="b"/>
              <a:pathLst>
                <a:path w="4928" h="3074" extrusionOk="0">
                  <a:moveTo>
                    <a:pt x="3171" y="2976"/>
                  </a:moveTo>
                  <a:lnTo>
                    <a:pt x="146" y="1171"/>
                  </a:lnTo>
                  <a:cubicBezTo>
                    <a:pt x="0" y="1073"/>
                    <a:pt x="0" y="927"/>
                    <a:pt x="146" y="829"/>
                  </a:cubicBezTo>
                  <a:lnTo>
                    <a:pt x="1415" y="49"/>
                  </a:lnTo>
                  <a:cubicBezTo>
                    <a:pt x="1512" y="0"/>
                    <a:pt x="1659" y="0"/>
                    <a:pt x="1756" y="49"/>
                  </a:cubicBezTo>
                  <a:lnTo>
                    <a:pt x="4781" y="1854"/>
                  </a:lnTo>
                  <a:cubicBezTo>
                    <a:pt x="4928" y="1952"/>
                    <a:pt x="4928" y="2098"/>
                    <a:pt x="4781" y="2196"/>
                  </a:cubicBezTo>
                  <a:lnTo>
                    <a:pt x="3562" y="2976"/>
                  </a:lnTo>
                  <a:cubicBezTo>
                    <a:pt x="3415" y="3074"/>
                    <a:pt x="3269" y="3074"/>
                    <a:pt x="3171" y="29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080843" y="3481476"/>
              <a:ext cx="112132" cy="71309"/>
            </a:xfrm>
            <a:custGeom>
              <a:avLst/>
              <a:gdLst/>
              <a:ahLst/>
              <a:cxnLst/>
              <a:rect l="l" t="t" r="r" b="b"/>
              <a:pathLst>
                <a:path w="4879" h="3074" extrusionOk="0">
                  <a:moveTo>
                    <a:pt x="3171" y="3025"/>
                  </a:moveTo>
                  <a:lnTo>
                    <a:pt x="98" y="1171"/>
                  </a:lnTo>
                  <a:cubicBezTo>
                    <a:pt x="0" y="1122"/>
                    <a:pt x="0" y="927"/>
                    <a:pt x="98" y="878"/>
                  </a:cubicBezTo>
                  <a:lnTo>
                    <a:pt x="1366" y="49"/>
                  </a:lnTo>
                  <a:cubicBezTo>
                    <a:pt x="1464" y="0"/>
                    <a:pt x="1610" y="0"/>
                    <a:pt x="1708" y="49"/>
                  </a:cubicBezTo>
                  <a:lnTo>
                    <a:pt x="4781" y="1903"/>
                  </a:lnTo>
                  <a:cubicBezTo>
                    <a:pt x="4879" y="1952"/>
                    <a:pt x="4879" y="2147"/>
                    <a:pt x="4781" y="2196"/>
                  </a:cubicBezTo>
                  <a:lnTo>
                    <a:pt x="3464" y="3025"/>
                  </a:lnTo>
                  <a:cubicBezTo>
                    <a:pt x="3366" y="3074"/>
                    <a:pt x="3269" y="3074"/>
                    <a:pt x="3171" y="3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6990017" y="3397715"/>
              <a:ext cx="154764" cy="98497"/>
            </a:xfrm>
            <a:custGeom>
              <a:avLst/>
              <a:gdLst/>
              <a:ahLst/>
              <a:cxnLst/>
              <a:rect l="l" t="t" r="r" b="b"/>
              <a:pathLst>
                <a:path w="6734" h="4246" extrusionOk="0">
                  <a:moveTo>
                    <a:pt x="3123" y="4197"/>
                  </a:moveTo>
                  <a:lnTo>
                    <a:pt x="98" y="2343"/>
                  </a:lnTo>
                  <a:cubicBezTo>
                    <a:pt x="0" y="2294"/>
                    <a:pt x="0" y="2099"/>
                    <a:pt x="98" y="2050"/>
                  </a:cubicBezTo>
                  <a:lnTo>
                    <a:pt x="3269" y="50"/>
                  </a:lnTo>
                  <a:cubicBezTo>
                    <a:pt x="3367" y="1"/>
                    <a:pt x="3513" y="1"/>
                    <a:pt x="3611" y="50"/>
                  </a:cubicBezTo>
                  <a:lnTo>
                    <a:pt x="6635" y="1904"/>
                  </a:lnTo>
                  <a:cubicBezTo>
                    <a:pt x="6733" y="2001"/>
                    <a:pt x="6733" y="2148"/>
                    <a:pt x="6635" y="2245"/>
                  </a:cubicBezTo>
                  <a:lnTo>
                    <a:pt x="3464" y="4197"/>
                  </a:lnTo>
                  <a:cubicBezTo>
                    <a:pt x="3367" y="4245"/>
                    <a:pt x="3220" y="4245"/>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899191" y="3342277"/>
              <a:ext cx="154764" cy="98473"/>
            </a:xfrm>
            <a:custGeom>
              <a:avLst/>
              <a:gdLst/>
              <a:ahLst/>
              <a:cxnLst/>
              <a:rect l="l" t="t" r="r" b="b"/>
              <a:pathLst>
                <a:path w="6734" h="4245" extrusionOk="0">
                  <a:moveTo>
                    <a:pt x="3123" y="4147"/>
                  </a:moveTo>
                  <a:lnTo>
                    <a:pt x="98" y="2342"/>
                  </a:lnTo>
                  <a:cubicBezTo>
                    <a:pt x="1" y="2245"/>
                    <a:pt x="1" y="2098"/>
                    <a:pt x="98" y="2049"/>
                  </a:cubicBezTo>
                  <a:lnTo>
                    <a:pt x="3269" y="49"/>
                  </a:lnTo>
                  <a:cubicBezTo>
                    <a:pt x="3367" y="0"/>
                    <a:pt x="3464" y="0"/>
                    <a:pt x="3562" y="49"/>
                  </a:cubicBezTo>
                  <a:lnTo>
                    <a:pt x="6636" y="1903"/>
                  </a:lnTo>
                  <a:cubicBezTo>
                    <a:pt x="6733" y="2001"/>
                    <a:pt x="6733" y="2147"/>
                    <a:pt x="6636" y="2196"/>
                  </a:cubicBezTo>
                  <a:lnTo>
                    <a:pt x="3464" y="4196"/>
                  </a:lnTo>
                  <a:cubicBezTo>
                    <a:pt x="3367" y="4245"/>
                    <a:pt x="3221" y="4245"/>
                    <a:pt x="3123"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446209" y="3059357"/>
              <a:ext cx="514670" cy="322561"/>
            </a:xfrm>
            <a:custGeom>
              <a:avLst/>
              <a:gdLst/>
              <a:ahLst/>
              <a:cxnLst/>
              <a:rect l="l" t="t" r="r" b="b"/>
              <a:pathLst>
                <a:path w="22394" h="13905" extrusionOk="0">
                  <a:moveTo>
                    <a:pt x="98" y="2049"/>
                  </a:moveTo>
                  <a:lnTo>
                    <a:pt x="3269" y="49"/>
                  </a:lnTo>
                  <a:cubicBezTo>
                    <a:pt x="3367" y="0"/>
                    <a:pt x="3513" y="0"/>
                    <a:pt x="3611" y="49"/>
                  </a:cubicBezTo>
                  <a:lnTo>
                    <a:pt x="22296" y="11563"/>
                  </a:lnTo>
                  <a:cubicBezTo>
                    <a:pt x="22394" y="11661"/>
                    <a:pt x="22394" y="11807"/>
                    <a:pt x="22296" y="11856"/>
                  </a:cubicBezTo>
                  <a:lnTo>
                    <a:pt x="19125" y="13856"/>
                  </a:lnTo>
                  <a:cubicBezTo>
                    <a:pt x="19027" y="13905"/>
                    <a:pt x="18881" y="13905"/>
                    <a:pt x="18784" y="13856"/>
                  </a:cubicBezTo>
                  <a:lnTo>
                    <a:pt x="98" y="2342"/>
                  </a:lnTo>
                  <a:cubicBezTo>
                    <a:pt x="0" y="2293"/>
                    <a:pt x="0" y="2098"/>
                    <a:pt x="98" y="2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310521" y="2975620"/>
              <a:ext cx="197374" cy="124501"/>
            </a:xfrm>
            <a:custGeom>
              <a:avLst/>
              <a:gdLst/>
              <a:ahLst/>
              <a:cxnLst/>
              <a:rect l="l" t="t" r="r" b="b"/>
              <a:pathLst>
                <a:path w="8588" h="5367" extrusionOk="0">
                  <a:moveTo>
                    <a:pt x="8490" y="3074"/>
                  </a:moveTo>
                  <a:lnTo>
                    <a:pt x="7075" y="2196"/>
                  </a:lnTo>
                  <a:lnTo>
                    <a:pt x="7075" y="2196"/>
                  </a:lnTo>
                  <a:lnTo>
                    <a:pt x="3611" y="49"/>
                  </a:lnTo>
                  <a:cubicBezTo>
                    <a:pt x="3514" y="0"/>
                    <a:pt x="3367" y="0"/>
                    <a:pt x="3270" y="49"/>
                  </a:cubicBezTo>
                  <a:lnTo>
                    <a:pt x="99" y="2049"/>
                  </a:lnTo>
                  <a:cubicBezTo>
                    <a:pt x="1" y="2098"/>
                    <a:pt x="1" y="2244"/>
                    <a:pt x="99" y="2342"/>
                  </a:cubicBezTo>
                  <a:lnTo>
                    <a:pt x="1952" y="3464"/>
                  </a:lnTo>
                  <a:lnTo>
                    <a:pt x="1952" y="3464"/>
                  </a:lnTo>
                  <a:lnTo>
                    <a:pt x="5026" y="5318"/>
                  </a:lnTo>
                  <a:cubicBezTo>
                    <a:pt x="5124" y="5367"/>
                    <a:pt x="5270" y="5367"/>
                    <a:pt x="5368" y="5318"/>
                  </a:cubicBezTo>
                  <a:lnTo>
                    <a:pt x="8539" y="3318"/>
                  </a:lnTo>
                  <a:cubicBezTo>
                    <a:pt x="8588" y="3269"/>
                    <a:pt x="8588" y="3122"/>
                    <a:pt x="8490"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6220821" y="2920159"/>
              <a:ext cx="155890" cy="98497"/>
            </a:xfrm>
            <a:custGeom>
              <a:avLst/>
              <a:gdLst/>
              <a:ahLst/>
              <a:cxnLst/>
              <a:rect l="l" t="t" r="r" b="b"/>
              <a:pathLst>
                <a:path w="6783" h="4246" extrusionOk="0">
                  <a:moveTo>
                    <a:pt x="3172" y="4147"/>
                  </a:moveTo>
                  <a:lnTo>
                    <a:pt x="147" y="2342"/>
                  </a:lnTo>
                  <a:cubicBezTo>
                    <a:pt x="1" y="2245"/>
                    <a:pt x="1" y="2098"/>
                    <a:pt x="147" y="2050"/>
                  </a:cubicBezTo>
                  <a:lnTo>
                    <a:pt x="3318" y="49"/>
                  </a:lnTo>
                  <a:cubicBezTo>
                    <a:pt x="3416" y="0"/>
                    <a:pt x="3514" y="0"/>
                    <a:pt x="3611" y="49"/>
                  </a:cubicBezTo>
                  <a:lnTo>
                    <a:pt x="6685" y="1903"/>
                  </a:lnTo>
                  <a:cubicBezTo>
                    <a:pt x="6782" y="2001"/>
                    <a:pt x="6782" y="2147"/>
                    <a:pt x="6685" y="2196"/>
                  </a:cubicBezTo>
                  <a:lnTo>
                    <a:pt x="3514" y="4196"/>
                  </a:lnTo>
                  <a:cubicBezTo>
                    <a:pt x="3416" y="4245"/>
                    <a:pt x="3270" y="4245"/>
                    <a:pt x="3172"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7"/>
          <p:cNvSpPr/>
          <p:nvPr/>
        </p:nvSpPr>
        <p:spPr>
          <a:xfrm>
            <a:off x="6034812" y="2520320"/>
            <a:ext cx="498759" cy="435492"/>
          </a:xfrm>
          <a:custGeom>
            <a:avLst/>
            <a:gdLst/>
            <a:ahLst/>
            <a:cxnLst/>
            <a:rect l="l" t="t" r="r" b="b"/>
            <a:pathLst>
              <a:path w="20248" h="17516" extrusionOk="0">
                <a:moveTo>
                  <a:pt x="6919" y="1"/>
                </a:moveTo>
                <a:cubicBezTo>
                  <a:pt x="6782" y="1"/>
                  <a:pt x="6652" y="66"/>
                  <a:pt x="6587" y="196"/>
                </a:cubicBezTo>
                <a:lnTo>
                  <a:pt x="488" y="9563"/>
                </a:lnTo>
                <a:lnTo>
                  <a:pt x="244" y="9466"/>
                </a:lnTo>
                <a:lnTo>
                  <a:pt x="0" y="9563"/>
                </a:lnTo>
                <a:lnTo>
                  <a:pt x="244" y="10100"/>
                </a:lnTo>
                <a:cubicBezTo>
                  <a:pt x="293" y="10246"/>
                  <a:pt x="342" y="10344"/>
                  <a:pt x="439" y="10393"/>
                </a:cubicBezTo>
                <a:lnTo>
                  <a:pt x="13319" y="17467"/>
                </a:lnTo>
                <a:cubicBezTo>
                  <a:pt x="13384" y="17499"/>
                  <a:pt x="13455" y="17516"/>
                  <a:pt x="13525" y="17516"/>
                </a:cubicBezTo>
                <a:cubicBezTo>
                  <a:pt x="13666" y="17516"/>
                  <a:pt x="13807" y="17450"/>
                  <a:pt x="13905" y="17320"/>
                </a:cubicBezTo>
                <a:lnTo>
                  <a:pt x="20198" y="7660"/>
                </a:lnTo>
                <a:cubicBezTo>
                  <a:pt x="20247" y="7563"/>
                  <a:pt x="20247" y="7416"/>
                  <a:pt x="20198" y="7319"/>
                </a:cubicBezTo>
                <a:lnTo>
                  <a:pt x="20003" y="6782"/>
                </a:lnTo>
                <a:lnTo>
                  <a:pt x="19662" y="6929"/>
                </a:lnTo>
                <a:lnTo>
                  <a:pt x="7123" y="50"/>
                </a:lnTo>
                <a:cubicBezTo>
                  <a:pt x="7058" y="17"/>
                  <a:pt x="6988" y="1"/>
                  <a:pt x="6919" y="1"/>
                </a:cubicBezTo>
                <a:close/>
              </a:path>
            </a:pathLst>
          </a:custGeom>
          <a:solidFill>
            <a:srgbClr val="F8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032398" y="2504011"/>
            <a:ext cx="496370" cy="436983"/>
          </a:xfrm>
          <a:custGeom>
            <a:avLst/>
            <a:gdLst/>
            <a:ahLst/>
            <a:cxnLst/>
            <a:rect l="l" t="t" r="r" b="b"/>
            <a:pathLst>
              <a:path w="20151" h="17576" extrusionOk="0">
                <a:moveTo>
                  <a:pt x="6820" y="1"/>
                </a:moveTo>
                <a:cubicBezTo>
                  <a:pt x="6679" y="1"/>
                  <a:pt x="6538" y="88"/>
                  <a:pt x="6441" y="218"/>
                </a:cubicBezTo>
                <a:lnTo>
                  <a:pt x="147" y="9926"/>
                </a:lnTo>
                <a:cubicBezTo>
                  <a:pt x="1" y="10073"/>
                  <a:pt x="98" y="10317"/>
                  <a:pt x="293" y="10414"/>
                </a:cubicBezTo>
                <a:lnTo>
                  <a:pt x="13125" y="17537"/>
                </a:lnTo>
                <a:cubicBezTo>
                  <a:pt x="13190" y="17563"/>
                  <a:pt x="13255" y="17576"/>
                  <a:pt x="13319" y="17576"/>
                </a:cubicBezTo>
                <a:cubicBezTo>
                  <a:pt x="13492" y="17576"/>
                  <a:pt x="13652" y="17485"/>
                  <a:pt x="13759" y="17342"/>
                </a:cubicBezTo>
                <a:lnTo>
                  <a:pt x="20004" y="7731"/>
                </a:lnTo>
                <a:cubicBezTo>
                  <a:pt x="20150" y="7536"/>
                  <a:pt x="20101" y="7292"/>
                  <a:pt x="19906" y="7194"/>
                </a:cubicBezTo>
                <a:lnTo>
                  <a:pt x="7026" y="71"/>
                </a:lnTo>
                <a:cubicBezTo>
                  <a:pt x="6961" y="22"/>
                  <a:pt x="6891" y="1"/>
                  <a:pt x="6820" y="1"/>
                </a:cubicBezTo>
                <a:close/>
              </a:path>
            </a:pathLst>
          </a:custGeom>
          <a:solidFill>
            <a:srgbClr val="F49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6049222" y="2516690"/>
            <a:ext cx="465111" cy="412444"/>
          </a:xfrm>
          <a:custGeom>
            <a:avLst/>
            <a:gdLst/>
            <a:ahLst/>
            <a:cxnLst/>
            <a:rect l="l" t="t" r="r" b="b"/>
            <a:pathLst>
              <a:path w="18882" h="16589" fill="none" extrusionOk="0">
                <a:moveTo>
                  <a:pt x="196" y="9807"/>
                </a:moveTo>
                <a:lnTo>
                  <a:pt x="12246" y="16491"/>
                </a:lnTo>
                <a:cubicBezTo>
                  <a:pt x="12490" y="16588"/>
                  <a:pt x="12734" y="16539"/>
                  <a:pt x="12881" y="16344"/>
                </a:cubicBezTo>
                <a:lnTo>
                  <a:pt x="18784" y="7270"/>
                </a:lnTo>
                <a:cubicBezTo>
                  <a:pt x="18882" y="7075"/>
                  <a:pt x="18833" y="6879"/>
                  <a:pt x="18638" y="6782"/>
                </a:cubicBezTo>
                <a:lnTo>
                  <a:pt x="6538" y="98"/>
                </a:lnTo>
                <a:cubicBezTo>
                  <a:pt x="6392" y="0"/>
                  <a:pt x="6148" y="49"/>
                  <a:pt x="6050" y="196"/>
                </a:cubicBezTo>
                <a:lnTo>
                  <a:pt x="98" y="9319"/>
                </a:lnTo>
                <a:cubicBezTo>
                  <a:pt x="1" y="9465"/>
                  <a:pt x="50" y="9709"/>
                  <a:pt x="196" y="9807"/>
                </a:cubicBezTo>
                <a:close/>
              </a:path>
            </a:pathLst>
          </a:custGeom>
          <a:noFill/>
          <a:ln w="2450" cap="flat" cmpd="sng">
            <a:solidFill>
              <a:srgbClr val="F8FBFF"/>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382117" y="2766406"/>
            <a:ext cx="104590" cy="102061"/>
          </a:xfrm>
          <a:custGeom>
            <a:avLst/>
            <a:gdLst/>
            <a:ahLst/>
            <a:cxnLst/>
            <a:rect l="l" t="t" r="r" b="b"/>
            <a:pathLst>
              <a:path w="4246" h="4105" extrusionOk="0">
                <a:moveTo>
                  <a:pt x="1694" y="1"/>
                </a:moveTo>
                <a:cubicBezTo>
                  <a:pt x="1557" y="1"/>
                  <a:pt x="918" y="1094"/>
                  <a:pt x="684" y="1421"/>
                </a:cubicBezTo>
                <a:cubicBezTo>
                  <a:pt x="489" y="1617"/>
                  <a:pt x="391" y="1909"/>
                  <a:pt x="342" y="2202"/>
                </a:cubicBezTo>
                <a:cubicBezTo>
                  <a:pt x="245" y="2397"/>
                  <a:pt x="147" y="2544"/>
                  <a:pt x="1" y="2690"/>
                </a:cubicBezTo>
                <a:lnTo>
                  <a:pt x="2684" y="4105"/>
                </a:lnTo>
                <a:cubicBezTo>
                  <a:pt x="3172" y="3666"/>
                  <a:pt x="3562" y="3178"/>
                  <a:pt x="3904" y="2641"/>
                </a:cubicBezTo>
                <a:cubicBezTo>
                  <a:pt x="4002" y="2202"/>
                  <a:pt x="4245" y="836"/>
                  <a:pt x="4099" y="836"/>
                </a:cubicBezTo>
                <a:cubicBezTo>
                  <a:pt x="3709" y="1178"/>
                  <a:pt x="3319" y="1519"/>
                  <a:pt x="2879" y="1763"/>
                </a:cubicBezTo>
                <a:cubicBezTo>
                  <a:pt x="2659" y="1829"/>
                  <a:pt x="2379" y="1855"/>
                  <a:pt x="2139" y="1855"/>
                </a:cubicBezTo>
                <a:cubicBezTo>
                  <a:pt x="1846" y="1855"/>
                  <a:pt x="1611" y="1817"/>
                  <a:pt x="1611" y="1763"/>
                </a:cubicBezTo>
                <a:cubicBezTo>
                  <a:pt x="1611" y="1617"/>
                  <a:pt x="1806" y="1324"/>
                  <a:pt x="1904" y="885"/>
                </a:cubicBezTo>
                <a:cubicBezTo>
                  <a:pt x="2001" y="592"/>
                  <a:pt x="1952" y="251"/>
                  <a:pt x="1709" y="7"/>
                </a:cubicBezTo>
                <a:cubicBezTo>
                  <a:pt x="1705" y="3"/>
                  <a:pt x="1700" y="1"/>
                  <a:pt x="1694"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019194" y="2588244"/>
            <a:ext cx="146637" cy="127395"/>
          </a:xfrm>
          <a:custGeom>
            <a:avLst/>
            <a:gdLst/>
            <a:ahLst/>
            <a:cxnLst/>
            <a:rect l="l" t="t" r="r" b="b"/>
            <a:pathLst>
              <a:path w="5953" h="5124" extrusionOk="0">
                <a:moveTo>
                  <a:pt x="5611" y="1"/>
                </a:moveTo>
                <a:cubicBezTo>
                  <a:pt x="5123" y="294"/>
                  <a:pt x="4684" y="635"/>
                  <a:pt x="4245" y="1025"/>
                </a:cubicBezTo>
                <a:lnTo>
                  <a:pt x="4781" y="196"/>
                </a:lnTo>
                <a:lnTo>
                  <a:pt x="4781" y="196"/>
                </a:lnTo>
                <a:cubicBezTo>
                  <a:pt x="4196" y="245"/>
                  <a:pt x="3610" y="391"/>
                  <a:pt x="3025" y="635"/>
                </a:cubicBezTo>
                <a:cubicBezTo>
                  <a:pt x="2391" y="977"/>
                  <a:pt x="2244" y="1855"/>
                  <a:pt x="2000" y="2099"/>
                </a:cubicBezTo>
                <a:cubicBezTo>
                  <a:pt x="1708" y="2343"/>
                  <a:pt x="0" y="3660"/>
                  <a:pt x="0" y="3660"/>
                </a:cubicBezTo>
                <a:lnTo>
                  <a:pt x="1415" y="5124"/>
                </a:lnTo>
                <a:lnTo>
                  <a:pt x="2830" y="3709"/>
                </a:lnTo>
                <a:cubicBezTo>
                  <a:pt x="3025" y="3514"/>
                  <a:pt x="3269" y="3367"/>
                  <a:pt x="3513" y="3270"/>
                </a:cubicBezTo>
                <a:cubicBezTo>
                  <a:pt x="4196" y="3026"/>
                  <a:pt x="4732" y="2440"/>
                  <a:pt x="4879" y="1757"/>
                </a:cubicBezTo>
                <a:cubicBezTo>
                  <a:pt x="5025" y="1464"/>
                  <a:pt x="5757" y="733"/>
                  <a:pt x="5855" y="586"/>
                </a:cubicBezTo>
                <a:cubicBezTo>
                  <a:pt x="5952" y="391"/>
                  <a:pt x="5903" y="1"/>
                  <a:pt x="5611"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082650" y="2363863"/>
            <a:ext cx="53132" cy="73195"/>
          </a:xfrm>
          <a:custGeom>
            <a:avLst/>
            <a:gdLst/>
            <a:ahLst/>
            <a:cxnLst/>
            <a:rect l="l" t="t" r="r" b="b"/>
            <a:pathLst>
              <a:path w="2157" h="2944" extrusionOk="0">
                <a:moveTo>
                  <a:pt x="1669" y="0"/>
                </a:moveTo>
                <a:lnTo>
                  <a:pt x="400" y="439"/>
                </a:lnTo>
                <a:cubicBezTo>
                  <a:pt x="400" y="439"/>
                  <a:pt x="1" y="2943"/>
                  <a:pt x="611" y="2943"/>
                </a:cubicBezTo>
                <a:cubicBezTo>
                  <a:pt x="708" y="2943"/>
                  <a:pt x="831" y="2880"/>
                  <a:pt x="986" y="2732"/>
                </a:cubicBezTo>
                <a:cubicBezTo>
                  <a:pt x="2156" y="1708"/>
                  <a:pt x="1669" y="0"/>
                  <a:pt x="1669" y="0"/>
                </a:cubicBezTo>
                <a:close/>
              </a:path>
            </a:pathLst>
          </a:custGeom>
          <a:solidFill>
            <a:srgbClr val="300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5954286" y="2375300"/>
            <a:ext cx="164668" cy="299096"/>
          </a:xfrm>
          <a:custGeom>
            <a:avLst/>
            <a:gdLst/>
            <a:ahLst/>
            <a:cxnLst/>
            <a:rect l="l" t="t" r="r" b="b"/>
            <a:pathLst>
              <a:path w="6685" h="12030" extrusionOk="0">
                <a:moveTo>
                  <a:pt x="5535" y="0"/>
                </a:moveTo>
                <a:cubicBezTo>
                  <a:pt x="4308" y="0"/>
                  <a:pt x="2218" y="387"/>
                  <a:pt x="1367" y="955"/>
                </a:cubicBezTo>
                <a:cubicBezTo>
                  <a:pt x="196" y="1736"/>
                  <a:pt x="244" y="6517"/>
                  <a:pt x="293" y="7395"/>
                </a:cubicBezTo>
                <a:cubicBezTo>
                  <a:pt x="342" y="8273"/>
                  <a:pt x="293" y="10371"/>
                  <a:pt x="293" y="10371"/>
                </a:cubicBezTo>
                <a:lnTo>
                  <a:pt x="1" y="12030"/>
                </a:lnTo>
                <a:lnTo>
                  <a:pt x="3855" y="11591"/>
                </a:lnTo>
                <a:lnTo>
                  <a:pt x="4489" y="11786"/>
                </a:lnTo>
                <a:cubicBezTo>
                  <a:pt x="4343" y="10566"/>
                  <a:pt x="4343" y="9298"/>
                  <a:pt x="4440" y="8029"/>
                </a:cubicBezTo>
                <a:cubicBezTo>
                  <a:pt x="4440" y="7788"/>
                  <a:pt x="4638" y="7613"/>
                  <a:pt x="4872" y="7613"/>
                </a:cubicBezTo>
                <a:cubicBezTo>
                  <a:pt x="4922" y="7613"/>
                  <a:pt x="4974" y="7622"/>
                  <a:pt x="5026" y="7639"/>
                </a:cubicBezTo>
                <a:cubicBezTo>
                  <a:pt x="5245" y="7749"/>
                  <a:pt x="5492" y="7804"/>
                  <a:pt x="5725" y="7804"/>
                </a:cubicBezTo>
                <a:cubicBezTo>
                  <a:pt x="5803" y="7804"/>
                  <a:pt x="5879" y="7797"/>
                  <a:pt x="5953" y="7785"/>
                </a:cubicBezTo>
                <a:cubicBezTo>
                  <a:pt x="6636" y="7346"/>
                  <a:pt x="6684" y="4516"/>
                  <a:pt x="6636" y="3150"/>
                </a:cubicBezTo>
                <a:cubicBezTo>
                  <a:pt x="6538" y="1833"/>
                  <a:pt x="6440" y="174"/>
                  <a:pt x="6440" y="174"/>
                </a:cubicBezTo>
                <a:cubicBezTo>
                  <a:pt x="6334" y="55"/>
                  <a:pt x="5995" y="0"/>
                  <a:pt x="5535"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48535" y="2608407"/>
            <a:ext cx="320888" cy="518756"/>
          </a:xfrm>
          <a:custGeom>
            <a:avLst/>
            <a:gdLst/>
            <a:ahLst/>
            <a:cxnLst/>
            <a:rect l="l" t="t" r="r" b="b"/>
            <a:pathLst>
              <a:path w="13027" h="20865" extrusionOk="0">
                <a:moveTo>
                  <a:pt x="2943" y="1"/>
                </a:moveTo>
                <a:cubicBezTo>
                  <a:pt x="2326" y="1"/>
                  <a:pt x="1667" y="60"/>
                  <a:pt x="1220" y="263"/>
                </a:cubicBezTo>
                <a:cubicBezTo>
                  <a:pt x="147" y="751"/>
                  <a:pt x="0" y="3678"/>
                  <a:pt x="293" y="6118"/>
                </a:cubicBezTo>
                <a:cubicBezTo>
                  <a:pt x="634" y="8508"/>
                  <a:pt x="1805" y="10704"/>
                  <a:pt x="2000" y="13192"/>
                </a:cubicBezTo>
                <a:cubicBezTo>
                  <a:pt x="2000" y="14899"/>
                  <a:pt x="1659" y="16558"/>
                  <a:pt x="927" y="18071"/>
                </a:cubicBezTo>
                <a:cubicBezTo>
                  <a:pt x="2927" y="19534"/>
                  <a:pt x="5318" y="20412"/>
                  <a:pt x="7806" y="20754"/>
                </a:cubicBezTo>
                <a:cubicBezTo>
                  <a:pt x="8238" y="20828"/>
                  <a:pt x="8675" y="20865"/>
                  <a:pt x="9114" y="20865"/>
                </a:cubicBezTo>
                <a:cubicBezTo>
                  <a:pt x="10410" y="20865"/>
                  <a:pt x="11713" y="20544"/>
                  <a:pt x="12880" y="19925"/>
                </a:cubicBezTo>
                <a:cubicBezTo>
                  <a:pt x="12880" y="19925"/>
                  <a:pt x="12392" y="17485"/>
                  <a:pt x="12197" y="15436"/>
                </a:cubicBezTo>
                <a:cubicBezTo>
                  <a:pt x="12100" y="14851"/>
                  <a:pt x="12100" y="14265"/>
                  <a:pt x="12100" y="13680"/>
                </a:cubicBezTo>
                <a:cubicBezTo>
                  <a:pt x="12148" y="12899"/>
                  <a:pt x="12343" y="11436"/>
                  <a:pt x="12539" y="9874"/>
                </a:cubicBezTo>
                <a:cubicBezTo>
                  <a:pt x="12783" y="7776"/>
                  <a:pt x="13027" y="5532"/>
                  <a:pt x="12734" y="4703"/>
                </a:cubicBezTo>
                <a:cubicBezTo>
                  <a:pt x="12295" y="3239"/>
                  <a:pt x="8733" y="1044"/>
                  <a:pt x="8733" y="1044"/>
                </a:cubicBezTo>
                <a:cubicBezTo>
                  <a:pt x="8733" y="1044"/>
                  <a:pt x="8282" y="1075"/>
                  <a:pt x="7676" y="1075"/>
                </a:cubicBezTo>
                <a:cubicBezTo>
                  <a:pt x="6415" y="1075"/>
                  <a:pt x="4487" y="941"/>
                  <a:pt x="4586" y="117"/>
                </a:cubicBezTo>
                <a:cubicBezTo>
                  <a:pt x="4586" y="117"/>
                  <a:pt x="3806" y="1"/>
                  <a:pt x="2943" y="1"/>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063657" y="2794450"/>
            <a:ext cx="93751" cy="197756"/>
          </a:xfrm>
          <a:custGeom>
            <a:avLst/>
            <a:gdLst/>
            <a:ahLst/>
            <a:cxnLst/>
            <a:rect l="l" t="t" r="r" b="b"/>
            <a:pathLst>
              <a:path w="3806" h="7954" extrusionOk="0">
                <a:moveTo>
                  <a:pt x="0" y="1"/>
                </a:moveTo>
                <a:lnTo>
                  <a:pt x="0" y="1"/>
                </a:lnTo>
                <a:cubicBezTo>
                  <a:pt x="439" y="1903"/>
                  <a:pt x="927" y="3855"/>
                  <a:pt x="1561" y="5758"/>
                </a:cubicBezTo>
                <a:lnTo>
                  <a:pt x="2440" y="5758"/>
                </a:lnTo>
                <a:lnTo>
                  <a:pt x="3464" y="7953"/>
                </a:lnTo>
                <a:cubicBezTo>
                  <a:pt x="3367" y="7368"/>
                  <a:pt x="3367" y="6782"/>
                  <a:pt x="3367" y="6197"/>
                </a:cubicBezTo>
                <a:cubicBezTo>
                  <a:pt x="3415" y="5416"/>
                  <a:pt x="3610" y="3953"/>
                  <a:pt x="3806" y="2391"/>
                </a:cubicBezTo>
                <a:lnTo>
                  <a:pt x="3659" y="180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118935" y="2806583"/>
            <a:ext cx="330519" cy="219760"/>
          </a:xfrm>
          <a:custGeom>
            <a:avLst/>
            <a:gdLst/>
            <a:ahLst/>
            <a:cxnLst/>
            <a:rect l="l" t="t" r="r" b="b"/>
            <a:pathLst>
              <a:path w="13418" h="8839" extrusionOk="0">
                <a:moveTo>
                  <a:pt x="12149" y="1"/>
                </a:moveTo>
                <a:cubicBezTo>
                  <a:pt x="11709" y="293"/>
                  <a:pt x="10880" y="976"/>
                  <a:pt x="10343" y="1269"/>
                </a:cubicBezTo>
                <a:cubicBezTo>
                  <a:pt x="9807" y="1562"/>
                  <a:pt x="6343" y="3416"/>
                  <a:pt x="4538" y="4440"/>
                </a:cubicBezTo>
                <a:cubicBezTo>
                  <a:pt x="4391" y="4148"/>
                  <a:pt x="3806" y="2391"/>
                  <a:pt x="3708" y="2050"/>
                </a:cubicBezTo>
                <a:cubicBezTo>
                  <a:pt x="3708" y="2050"/>
                  <a:pt x="224" y="3368"/>
                  <a:pt x="9" y="3368"/>
                </a:cubicBezTo>
                <a:cubicBezTo>
                  <a:pt x="5" y="3368"/>
                  <a:pt x="2" y="3368"/>
                  <a:pt x="0" y="3367"/>
                </a:cubicBezTo>
                <a:lnTo>
                  <a:pt x="0" y="3367"/>
                </a:lnTo>
                <a:cubicBezTo>
                  <a:pt x="1" y="3367"/>
                  <a:pt x="1610" y="6636"/>
                  <a:pt x="2293" y="7612"/>
                </a:cubicBezTo>
                <a:cubicBezTo>
                  <a:pt x="2805" y="8365"/>
                  <a:pt x="3150" y="8839"/>
                  <a:pt x="3706" y="8839"/>
                </a:cubicBezTo>
                <a:cubicBezTo>
                  <a:pt x="4051" y="8839"/>
                  <a:pt x="4477" y="8656"/>
                  <a:pt x="5074" y="8246"/>
                </a:cubicBezTo>
                <a:cubicBezTo>
                  <a:pt x="5074" y="8246"/>
                  <a:pt x="10783" y="2977"/>
                  <a:pt x="11319" y="2928"/>
                </a:cubicBezTo>
                <a:cubicBezTo>
                  <a:pt x="11588" y="2903"/>
                  <a:pt x="11746" y="2903"/>
                  <a:pt x="11911" y="2903"/>
                </a:cubicBezTo>
                <a:cubicBezTo>
                  <a:pt x="12075" y="2903"/>
                  <a:pt x="12246" y="2903"/>
                  <a:pt x="12539" y="2879"/>
                </a:cubicBezTo>
                <a:cubicBezTo>
                  <a:pt x="12880" y="2830"/>
                  <a:pt x="13173" y="2684"/>
                  <a:pt x="13417" y="2489"/>
                </a:cubicBezTo>
                <a:cubicBezTo>
                  <a:pt x="12832" y="1708"/>
                  <a:pt x="12441" y="879"/>
                  <a:pt x="12149"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58854" y="2725308"/>
            <a:ext cx="162254" cy="195320"/>
          </a:xfrm>
          <a:custGeom>
            <a:avLst/>
            <a:gdLst/>
            <a:ahLst/>
            <a:cxnLst/>
            <a:rect l="l" t="t" r="r" b="b"/>
            <a:pathLst>
              <a:path w="6587" h="7856" extrusionOk="0">
                <a:moveTo>
                  <a:pt x="4196" y="1"/>
                </a:moveTo>
                <a:lnTo>
                  <a:pt x="0" y="1660"/>
                </a:lnTo>
                <a:cubicBezTo>
                  <a:pt x="146" y="3611"/>
                  <a:pt x="2391" y="7856"/>
                  <a:pt x="2391" y="7856"/>
                </a:cubicBezTo>
                <a:cubicBezTo>
                  <a:pt x="4586" y="7856"/>
                  <a:pt x="6586" y="5807"/>
                  <a:pt x="6586" y="5807"/>
                </a:cubicBezTo>
                <a:lnTo>
                  <a:pt x="4196" y="1"/>
                </a:ln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6700" y="2593092"/>
            <a:ext cx="114172" cy="49700"/>
          </a:xfrm>
          <a:custGeom>
            <a:avLst/>
            <a:gdLst/>
            <a:ahLst/>
            <a:cxnLst/>
            <a:rect l="l" t="t" r="r" b="b"/>
            <a:pathLst>
              <a:path w="4635" h="1999" extrusionOk="0">
                <a:moveTo>
                  <a:pt x="195" y="1"/>
                </a:moveTo>
                <a:lnTo>
                  <a:pt x="0" y="684"/>
                </a:lnTo>
                <a:cubicBezTo>
                  <a:pt x="49" y="1123"/>
                  <a:pt x="342" y="1562"/>
                  <a:pt x="781" y="1709"/>
                </a:cubicBezTo>
                <a:cubicBezTo>
                  <a:pt x="1488" y="1899"/>
                  <a:pt x="2210" y="1998"/>
                  <a:pt x="2931" y="1998"/>
                </a:cubicBezTo>
                <a:cubicBezTo>
                  <a:pt x="3503" y="1998"/>
                  <a:pt x="4074" y="1936"/>
                  <a:pt x="4635" y="1806"/>
                </a:cubicBezTo>
                <a:lnTo>
                  <a:pt x="4342" y="879"/>
                </a:lnTo>
                <a:cubicBezTo>
                  <a:pt x="4342" y="879"/>
                  <a:pt x="3939" y="936"/>
                  <a:pt x="3363" y="936"/>
                </a:cubicBezTo>
                <a:cubicBezTo>
                  <a:pt x="2429" y="936"/>
                  <a:pt x="1041" y="786"/>
                  <a:pt x="195" y="1"/>
                </a:cubicBezTo>
                <a:close/>
              </a:path>
            </a:pathLst>
          </a:custGeom>
          <a:solidFill>
            <a:srgbClr val="DB0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89377" y="2309713"/>
            <a:ext cx="239182" cy="420674"/>
          </a:xfrm>
          <a:custGeom>
            <a:avLst/>
            <a:gdLst/>
            <a:ahLst/>
            <a:cxnLst/>
            <a:rect l="l" t="t" r="r" b="b"/>
            <a:pathLst>
              <a:path w="9710" h="16920" extrusionOk="0">
                <a:moveTo>
                  <a:pt x="5371" y="1"/>
                </a:moveTo>
                <a:cubicBezTo>
                  <a:pt x="2197" y="1"/>
                  <a:pt x="781" y="1917"/>
                  <a:pt x="440" y="4130"/>
                </a:cubicBezTo>
                <a:cubicBezTo>
                  <a:pt x="147" y="7496"/>
                  <a:pt x="1" y="10911"/>
                  <a:pt x="99" y="14326"/>
                </a:cubicBezTo>
                <a:cubicBezTo>
                  <a:pt x="853" y="14939"/>
                  <a:pt x="5982" y="16919"/>
                  <a:pt x="6457" y="16919"/>
                </a:cubicBezTo>
                <a:cubicBezTo>
                  <a:pt x="6474" y="16919"/>
                  <a:pt x="6485" y="16917"/>
                  <a:pt x="6490" y="16912"/>
                </a:cubicBezTo>
                <a:cubicBezTo>
                  <a:pt x="6587" y="16766"/>
                  <a:pt x="6392" y="11497"/>
                  <a:pt x="6392" y="9838"/>
                </a:cubicBezTo>
                <a:cubicBezTo>
                  <a:pt x="6392" y="8116"/>
                  <a:pt x="6434" y="6689"/>
                  <a:pt x="7104" y="6689"/>
                </a:cubicBezTo>
                <a:cubicBezTo>
                  <a:pt x="7156" y="6689"/>
                  <a:pt x="7211" y="6698"/>
                  <a:pt x="7270" y="6715"/>
                </a:cubicBezTo>
                <a:cubicBezTo>
                  <a:pt x="7378" y="6737"/>
                  <a:pt x="7455" y="6754"/>
                  <a:pt x="7509" y="6754"/>
                </a:cubicBezTo>
                <a:cubicBezTo>
                  <a:pt x="7701" y="6754"/>
                  <a:pt x="7612" y="6544"/>
                  <a:pt x="7612" y="5593"/>
                </a:cubicBezTo>
                <a:cubicBezTo>
                  <a:pt x="7612" y="3837"/>
                  <a:pt x="9319" y="4276"/>
                  <a:pt x="9515" y="2666"/>
                </a:cubicBezTo>
                <a:cubicBezTo>
                  <a:pt x="9710" y="1056"/>
                  <a:pt x="7758" y="324"/>
                  <a:pt x="6880" y="129"/>
                </a:cubicBezTo>
                <a:cubicBezTo>
                  <a:pt x="6338" y="42"/>
                  <a:pt x="5836" y="1"/>
                  <a:pt x="5371" y="1"/>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773909" y="4446113"/>
            <a:ext cx="610517" cy="367567"/>
          </a:xfrm>
          <a:custGeom>
            <a:avLst/>
            <a:gdLst/>
            <a:ahLst/>
            <a:cxnLst/>
            <a:rect l="l" t="t" r="r" b="b"/>
            <a:pathLst>
              <a:path w="24785" h="14784" extrusionOk="0">
                <a:moveTo>
                  <a:pt x="12393" y="0"/>
                </a:moveTo>
                <a:cubicBezTo>
                  <a:pt x="5563" y="0"/>
                  <a:pt x="1" y="3318"/>
                  <a:pt x="1" y="7416"/>
                </a:cubicBezTo>
                <a:cubicBezTo>
                  <a:pt x="1" y="11466"/>
                  <a:pt x="5563" y="14783"/>
                  <a:pt x="12393" y="14783"/>
                </a:cubicBezTo>
                <a:cubicBezTo>
                  <a:pt x="19223" y="14783"/>
                  <a:pt x="24785" y="11466"/>
                  <a:pt x="24785" y="7416"/>
                </a:cubicBezTo>
                <a:cubicBezTo>
                  <a:pt x="24785" y="3318"/>
                  <a:pt x="19223" y="0"/>
                  <a:pt x="1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773909" y="4394352"/>
            <a:ext cx="610517" cy="367567"/>
          </a:xfrm>
          <a:custGeom>
            <a:avLst/>
            <a:gdLst/>
            <a:ahLst/>
            <a:cxnLst/>
            <a:rect l="l" t="t" r="r" b="b"/>
            <a:pathLst>
              <a:path w="24785" h="14784" extrusionOk="0">
                <a:moveTo>
                  <a:pt x="12393" y="1"/>
                </a:moveTo>
                <a:cubicBezTo>
                  <a:pt x="6246" y="1"/>
                  <a:pt x="1123" y="2684"/>
                  <a:pt x="196" y="6197"/>
                </a:cubicBezTo>
                <a:cubicBezTo>
                  <a:pt x="50" y="6587"/>
                  <a:pt x="1" y="6977"/>
                  <a:pt x="1" y="7417"/>
                </a:cubicBezTo>
                <a:cubicBezTo>
                  <a:pt x="1" y="11320"/>
                  <a:pt x="5172" y="14540"/>
                  <a:pt x="11710" y="14783"/>
                </a:cubicBezTo>
                <a:lnTo>
                  <a:pt x="12393" y="14783"/>
                </a:lnTo>
                <a:cubicBezTo>
                  <a:pt x="19272" y="14783"/>
                  <a:pt x="24785" y="11466"/>
                  <a:pt x="24785" y="7368"/>
                </a:cubicBezTo>
                <a:cubicBezTo>
                  <a:pt x="24785" y="3318"/>
                  <a:pt x="19223" y="1"/>
                  <a:pt x="12393" y="1"/>
                </a:cubicBezTo>
                <a:close/>
                <a:moveTo>
                  <a:pt x="12393" y="10295"/>
                </a:moveTo>
                <a:cubicBezTo>
                  <a:pt x="9710" y="10295"/>
                  <a:pt x="7514" y="8978"/>
                  <a:pt x="7514" y="7417"/>
                </a:cubicBezTo>
                <a:cubicBezTo>
                  <a:pt x="7514" y="7368"/>
                  <a:pt x="7514" y="7368"/>
                  <a:pt x="7514" y="7319"/>
                </a:cubicBezTo>
                <a:cubicBezTo>
                  <a:pt x="7563" y="6831"/>
                  <a:pt x="7758" y="6343"/>
                  <a:pt x="8148" y="6002"/>
                </a:cubicBezTo>
                <a:cubicBezTo>
                  <a:pt x="8978" y="5123"/>
                  <a:pt x="10588" y="4489"/>
                  <a:pt x="12393" y="4489"/>
                </a:cubicBezTo>
                <a:cubicBezTo>
                  <a:pt x="15076" y="4489"/>
                  <a:pt x="17272" y="5807"/>
                  <a:pt x="17272" y="7417"/>
                </a:cubicBezTo>
                <a:cubicBezTo>
                  <a:pt x="17272" y="8978"/>
                  <a:pt x="15076" y="10295"/>
                  <a:pt x="12393" y="10295"/>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846035" y="4155402"/>
            <a:ext cx="525190" cy="169836"/>
          </a:xfrm>
          <a:custGeom>
            <a:avLst/>
            <a:gdLst/>
            <a:ahLst/>
            <a:cxnLst/>
            <a:rect l="l" t="t" r="r" b="b"/>
            <a:pathLst>
              <a:path w="21321" h="6831" extrusionOk="0">
                <a:moveTo>
                  <a:pt x="9465" y="1"/>
                </a:moveTo>
                <a:cubicBezTo>
                  <a:pt x="5659" y="1"/>
                  <a:pt x="2244" y="1025"/>
                  <a:pt x="0" y="2635"/>
                </a:cubicBezTo>
                <a:lnTo>
                  <a:pt x="5220" y="5953"/>
                </a:lnTo>
                <a:lnTo>
                  <a:pt x="5220" y="5953"/>
                </a:lnTo>
                <a:cubicBezTo>
                  <a:pt x="6050" y="5075"/>
                  <a:pt x="7660" y="4489"/>
                  <a:pt x="9465" y="4489"/>
                </a:cubicBezTo>
                <a:cubicBezTo>
                  <a:pt x="11855" y="4489"/>
                  <a:pt x="13807" y="5514"/>
                  <a:pt x="14197" y="6831"/>
                </a:cubicBezTo>
                <a:lnTo>
                  <a:pt x="14197" y="6831"/>
                </a:lnTo>
                <a:lnTo>
                  <a:pt x="21320" y="5270"/>
                </a:lnTo>
                <a:cubicBezTo>
                  <a:pt x="19808" y="2245"/>
                  <a:pt x="15075" y="1"/>
                  <a:pt x="9465" y="1"/>
                </a:cubicBezTo>
                <a:close/>
              </a:path>
            </a:pathLst>
          </a:custGeom>
          <a:solidFill>
            <a:srgbClr val="E697C2">
              <a:alpha val="9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846035" y="4220914"/>
            <a:ext cx="128606" cy="322666"/>
          </a:xfrm>
          <a:custGeom>
            <a:avLst/>
            <a:gdLst/>
            <a:ahLst/>
            <a:cxnLst/>
            <a:rect l="l" t="t" r="r" b="b"/>
            <a:pathLst>
              <a:path w="5221" h="12978" extrusionOk="0">
                <a:moveTo>
                  <a:pt x="5220" y="3318"/>
                </a:moveTo>
                <a:lnTo>
                  <a:pt x="5220" y="12978"/>
                </a:lnTo>
                <a:lnTo>
                  <a:pt x="0" y="961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7196961" y="4286401"/>
            <a:ext cx="175482" cy="279007"/>
          </a:xfrm>
          <a:custGeom>
            <a:avLst/>
            <a:gdLst/>
            <a:ahLst/>
            <a:cxnLst/>
            <a:rect l="l" t="t" r="r" b="b"/>
            <a:pathLst>
              <a:path w="7124" h="11222" extrusionOk="0">
                <a:moveTo>
                  <a:pt x="0" y="1562"/>
                </a:moveTo>
                <a:lnTo>
                  <a:pt x="0" y="11222"/>
                </a:lnTo>
                <a:lnTo>
                  <a:pt x="7123" y="9661"/>
                </a:lnTo>
                <a:lnTo>
                  <a:pt x="7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974621" y="4267008"/>
            <a:ext cx="222358" cy="298400"/>
          </a:xfrm>
          <a:custGeom>
            <a:avLst/>
            <a:gdLst/>
            <a:ahLst/>
            <a:cxnLst/>
            <a:rect l="l" t="t" r="r" b="b"/>
            <a:pathLst>
              <a:path w="9027" h="12002" extrusionOk="0">
                <a:moveTo>
                  <a:pt x="9026" y="2342"/>
                </a:moveTo>
                <a:lnTo>
                  <a:pt x="9026" y="12002"/>
                </a:lnTo>
                <a:lnTo>
                  <a:pt x="9026" y="12002"/>
                </a:lnTo>
                <a:cubicBezTo>
                  <a:pt x="8587" y="10636"/>
                  <a:pt x="6635" y="9611"/>
                  <a:pt x="4245" y="9611"/>
                </a:cubicBezTo>
                <a:cubicBezTo>
                  <a:pt x="2391" y="9611"/>
                  <a:pt x="879" y="10245"/>
                  <a:pt x="0" y="11124"/>
                </a:cubicBezTo>
                <a:lnTo>
                  <a:pt x="0" y="11124"/>
                </a:lnTo>
                <a:lnTo>
                  <a:pt x="0" y="1464"/>
                </a:lnTo>
                <a:lnTo>
                  <a:pt x="0" y="1464"/>
                </a:lnTo>
                <a:cubicBezTo>
                  <a:pt x="879" y="586"/>
                  <a:pt x="2440" y="0"/>
                  <a:pt x="4245" y="0"/>
                </a:cubicBezTo>
                <a:cubicBezTo>
                  <a:pt x="6635" y="0"/>
                  <a:pt x="8587" y="1025"/>
                  <a:pt x="9026" y="23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921733" y="4481693"/>
            <a:ext cx="52911" cy="94627"/>
          </a:xfrm>
          <a:custGeom>
            <a:avLst/>
            <a:gdLst/>
            <a:ahLst/>
            <a:cxnLst/>
            <a:rect l="l" t="t" r="r" b="b"/>
            <a:pathLst>
              <a:path w="2148" h="3806" extrusionOk="0">
                <a:moveTo>
                  <a:pt x="2147" y="0"/>
                </a:moveTo>
                <a:lnTo>
                  <a:pt x="2147" y="2440"/>
                </a:lnTo>
                <a:cubicBezTo>
                  <a:pt x="1806" y="2830"/>
                  <a:pt x="1562" y="3269"/>
                  <a:pt x="1562" y="3806"/>
                </a:cubicBezTo>
                <a:lnTo>
                  <a:pt x="245" y="3562"/>
                </a:lnTo>
                <a:lnTo>
                  <a:pt x="1" y="1903"/>
                </a:lnTo>
                <a:lnTo>
                  <a:pt x="537" y="4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773909" y="4516873"/>
            <a:ext cx="305271" cy="245045"/>
          </a:xfrm>
          <a:custGeom>
            <a:avLst/>
            <a:gdLst/>
            <a:ahLst/>
            <a:cxnLst/>
            <a:rect l="l" t="t" r="r" b="b"/>
            <a:pathLst>
              <a:path w="12393" h="9856" extrusionOk="0">
                <a:moveTo>
                  <a:pt x="12393" y="7172"/>
                </a:moveTo>
                <a:lnTo>
                  <a:pt x="11710" y="9855"/>
                </a:lnTo>
                <a:lnTo>
                  <a:pt x="11710" y="9855"/>
                </a:lnTo>
                <a:cubicBezTo>
                  <a:pt x="5172" y="9612"/>
                  <a:pt x="1" y="6392"/>
                  <a:pt x="1" y="2440"/>
                </a:cubicBezTo>
                <a:lnTo>
                  <a:pt x="1" y="0"/>
                </a:lnTo>
                <a:cubicBezTo>
                  <a:pt x="1" y="439"/>
                  <a:pt x="98" y="830"/>
                  <a:pt x="196" y="1220"/>
                </a:cubicBezTo>
                <a:cubicBezTo>
                  <a:pt x="1074" y="4391"/>
                  <a:pt x="5319" y="6879"/>
                  <a:pt x="10636" y="7318"/>
                </a:cubicBezTo>
                <a:lnTo>
                  <a:pt x="10636" y="60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7196961" y="4427120"/>
            <a:ext cx="20445" cy="44902"/>
          </a:xfrm>
          <a:custGeom>
            <a:avLst/>
            <a:gdLst/>
            <a:ahLst/>
            <a:cxnLst/>
            <a:rect l="l" t="t" r="r" b="b"/>
            <a:pathLst>
              <a:path w="830" h="1806" extrusionOk="0">
                <a:moveTo>
                  <a:pt x="0" y="0"/>
                </a:moveTo>
                <a:lnTo>
                  <a:pt x="0" y="1805"/>
                </a:lnTo>
                <a:lnTo>
                  <a:pt x="829" y="829"/>
                </a:lnTo>
                <a:lnTo>
                  <a:pt x="732" y="293"/>
                </a:lnTo>
                <a:close/>
              </a:path>
            </a:pathLst>
          </a:custGeom>
          <a:solidFill>
            <a:srgbClr val="9E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773909" y="4399200"/>
            <a:ext cx="282436" cy="300861"/>
          </a:xfrm>
          <a:custGeom>
            <a:avLst/>
            <a:gdLst/>
            <a:ahLst/>
            <a:cxnLst/>
            <a:rect l="l" t="t" r="r" b="b"/>
            <a:pathLst>
              <a:path w="11466" h="12101" extrusionOk="0">
                <a:moveTo>
                  <a:pt x="11222" y="7514"/>
                </a:moveTo>
                <a:lnTo>
                  <a:pt x="10832" y="7465"/>
                </a:lnTo>
                <a:cubicBezTo>
                  <a:pt x="10685" y="7465"/>
                  <a:pt x="10588" y="7465"/>
                  <a:pt x="10441" y="7417"/>
                </a:cubicBezTo>
                <a:cubicBezTo>
                  <a:pt x="8734" y="6978"/>
                  <a:pt x="7514" y="5953"/>
                  <a:pt x="7514" y="4782"/>
                </a:cubicBezTo>
                <a:cubicBezTo>
                  <a:pt x="7563" y="4245"/>
                  <a:pt x="7758" y="3709"/>
                  <a:pt x="8148" y="3367"/>
                </a:cubicBezTo>
                <a:lnTo>
                  <a:pt x="2928" y="1"/>
                </a:lnTo>
                <a:cubicBezTo>
                  <a:pt x="1074" y="1269"/>
                  <a:pt x="1" y="2928"/>
                  <a:pt x="1" y="4782"/>
                </a:cubicBezTo>
                <a:cubicBezTo>
                  <a:pt x="1" y="8490"/>
                  <a:pt x="4636" y="11564"/>
                  <a:pt x="10636" y="12100"/>
                </a:cubicBezTo>
                <a:lnTo>
                  <a:pt x="10636" y="9222"/>
                </a:lnTo>
                <a:cubicBezTo>
                  <a:pt x="10636" y="9173"/>
                  <a:pt x="10685" y="9124"/>
                  <a:pt x="10734" y="9124"/>
                </a:cubicBezTo>
                <a:cubicBezTo>
                  <a:pt x="10734" y="9124"/>
                  <a:pt x="11466" y="7563"/>
                  <a:pt x="11222" y="75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034702" y="4440447"/>
            <a:ext cx="349732" cy="321472"/>
          </a:xfrm>
          <a:custGeom>
            <a:avLst/>
            <a:gdLst/>
            <a:ahLst/>
            <a:cxnLst/>
            <a:rect l="l" t="t" r="r" b="b"/>
            <a:pathLst>
              <a:path w="14198" h="12930" extrusionOk="0">
                <a:moveTo>
                  <a:pt x="14198" y="1"/>
                </a:moveTo>
                <a:lnTo>
                  <a:pt x="11173" y="2879"/>
                </a:lnTo>
                <a:lnTo>
                  <a:pt x="12003" y="4196"/>
                </a:lnTo>
                <a:cubicBezTo>
                  <a:pt x="10246" y="5611"/>
                  <a:pt x="8197" y="6538"/>
                  <a:pt x="6050" y="6929"/>
                </a:cubicBezTo>
                <a:cubicBezTo>
                  <a:pt x="4636" y="7221"/>
                  <a:pt x="3172" y="7416"/>
                  <a:pt x="1757" y="7368"/>
                </a:cubicBezTo>
                <a:cubicBezTo>
                  <a:pt x="1172" y="7368"/>
                  <a:pt x="586" y="7368"/>
                  <a:pt x="1" y="7319"/>
                </a:cubicBezTo>
                <a:lnTo>
                  <a:pt x="1" y="12832"/>
                </a:lnTo>
                <a:cubicBezTo>
                  <a:pt x="635" y="12881"/>
                  <a:pt x="1172" y="12929"/>
                  <a:pt x="1757" y="12929"/>
                </a:cubicBezTo>
                <a:cubicBezTo>
                  <a:pt x="8587" y="12929"/>
                  <a:pt x="14149" y="9612"/>
                  <a:pt x="14149" y="5514"/>
                </a:cubicBezTo>
                <a:lnTo>
                  <a:pt x="14149" y="5367"/>
                </a:lnTo>
                <a:lnTo>
                  <a:pt x="14149" y="5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035909" y="4388286"/>
            <a:ext cx="348525" cy="236567"/>
          </a:xfrm>
          <a:custGeom>
            <a:avLst/>
            <a:gdLst/>
            <a:ahLst/>
            <a:cxnLst/>
            <a:rect l="l" t="t" r="r" b="b"/>
            <a:pathLst>
              <a:path w="14149" h="9515" extrusionOk="0">
                <a:moveTo>
                  <a:pt x="14149" y="2099"/>
                </a:moveTo>
                <a:cubicBezTo>
                  <a:pt x="14149" y="6197"/>
                  <a:pt x="8587" y="9514"/>
                  <a:pt x="1757" y="9514"/>
                </a:cubicBezTo>
                <a:cubicBezTo>
                  <a:pt x="1171" y="9514"/>
                  <a:pt x="586" y="9514"/>
                  <a:pt x="0" y="9417"/>
                </a:cubicBezTo>
                <a:lnTo>
                  <a:pt x="488" y="4880"/>
                </a:lnTo>
                <a:cubicBezTo>
                  <a:pt x="927" y="4977"/>
                  <a:pt x="1318" y="5026"/>
                  <a:pt x="1757" y="5026"/>
                </a:cubicBezTo>
                <a:cubicBezTo>
                  <a:pt x="4440" y="5026"/>
                  <a:pt x="6636" y="3709"/>
                  <a:pt x="6636" y="2099"/>
                </a:cubicBezTo>
                <a:cubicBezTo>
                  <a:pt x="6636" y="1904"/>
                  <a:pt x="6587" y="1757"/>
                  <a:pt x="6538" y="1562"/>
                </a:cubicBezTo>
                <a:lnTo>
                  <a:pt x="13661" y="1"/>
                </a:lnTo>
                <a:cubicBezTo>
                  <a:pt x="14003" y="684"/>
                  <a:pt x="14149" y="1367"/>
                  <a:pt x="14149" y="20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rot="10800000" flipH="1">
            <a:off x="4433134" y="4782192"/>
            <a:ext cx="914402" cy="92353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Com o surgimento do modelo relacional proposto por Edgar Codd em 1970, os bancos de dados relacionais se tornaram populares na década de 1980. Eles introduziram a ideia de tabelas inter-relacionadas, usando chaves primárias e chaves estrangeiras para estabelecer relacionamentos entre os dados. Os bancos de dados relacionais ofereciam maior flexibilidade e facilidade de uso em comparação com os modelos anteriores.</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1980</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137422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Nessa década, a popularidade dos bancos de dados relacionais continuou a crescer. O Structured Query Language (SQL) se tornou a linguagem padrão para consulta e manipulação de dados em bancos de dados relacionais. Vários SGBDs comerciais foram desenvolvidos e se tornaram amplamente utilizados em empresas e organizações.</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1990</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361738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Com o advento da internet e o aumento explosivo da quantidade de dados gerados, surgiram novos desafios. Os bancos de dados começaram a lidar com dados não estruturados, como documentos, multimídia e dados na web. Também surgiram bancos de dados orientados a objetos, que integravam conceitos de programação orientada a objetos com o modelo relacional</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2000</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152225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Com o advento da internet e o aumento explosivo da quantidade de dados gerados, surgiram novos desafios. Os bancos de dados começaram a lidar com dados não estruturados, como documentos, multimídia e dados na web. Também surgiram bancos de dados orientados a objetos, que integravam conceitos de programação orientada a objetos com o modelo relacional</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2000</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187774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A era dos bancos de dados NoSQL (Not Only SQL) começou a ganhar destaque. Esses bancos de dados foram projetados para lidar com grandes volumes de dados, escalabilidade e alta disponibilidade. Eles oferecem diferentes modelos de dados, como documentos, chave-valor, colunas e grafos, e são amplamente utilizados em aplicativos da web, mídias sociais e análise de big data.</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2010</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311226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 Os bancos de dados continuam a evoluir para atender às crescentes demandas de armazenamento e processamento de dados. Tecnologias como bancos de dados em memória, bancos de dados distribuídos e computação em nuvem estão se tornando cada vez mais populares. Além disso, o uso de inteligência artificial e aprendizado de máquina em bancos de dados está impulsionando a análise avançada e a tomada de decisões automatizadas.</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Atualmente</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414182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279874" y="-426800"/>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578102" y="260104"/>
            <a:ext cx="5742166"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CURIOSIDADES </a:t>
            </a:r>
            <a:endParaRPr dirty="0"/>
          </a:p>
        </p:txBody>
      </p:sp>
      <p:sp>
        <p:nvSpPr>
          <p:cNvPr id="643" name="Google Shape;643;p31"/>
          <p:cNvSpPr/>
          <p:nvPr/>
        </p:nvSpPr>
        <p:spPr>
          <a:xfrm>
            <a:off x="4066666" y="249523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587108" y="1372910"/>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80522" y="217539"/>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88325" y="3883849"/>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txBox="1"/>
          <p:nvPr/>
        </p:nvSpPr>
        <p:spPr>
          <a:xfrm>
            <a:off x="5099475" y="4054000"/>
            <a:ext cx="33129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5"/>
            <a:ext cx="17115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2" name="Google Shape;652;p31"/>
          <p:cNvSpPr txBox="1"/>
          <p:nvPr/>
        </p:nvSpPr>
        <p:spPr>
          <a:xfrm>
            <a:off x="6166158" y="1699700"/>
            <a:ext cx="2246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
        <p:nvSpPr>
          <p:cNvPr id="653" name="Google Shape;653;p31"/>
          <p:cNvSpPr txBox="1"/>
          <p:nvPr/>
        </p:nvSpPr>
        <p:spPr>
          <a:xfrm>
            <a:off x="5601511" y="906826"/>
            <a:ext cx="3542489" cy="4236674"/>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termo "banco de dados" surgiu pela primeira vez na década de 1960 e foi popularizado por Edgar Codd, considerado o pai do modelo relacional.</a:t>
            </a:r>
          </a:p>
          <a:p>
            <a:pPr marL="285750" lvl="0" indent="-285750">
              <a:buFont typeface="Arial" panose="020B0604020202020204" pitchFamily="34" charset="0"/>
              <a:buChar char="•"/>
            </a:pPr>
            <a:endParaRPr lang="pt-BR" sz="1800">
              <a:solidFill>
                <a:schemeClr val="accent2"/>
              </a:solidFill>
              <a:latin typeface="Anton"/>
              <a:ea typeface="Anton"/>
              <a:cs typeface="Anton"/>
              <a:sym typeface="Anton"/>
            </a:endParaRPr>
          </a:p>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maior banco de dados do mundo é o Google, que lida com uma quantidade imensa de informações de várias fontes, incluindo a web, em seu mecanismo de busca.</a:t>
            </a:r>
            <a:endParaRPr sz="1800" dirty="0">
              <a:solidFill>
                <a:schemeClr val="accent2"/>
              </a:solidFill>
              <a:latin typeface="Anton"/>
              <a:ea typeface="Anton"/>
              <a:cs typeface="Anton"/>
              <a:sym typeface="Anton"/>
            </a:endParaRPr>
          </a:p>
        </p:txBody>
      </p:sp>
      <p:sp>
        <p:nvSpPr>
          <p:cNvPr id="654" name="Google Shape;654;p31"/>
          <p:cNvSpPr txBox="1"/>
          <p:nvPr/>
        </p:nvSpPr>
        <p:spPr>
          <a:xfrm>
            <a:off x="5631271" y="2750200"/>
            <a:ext cx="2781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29269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279874" y="-426800"/>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578102" y="260104"/>
            <a:ext cx="5742166"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CURIOSIDADES </a:t>
            </a:r>
            <a:endParaRPr dirty="0"/>
          </a:p>
        </p:txBody>
      </p:sp>
      <p:sp>
        <p:nvSpPr>
          <p:cNvPr id="643" name="Google Shape;643;p31"/>
          <p:cNvSpPr/>
          <p:nvPr/>
        </p:nvSpPr>
        <p:spPr>
          <a:xfrm>
            <a:off x="4066666" y="249523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587108" y="1372910"/>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80522" y="217539"/>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88325" y="3883849"/>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txBox="1"/>
          <p:nvPr/>
        </p:nvSpPr>
        <p:spPr>
          <a:xfrm>
            <a:off x="5099475" y="4054000"/>
            <a:ext cx="33129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5"/>
            <a:ext cx="17115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2" name="Google Shape;652;p31"/>
          <p:cNvSpPr txBox="1"/>
          <p:nvPr/>
        </p:nvSpPr>
        <p:spPr>
          <a:xfrm>
            <a:off x="6166158" y="1699700"/>
            <a:ext cx="2246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
        <p:nvSpPr>
          <p:cNvPr id="653" name="Google Shape;653;p31"/>
          <p:cNvSpPr txBox="1"/>
          <p:nvPr/>
        </p:nvSpPr>
        <p:spPr>
          <a:xfrm>
            <a:off x="5601511" y="906826"/>
            <a:ext cx="3542489" cy="4236674"/>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primeiro banco de dados relacional comercialmente disponível foi o Oracle, lançado em 1979.</a:t>
            </a:r>
          </a:p>
          <a:p>
            <a:pPr marL="285750" lvl="0" indent="-285750">
              <a:buFont typeface="Arial" panose="020B0604020202020204" pitchFamily="34" charset="0"/>
              <a:buChar char="•"/>
            </a:pPr>
            <a:endParaRPr lang="pt-BR" sz="1800">
              <a:solidFill>
                <a:schemeClr val="accent2"/>
              </a:solidFill>
              <a:latin typeface="Anton"/>
              <a:ea typeface="Anton"/>
              <a:cs typeface="Anton"/>
              <a:sym typeface="Anton"/>
            </a:endParaRPr>
          </a:p>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modelo de dados relacional é amplamente utilizado na indústria, mas existem outros modelos, como o modelo hierárquico, o modelo de rede, o modelo de documentos e o modelo de grafos.</a:t>
            </a:r>
            <a:endParaRPr sz="1800" dirty="0">
              <a:solidFill>
                <a:schemeClr val="accent2"/>
              </a:solidFill>
              <a:latin typeface="Anton"/>
              <a:ea typeface="Anton"/>
              <a:cs typeface="Anton"/>
              <a:sym typeface="Anton"/>
            </a:endParaRPr>
          </a:p>
        </p:txBody>
      </p:sp>
      <p:sp>
        <p:nvSpPr>
          <p:cNvPr id="654" name="Google Shape;654;p31"/>
          <p:cNvSpPr txBox="1"/>
          <p:nvPr/>
        </p:nvSpPr>
        <p:spPr>
          <a:xfrm>
            <a:off x="5631271" y="2750200"/>
            <a:ext cx="2781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3532208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279874" y="-426800"/>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578102" y="260104"/>
            <a:ext cx="5742166"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CURIOSIDADES </a:t>
            </a:r>
            <a:endParaRPr dirty="0"/>
          </a:p>
        </p:txBody>
      </p:sp>
      <p:sp>
        <p:nvSpPr>
          <p:cNvPr id="643" name="Google Shape;643;p31"/>
          <p:cNvSpPr/>
          <p:nvPr/>
        </p:nvSpPr>
        <p:spPr>
          <a:xfrm>
            <a:off x="4066666" y="249523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587108" y="1372910"/>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80522" y="217539"/>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88325" y="3883849"/>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txBox="1"/>
          <p:nvPr/>
        </p:nvSpPr>
        <p:spPr>
          <a:xfrm>
            <a:off x="5099475" y="4054000"/>
            <a:ext cx="33129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5"/>
            <a:ext cx="17115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2" name="Google Shape;652;p31"/>
          <p:cNvSpPr txBox="1"/>
          <p:nvPr/>
        </p:nvSpPr>
        <p:spPr>
          <a:xfrm>
            <a:off x="6166158" y="1699700"/>
            <a:ext cx="2246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
        <p:nvSpPr>
          <p:cNvPr id="653" name="Google Shape;653;p31"/>
          <p:cNvSpPr txBox="1"/>
          <p:nvPr/>
        </p:nvSpPr>
        <p:spPr>
          <a:xfrm>
            <a:off x="5601512" y="906826"/>
            <a:ext cx="3474250" cy="306467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banco de dados do Facebook é um dos maiores do mundo e armazena bilhões de fotos, vídeos, mensagens e informações de perfil dos usuários.</a:t>
            </a:r>
          </a:p>
          <a:p>
            <a:pPr marL="285750" lvl="0" indent="-285750">
              <a:buFont typeface="Arial" panose="020B0604020202020204" pitchFamily="34" charset="0"/>
              <a:buChar char="•"/>
            </a:pPr>
            <a:endParaRPr lang="pt-BR" sz="1800">
              <a:solidFill>
                <a:schemeClr val="accent2"/>
              </a:solidFill>
              <a:latin typeface="Anton"/>
              <a:ea typeface="Anton"/>
              <a:cs typeface="Anton"/>
              <a:sym typeface="Anton"/>
            </a:endParaRPr>
          </a:p>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termo "NoSQL" não significa "sem SQL", mas sim "Not Only SQL" (Não Apenas SQL), enfatizando que esses bancos de dados podem usar outras formas de consulta além do SQL tradicional.</a:t>
            </a:r>
            <a:endParaRPr sz="1800" dirty="0">
              <a:solidFill>
                <a:schemeClr val="accent2"/>
              </a:solidFill>
              <a:latin typeface="Anton"/>
              <a:ea typeface="Anton"/>
              <a:cs typeface="Anton"/>
              <a:sym typeface="Anton"/>
            </a:endParaRPr>
          </a:p>
        </p:txBody>
      </p:sp>
      <p:sp>
        <p:nvSpPr>
          <p:cNvPr id="654" name="Google Shape;654;p31"/>
          <p:cNvSpPr txBox="1"/>
          <p:nvPr/>
        </p:nvSpPr>
        <p:spPr>
          <a:xfrm>
            <a:off x="5631271" y="2750200"/>
            <a:ext cx="2781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100632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279874" y="-426800"/>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578102" y="260104"/>
            <a:ext cx="5742166"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CURIOSIDADES </a:t>
            </a:r>
            <a:endParaRPr dirty="0"/>
          </a:p>
        </p:txBody>
      </p:sp>
      <p:sp>
        <p:nvSpPr>
          <p:cNvPr id="643" name="Google Shape;643;p31"/>
          <p:cNvSpPr/>
          <p:nvPr/>
        </p:nvSpPr>
        <p:spPr>
          <a:xfrm>
            <a:off x="4066666" y="249523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587108" y="1372910"/>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80522" y="217539"/>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88325" y="3883849"/>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txBox="1"/>
          <p:nvPr/>
        </p:nvSpPr>
        <p:spPr>
          <a:xfrm>
            <a:off x="5099475" y="4054000"/>
            <a:ext cx="33129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5"/>
            <a:ext cx="17115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2" name="Google Shape;652;p31"/>
          <p:cNvSpPr txBox="1"/>
          <p:nvPr/>
        </p:nvSpPr>
        <p:spPr>
          <a:xfrm>
            <a:off x="6166158" y="1699700"/>
            <a:ext cx="2246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
        <p:nvSpPr>
          <p:cNvPr id="653" name="Google Shape;653;p31"/>
          <p:cNvSpPr txBox="1"/>
          <p:nvPr/>
        </p:nvSpPr>
        <p:spPr>
          <a:xfrm>
            <a:off x="5601511" y="906826"/>
            <a:ext cx="3542489" cy="4236674"/>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pt-BR" sz="1800">
                <a:solidFill>
                  <a:schemeClr val="accent2"/>
                </a:solidFill>
                <a:latin typeface="Anton"/>
                <a:ea typeface="Anton"/>
                <a:cs typeface="Anton"/>
                <a:sym typeface="Anton"/>
              </a:rPr>
              <a:t>A indústria de jogos eletrônicos utiliza bancos de dados para armazenar informações sobre personagens, níveis, conquistas e outros dados do jogo.</a:t>
            </a:r>
          </a:p>
          <a:p>
            <a:pPr marL="285750" lvl="0" indent="-285750">
              <a:buFont typeface="Arial" panose="020B0604020202020204" pitchFamily="34" charset="0"/>
              <a:buChar char="•"/>
            </a:pPr>
            <a:endParaRPr lang="pt-BR" sz="1800">
              <a:solidFill>
                <a:schemeClr val="accent2"/>
              </a:solidFill>
              <a:latin typeface="Anton"/>
              <a:ea typeface="Anton"/>
              <a:cs typeface="Anton"/>
              <a:sym typeface="Anton"/>
            </a:endParaRPr>
          </a:p>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Os bancos de dados em memória são projetados para armazenar os dados diretamente na memória principal do computador, em vez de acessar dados de discos rígidos, resultando em um desempenho mais rápido.</a:t>
            </a:r>
            <a:endParaRPr sz="1800" dirty="0">
              <a:solidFill>
                <a:schemeClr val="accent2"/>
              </a:solidFill>
              <a:latin typeface="Anton"/>
              <a:ea typeface="Anton"/>
              <a:cs typeface="Anton"/>
              <a:sym typeface="Anton"/>
            </a:endParaRPr>
          </a:p>
        </p:txBody>
      </p:sp>
      <p:sp>
        <p:nvSpPr>
          <p:cNvPr id="654" name="Google Shape;654;p31"/>
          <p:cNvSpPr txBox="1"/>
          <p:nvPr/>
        </p:nvSpPr>
        <p:spPr>
          <a:xfrm>
            <a:off x="5631271" y="2750200"/>
            <a:ext cx="2781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102151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8"/>
          <p:cNvSpPr txBox="1">
            <a:spLocks noGrp="1"/>
          </p:cNvSpPr>
          <p:nvPr>
            <p:ph type="subTitle" idx="1"/>
          </p:nvPr>
        </p:nvSpPr>
        <p:spPr>
          <a:xfrm>
            <a:off x="3378263" y="934422"/>
            <a:ext cx="5177400" cy="3125477"/>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pt-BR" dirty="0"/>
              <a:t>Um banco de dados é uma coleção organizada de informações relacionadas, geralmente armazenadas eletronicamente em um sistema de computador. Ele é projetado para armazenar, gerenciar e recuperar dados de forma eficiente.</a:t>
            </a:r>
          </a:p>
          <a:p>
            <a:pPr marL="0" lvl="0" indent="0">
              <a:buClr>
                <a:schemeClr val="dk1"/>
              </a:buClr>
              <a:buSzPts val="1100"/>
              <a:buNone/>
            </a:pPr>
            <a:endParaRPr lang="pt-BR" dirty="0"/>
          </a:p>
          <a:p>
            <a:pPr marL="0" lvl="0" indent="0">
              <a:buClr>
                <a:schemeClr val="dk1"/>
              </a:buClr>
              <a:buSzPts val="1100"/>
              <a:buNone/>
            </a:pPr>
            <a:r>
              <a:rPr lang="pt-BR" dirty="0"/>
              <a:t>Um banco de dados é composto por tabelas, que são estruturas que organizam os dados em linhas (registros) e colunas (campos). Cada registro representa uma entidade ou objeto específico, e cada campo contém um atributo ou uma característica desse objeto. Os campos também podem ser relacionados entre si, estabelecendo conexões e dependências entre os dados.</a:t>
            </a:r>
            <a:endParaRPr dirty="0"/>
          </a:p>
        </p:txBody>
      </p:sp>
      <p:sp>
        <p:nvSpPr>
          <p:cNvPr id="530" name="Google Shape;530;p28"/>
          <p:cNvSpPr txBox="1">
            <a:spLocks noGrp="1"/>
          </p:cNvSpPr>
          <p:nvPr>
            <p:ph type="title"/>
          </p:nvPr>
        </p:nvSpPr>
        <p:spPr>
          <a:xfrm>
            <a:off x="713225" y="1704900"/>
            <a:ext cx="2463814" cy="17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O QUE É?</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279874" y="-426800"/>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578102" y="260104"/>
            <a:ext cx="5742166"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CURIOSIDADES </a:t>
            </a:r>
            <a:endParaRPr dirty="0"/>
          </a:p>
        </p:txBody>
      </p:sp>
      <p:sp>
        <p:nvSpPr>
          <p:cNvPr id="643" name="Google Shape;643;p31"/>
          <p:cNvSpPr/>
          <p:nvPr/>
        </p:nvSpPr>
        <p:spPr>
          <a:xfrm>
            <a:off x="4066666" y="249523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587108" y="1372910"/>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80522" y="217539"/>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88325" y="3883849"/>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txBox="1"/>
          <p:nvPr/>
        </p:nvSpPr>
        <p:spPr>
          <a:xfrm>
            <a:off x="5099475" y="4054000"/>
            <a:ext cx="33129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5"/>
            <a:ext cx="17115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2" name="Google Shape;652;p31"/>
          <p:cNvSpPr txBox="1"/>
          <p:nvPr/>
        </p:nvSpPr>
        <p:spPr>
          <a:xfrm>
            <a:off x="6166158" y="1699700"/>
            <a:ext cx="2246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
        <p:nvSpPr>
          <p:cNvPr id="653" name="Google Shape;653;p31"/>
          <p:cNvSpPr txBox="1"/>
          <p:nvPr/>
        </p:nvSpPr>
        <p:spPr>
          <a:xfrm>
            <a:off x="5575865" y="856315"/>
            <a:ext cx="3584070" cy="397657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pt-BR" sz="1800">
                <a:solidFill>
                  <a:schemeClr val="accent2"/>
                </a:solidFill>
                <a:latin typeface="Anton"/>
                <a:ea typeface="Anton"/>
                <a:cs typeface="Anton"/>
                <a:sym typeface="Anton"/>
              </a:rPr>
              <a:t>O banco de dados do Serviço Nacional de Saúde do Reino Unido, chamado de NHS Spine, é considerado um dos maiores do mundo e contém registros médicos de milhões de pessoas.</a:t>
            </a:r>
          </a:p>
          <a:p>
            <a:pPr marL="285750" lvl="0" indent="-285750">
              <a:buFont typeface="Arial" panose="020B0604020202020204" pitchFamily="34" charset="0"/>
              <a:buChar char="•"/>
            </a:pPr>
            <a:endParaRPr lang="pt-BR" sz="1800">
              <a:solidFill>
                <a:schemeClr val="accent2"/>
              </a:solidFill>
              <a:latin typeface="Anton"/>
              <a:ea typeface="Anton"/>
              <a:cs typeface="Anton"/>
              <a:sym typeface="Anton"/>
            </a:endParaRPr>
          </a:p>
          <a:p>
            <a:pPr marL="285750" lvl="0" indent="-285750">
              <a:buFont typeface="Arial" panose="020B0604020202020204" pitchFamily="34" charset="0"/>
              <a:buChar char="•"/>
            </a:pPr>
            <a:r>
              <a:rPr lang="pt-BR" sz="1800">
                <a:solidFill>
                  <a:schemeClr val="accent2"/>
                </a:solidFill>
                <a:latin typeface="Anton"/>
                <a:ea typeface="Anton"/>
                <a:cs typeface="Anton"/>
                <a:sym typeface="Anton"/>
              </a:rPr>
              <a:t>A tecnologia blockchain, usada nas criptomoedas como o Bitcoin, é um tipo especial de banco de dados distribuído, onde as informações são registradas em blocos e armazenadas em uma rede descentralizada de computadores.</a:t>
            </a:r>
          </a:p>
          <a:p>
            <a:pPr marL="285750" lvl="0" indent="-285750">
              <a:buFont typeface="Arial" panose="020B0604020202020204" pitchFamily="34" charset="0"/>
              <a:buChar char="•"/>
            </a:pPr>
            <a:endParaRPr lang="pt-BR" sz="1800" dirty="0">
              <a:solidFill>
                <a:schemeClr val="accent2"/>
              </a:solidFill>
              <a:latin typeface="Anton"/>
              <a:ea typeface="Anton"/>
              <a:cs typeface="Anton"/>
              <a:sym typeface="Anton"/>
            </a:endParaRPr>
          </a:p>
        </p:txBody>
      </p:sp>
      <p:sp>
        <p:nvSpPr>
          <p:cNvPr id="654" name="Google Shape;654;p31"/>
          <p:cNvSpPr txBox="1"/>
          <p:nvPr/>
        </p:nvSpPr>
        <p:spPr>
          <a:xfrm>
            <a:off x="5576028" y="2545021"/>
            <a:ext cx="2781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319678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BCC08-8D01-46CE-A5BF-0BBF750A6966}"/>
              </a:ext>
            </a:extLst>
          </p:cNvPr>
          <p:cNvSpPr>
            <a:spLocks noGrp="1"/>
          </p:cNvSpPr>
          <p:nvPr>
            <p:ph type="title"/>
          </p:nvPr>
        </p:nvSpPr>
        <p:spPr>
          <a:xfrm>
            <a:off x="713224" y="1700784"/>
            <a:ext cx="7523049" cy="1737300"/>
          </a:xfrm>
        </p:spPr>
        <p:txBody>
          <a:bodyPr/>
          <a:lstStyle/>
          <a:p>
            <a:r>
              <a:rPr lang="pt-BR" dirty="0"/>
              <a:t>FIM, OBRIGADA PELA ATENÇÃO!!</a:t>
            </a:r>
          </a:p>
        </p:txBody>
      </p:sp>
    </p:spTree>
    <p:extLst>
      <p:ext uri="{BB962C8B-B14F-4D97-AF65-F5344CB8AC3E}">
        <p14:creationId xmlns:p14="http://schemas.microsoft.com/office/powerpoint/2010/main" val="41099160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9"/>
          <p:cNvSpPr txBox="1">
            <a:spLocks noGrp="1"/>
          </p:cNvSpPr>
          <p:nvPr>
            <p:ph type="title" idx="15"/>
          </p:nvPr>
        </p:nvSpPr>
        <p:spPr>
          <a:xfrm>
            <a:off x="117400" y="1344264"/>
            <a:ext cx="4706430" cy="173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pt-BR" dirty="0"/>
              <a:t>FUNCIONALIDADE</a:t>
            </a:r>
            <a:endParaRPr dirty="0"/>
          </a:p>
        </p:txBody>
      </p:sp>
      <p:sp>
        <p:nvSpPr>
          <p:cNvPr id="536" name="Google Shape;536;p29"/>
          <p:cNvSpPr/>
          <p:nvPr/>
        </p:nvSpPr>
        <p:spPr>
          <a:xfrm>
            <a:off x="4413578" y="3910600"/>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4414796" y="2647127"/>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4414796" y="1664090"/>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4364554" y="717850"/>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txBox="1">
            <a:spLocks noGrp="1"/>
          </p:cNvSpPr>
          <p:nvPr>
            <p:ph type="title"/>
          </p:nvPr>
        </p:nvSpPr>
        <p:spPr>
          <a:xfrm>
            <a:off x="4253742" y="753100"/>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accent3"/>
                </a:solidFill>
              </a:rPr>
              <a:t>1</a:t>
            </a:r>
            <a:endParaRPr sz="2700" dirty="0">
              <a:solidFill>
                <a:schemeClr val="accent3"/>
              </a:solidFill>
            </a:endParaRPr>
          </a:p>
        </p:txBody>
      </p:sp>
      <p:sp>
        <p:nvSpPr>
          <p:cNvPr id="541" name="Google Shape;541;p29"/>
          <p:cNvSpPr txBox="1">
            <a:spLocks noGrp="1"/>
          </p:cNvSpPr>
          <p:nvPr>
            <p:ph type="title" idx="5"/>
          </p:nvPr>
        </p:nvSpPr>
        <p:spPr>
          <a:xfrm>
            <a:off x="4303984" y="1672244"/>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accent3"/>
                </a:solidFill>
              </a:rPr>
              <a:t>2</a:t>
            </a:r>
            <a:endParaRPr sz="2700" dirty="0">
              <a:solidFill>
                <a:schemeClr val="accent3"/>
              </a:solidFill>
            </a:endParaRPr>
          </a:p>
        </p:txBody>
      </p:sp>
      <p:sp>
        <p:nvSpPr>
          <p:cNvPr id="542" name="Google Shape;542;p29"/>
          <p:cNvSpPr txBox="1">
            <a:spLocks noGrp="1"/>
          </p:cNvSpPr>
          <p:nvPr>
            <p:ph type="title" idx="6"/>
          </p:nvPr>
        </p:nvSpPr>
        <p:spPr>
          <a:xfrm>
            <a:off x="4303984" y="2663436"/>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accent3"/>
                </a:solidFill>
              </a:rPr>
              <a:t>3</a:t>
            </a:r>
            <a:endParaRPr sz="2700" dirty="0">
              <a:solidFill>
                <a:schemeClr val="accent3"/>
              </a:solidFill>
            </a:endParaRPr>
          </a:p>
        </p:txBody>
      </p:sp>
      <p:sp>
        <p:nvSpPr>
          <p:cNvPr id="543" name="Google Shape;543;p29"/>
          <p:cNvSpPr txBox="1">
            <a:spLocks noGrp="1"/>
          </p:cNvSpPr>
          <p:nvPr>
            <p:ph type="title" idx="7"/>
          </p:nvPr>
        </p:nvSpPr>
        <p:spPr>
          <a:xfrm>
            <a:off x="4280384" y="3932226"/>
            <a:ext cx="804600" cy="5075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accent3"/>
                </a:solidFill>
              </a:rPr>
              <a:t>4</a:t>
            </a:r>
            <a:endParaRPr sz="2700" dirty="0">
              <a:solidFill>
                <a:schemeClr val="accent3"/>
              </a:solidFill>
            </a:endParaRPr>
          </a:p>
        </p:txBody>
      </p:sp>
      <p:sp>
        <p:nvSpPr>
          <p:cNvPr id="548" name="Google Shape;548;p29"/>
          <p:cNvSpPr txBox="1">
            <a:spLocks noGrp="1"/>
          </p:cNvSpPr>
          <p:nvPr>
            <p:ph type="subTitle" idx="1"/>
          </p:nvPr>
        </p:nvSpPr>
        <p:spPr>
          <a:xfrm>
            <a:off x="4997772" y="540992"/>
            <a:ext cx="4183903" cy="548700"/>
          </a:xfrm>
          <a:prstGeom prst="rect">
            <a:avLst/>
          </a:prstGeom>
        </p:spPr>
        <p:txBody>
          <a:bodyPr spcFirstLastPara="1" wrap="square" lIns="91425" tIns="91425" rIns="91425" bIns="91425" anchor="t" anchorCtr="0">
            <a:noAutofit/>
          </a:bodyPr>
          <a:lstStyle/>
          <a:p>
            <a:pPr marL="0" lvl="0" indent="0">
              <a:spcAft>
                <a:spcPts val="1600"/>
              </a:spcAft>
            </a:pPr>
            <a:r>
              <a:rPr lang="pt-BR" sz="1050" dirty="0"/>
              <a:t>Criação da estrutura do banco de dados: Antes de armazenar os dados, é necessário projetar e criar a estrutura do banco de dados. Isso envolve a definição das tabelas, seus campos e relacionamentos. A linguagem SQL é frequentemente usada para criar e gerenciar a estrutura do banco de dados.</a:t>
            </a:r>
            <a:endParaRPr sz="1050" dirty="0"/>
          </a:p>
        </p:txBody>
      </p:sp>
      <p:sp>
        <p:nvSpPr>
          <p:cNvPr id="549" name="Google Shape;549;p29"/>
          <p:cNvSpPr txBox="1">
            <a:spLocks noGrp="1"/>
          </p:cNvSpPr>
          <p:nvPr>
            <p:ph type="subTitle" idx="2"/>
          </p:nvPr>
        </p:nvSpPr>
        <p:spPr>
          <a:xfrm>
            <a:off x="4997772" y="1476756"/>
            <a:ext cx="4236826" cy="1068388"/>
          </a:xfrm>
          <a:prstGeom prst="rect">
            <a:avLst/>
          </a:prstGeom>
        </p:spPr>
        <p:txBody>
          <a:bodyPr spcFirstLastPara="1" wrap="square" lIns="91425" tIns="91425" rIns="91425" bIns="91425" anchor="t" anchorCtr="0">
            <a:noAutofit/>
          </a:bodyPr>
          <a:lstStyle/>
          <a:p>
            <a:pPr marL="0" lvl="0" indent="0">
              <a:spcBef>
                <a:spcPts val="1600"/>
              </a:spcBef>
              <a:spcAft>
                <a:spcPts val="1600"/>
              </a:spcAft>
            </a:pPr>
            <a:r>
              <a:rPr lang="pt-BR" sz="1050" dirty="0"/>
              <a:t>Inserção de dados: Depois que a estrutura do banco de dados é definida, os dados podem ser inseridos nas tabelas. Isso geralmente é feito por meio de instruções SQL de inserção, que especificam os valores dos campos para cada registro.</a:t>
            </a:r>
            <a:endParaRPr sz="1050" dirty="0"/>
          </a:p>
        </p:txBody>
      </p:sp>
      <p:sp>
        <p:nvSpPr>
          <p:cNvPr id="550" name="Google Shape;550;p29"/>
          <p:cNvSpPr txBox="1">
            <a:spLocks noGrp="1"/>
          </p:cNvSpPr>
          <p:nvPr>
            <p:ph type="subTitle" idx="3"/>
          </p:nvPr>
        </p:nvSpPr>
        <p:spPr>
          <a:xfrm>
            <a:off x="5028056" y="2569449"/>
            <a:ext cx="4123333" cy="1321974"/>
          </a:xfrm>
          <a:prstGeom prst="rect">
            <a:avLst/>
          </a:prstGeom>
        </p:spPr>
        <p:txBody>
          <a:bodyPr spcFirstLastPara="1" wrap="square" lIns="91425" tIns="91425" rIns="91425" bIns="91425" anchor="t" anchorCtr="0">
            <a:noAutofit/>
          </a:bodyPr>
          <a:lstStyle/>
          <a:p>
            <a:pPr marL="0" lvl="0" indent="0">
              <a:spcAft>
                <a:spcPts val="1600"/>
              </a:spcAft>
            </a:pPr>
            <a:r>
              <a:rPr lang="pt-BR" sz="1050" dirty="0"/>
              <a:t>Consultas e recuperação de dados: Uma das principais funções de um banco de dados é permitir a recuperação eficiente dos dados armazenados. Isso é feito por meio de consultas, que são instruções SQL usadas para especificar quais dados devem ser retornados. As consultas podem filtrar os registros com base em critérios específicos, combinar dados de várias tabelas através de junções e operações nos dados</a:t>
            </a:r>
            <a:endParaRPr sz="1050" dirty="0"/>
          </a:p>
        </p:txBody>
      </p:sp>
      <p:sp>
        <p:nvSpPr>
          <p:cNvPr id="551" name="Google Shape;551;p29"/>
          <p:cNvSpPr txBox="1">
            <a:spLocks noGrp="1"/>
          </p:cNvSpPr>
          <p:nvPr>
            <p:ph type="subTitle" idx="4"/>
          </p:nvPr>
        </p:nvSpPr>
        <p:spPr>
          <a:xfrm>
            <a:off x="5058342" y="3918506"/>
            <a:ext cx="3983300" cy="548700"/>
          </a:xfrm>
          <a:prstGeom prst="rect">
            <a:avLst/>
          </a:prstGeom>
        </p:spPr>
        <p:txBody>
          <a:bodyPr spcFirstLastPara="1" wrap="square" lIns="91425" tIns="91425" rIns="91425" bIns="91425" anchor="t" anchorCtr="0">
            <a:noAutofit/>
          </a:bodyPr>
          <a:lstStyle/>
          <a:p>
            <a:pPr marL="0" lvl="0" indent="0">
              <a:spcAft>
                <a:spcPts val="1600"/>
              </a:spcAft>
            </a:pPr>
            <a:r>
              <a:rPr lang="pt-BR" sz="1050" dirty="0"/>
              <a:t>Atualização e exclusão de dados: Além da inserção de dados, os bancos de dados permitem a atualização e exclusão de registros existentes. Isso é feito por meio de instruções SQL de atualização e exclusão, que modificam ou removem registros específicos de uma tabela.</a:t>
            </a:r>
            <a:endParaRPr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9"/>
          <p:cNvSpPr txBox="1">
            <a:spLocks noGrp="1"/>
          </p:cNvSpPr>
          <p:nvPr>
            <p:ph type="title" idx="15"/>
          </p:nvPr>
        </p:nvSpPr>
        <p:spPr>
          <a:xfrm>
            <a:off x="117400" y="1344264"/>
            <a:ext cx="4706430" cy="173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pt-BR" dirty="0"/>
              <a:t>FUNCIONALIDADE</a:t>
            </a:r>
            <a:endParaRPr dirty="0"/>
          </a:p>
        </p:txBody>
      </p:sp>
      <p:sp>
        <p:nvSpPr>
          <p:cNvPr id="538" name="Google Shape;538;p29"/>
          <p:cNvSpPr/>
          <p:nvPr/>
        </p:nvSpPr>
        <p:spPr>
          <a:xfrm>
            <a:off x="4383231" y="2653622"/>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4386847" y="1104522"/>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txBox="1">
            <a:spLocks noGrp="1"/>
          </p:cNvSpPr>
          <p:nvPr>
            <p:ph type="title" idx="5"/>
          </p:nvPr>
        </p:nvSpPr>
        <p:spPr>
          <a:xfrm>
            <a:off x="4282859" y="2674085"/>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accent3"/>
                </a:solidFill>
              </a:rPr>
              <a:t>6</a:t>
            </a:r>
            <a:endParaRPr sz="2700" dirty="0">
              <a:solidFill>
                <a:schemeClr val="accent3"/>
              </a:solidFill>
            </a:endParaRPr>
          </a:p>
        </p:txBody>
      </p:sp>
      <p:sp>
        <p:nvSpPr>
          <p:cNvPr id="543" name="Google Shape;543;p29"/>
          <p:cNvSpPr txBox="1">
            <a:spLocks noGrp="1"/>
          </p:cNvSpPr>
          <p:nvPr>
            <p:ph type="title" idx="7"/>
          </p:nvPr>
        </p:nvSpPr>
        <p:spPr>
          <a:xfrm>
            <a:off x="4327932" y="3918070"/>
            <a:ext cx="804600" cy="5075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accent3"/>
                </a:solidFill>
              </a:rPr>
              <a:t>4</a:t>
            </a:r>
            <a:endParaRPr sz="2700" dirty="0">
              <a:solidFill>
                <a:schemeClr val="accent3"/>
              </a:solidFill>
            </a:endParaRPr>
          </a:p>
        </p:txBody>
      </p:sp>
      <p:sp>
        <p:nvSpPr>
          <p:cNvPr id="548" name="Google Shape;548;p29"/>
          <p:cNvSpPr txBox="1">
            <a:spLocks noGrp="1"/>
          </p:cNvSpPr>
          <p:nvPr>
            <p:ph type="subTitle" idx="1"/>
          </p:nvPr>
        </p:nvSpPr>
        <p:spPr>
          <a:xfrm>
            <a:off x="4927818" y="1140244"/>
            <a:ext cx="4183903" cy="548700"/>
          </a:xfrm>
          <a:prstGeom prst="rect">
            <a:avLst/>
          </a:prstGeom>
        </p:spPr>
        <p:txBody>
          <a:bodyPr spcFirstLastPara="1" wrap="square" lIns="91425" tIns="91425" rIns="91425" bIns="91425" anchor="t" anchorCtr="0">
            <a:noAutofit/>
          </a:bodyPr>
          <a:lstStyle/>
          <a:p>
            <a:pPr marL="0" lvl="0" indent="0">
              <a:spcAft>
                <a:spcPts val="1600"/>
              </a:spcAft>
            </a:pPr>
            <a:r>
              <a:rPr lang="pt-BR" sz="1050" dirty="0"/>
              <a:t>Gerenciamento de transações: Os bancos de dados geralmente têm recursos de gerenciamento de transações para garantir que as operações sejam executadas de forma confiável e consistente. As transações são usadas para agrupar várias operações em uma unidade lógica, garantindo que todas as operações sejam concluídas com sucesso ou revertidas se ocorrer algum erro</a:t>
            </a:r>
            <a:endParaRPr sz="1050" dirty="0"/>
          </a:p>
        </p:txBody>
      </p:sp>
      <p:sp>
        <p:nvSpPr>
          <p:cNvPr id="549" name="Google Shape;549;p29"/>
          <p:cNvSpPr txBox="1">
            <a:spLocks noGrp="1"/>
          </p:cNvSpPr>
          <p:nvPr>
            <p:ph type="subTitle" idx="2"/>
          </p:nvPr>
        </p:nvSpPr>
        <p:spPr>
          <a:xfrm>
            <a:off x="4997772" y="2674084"/>
            <a:ext cx="4236826" cy="1474393"/>
          </a:xfrm>
          <a:prstGeom prst="rect">
            <a:avLst/>
          </a:prstGeom>
        </p:spPr>
        <p:txBody>
          <a:bodyPr spcFirstLastPara="1" wrap="square" lIns="91425" tIns="91425" rIns="91425" bIns="91425" anchor="t" anchorCtr="0">
            <a:noAutofit/>
          </a:bodyPr>
          <a:lstStyle/>
          <a:p>
            <a:pPr marL="0" lvl="0" indent="0">
              <a:spcBef>
                <a:spcPts val="1600"/>
              </a:spcBef>
              <a:spcAft>
                <a:spcPts val="1600"/>
              </a:spcAft>
            </a:pPr>
            <a:r>
              <a:rPr lang="pt-BR" sz="1050" dirty="0"/>
              <a:t>Segurança e controle de acesso: Os bancos de dados possuem recursos de segurança para proteger os dados armazenados. Isso inclui autenticação e controle de acesso, que determinam quem pode visualizar, modificar ou excluir dados específicos. Também podem ser aplicadas restrições de integridade para garantir a consistência e validade dos dados.</a:t>
            </a:r>
            <a:endParaRPr sz="1050" dirty="0"/>
          </a:p>
        </p:txBody>
      </p:sp>
      <p:sp>
        <p:nvSpPr>
          <p:cNvPr id="3" name="Título 2">
            <a:extLst>
              <a:ext uri="{FF2B5EF4-FFF2-40B4-BE49-F238E27FC236}">
                <a16:creationId xmlns:a16="http://schemas.microsoft.com/office/drawing/2014/main" id="{63D7092B-C6E1-4D6A-879D-1DF306FC39BE}"/>
              </a:ext>
            </a:extLst>
          </p:cNvPr>
          <p:cNvSpPr>
            <a:spLocks noGrp="1"/>
          </p:cNvSpPr>
          <p:nvPr>
            <p:ph type="title"/>
          </p:nvPr>
        </p:nvSpPr>
        <p:spPr>
          <a:xfrm>
            <a:off x="4282859" y="1184743"/>
            <a:ext cx="804600" cy="431751"/>
          </a:xfrm>
        </p:spPr>
        <p:txBody>
          <a:bodyPr/>
          <a:lstStyle/>
          <a:p>
            <a:r>
              <a:rPr lang="pt-BR" dirty="0">
                <a:solidFill>
                  <a:schemeClr val="accent3"/>
                </a:solidFill>
              </a:rPr>
              <a:t>5</a:t>
            </a:r>
          </a:p>
        </p:txBody>
      </p:sp>
    </p:spTree>
    <p:extLst>
      <p:ext uri="{BB962C8B-B14F-4D97-AF65-F5344CB8AC3E}">
        <p14:creationId xmlns:p14="http://schemas.microsoft.com/office/powerpoint/2010/main" val="366348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0"/>
          <p:cNvSpPr txBox="1">
            <a:spLocks noGrp="1"/>
          </p:cNvSpPr>
          <p:nvPr>
            <p:ph type="title"/>
          </p:nvPr>
        </p:nvSpPr>
        <p:spPr>
          <a:xfrm>
            <a:off x="190041" y="539505"/>
            <a:ext cx="5419376" cy="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APPS DE BANCO DE DADOS</a:t>
            </a:r>
            <a:endParaRPr dirty="0"/>
          </a:p>
        </p:txBody>
      </p:sp>
      <p:sp>
        <p:nvSpPr>
          <p:cNvPr id="558" name="Google Shape;558;p30"/>
          <p:cNvSpPr txBox="1">
            <a:spLocks noGrp="1"/>
          </p:cNvSpPr>
          <p:nvPr>
            <p:ph type="subTitle" idx="1"/>
          </p:nvPr>
        </p:nvSpPr>
        <p:spPr>
          <a:xfrm>
            <a:off x="624952" y="1823907"/>
            <a:ext cx="3256800" cy="1632000"/>
          </a:xfrm>
          <a:prstGeom prst="rect">
            <a:avLst/>
          </a:prstGeom>
        </p:spPr>
        <p:txBody>
          <a:bodyPr spcFirstLastPara="1" wrap="square" lIns="91425" tIns="91425" rIns="91425" bIns="91425" anchor="t" anchorCtr="0">
            <a:noAutofit/>
          </a:bodyPr>
          <a:lstStyle/>
          <a:p>
            <a:pPr marL="171450" lvl="0" indent="-171450">
              <a:spcAft>
                <a:spcPts val="1600"/>
              </a:spcAft>
              <a:buFont typeface="Arial" panose="020B0604020202020204" pitchFamily="34" charset="0"/>
              <a:buChar char="•"/>
            </a:pPr>
            <a:r>
              <a:rPr lang="pt-BR" sz="1100" dirty="0"/>
              <a:t>Oracle </a:t>
            </a:r>
            <a:r>
              <a:rPr lang="pt-BR" sz="1100" dirty="0" err="1"/>
              <a:t>Database</a:t>
            </a:r>
            <a:r>
              <a:rPr lang="pt-BR" sz="1100" dirty="0"/>
              <a:t>: O Oracle </a:t>
            </a:r>
            <a:r>
              <a:rPr lang="pt-BR" sz="1100" dirty="0" err="1"/>
              <a:t>Database</a:t>
            </a:r>
            <a:r>
              <a:rPr lang="pt-BR" sz="1100" dirty="0"/>
              <a:t> é um sistema de gerenciamento de banco de dados relacional (RDBMS) muito utilizado em empresas de grande porte. Ele oferece recursos avançados de segurança, escalabilidade e alta disponibilidade.</a:t>
            </a:r>
          </a:p>
          <a:p>
            <a:pPr marL="171450" lvl="0" indent="-171450">
              <a:spcAft>
                <a:spcPts val="1600"/>
              </a:spcAft>
              <a:buFont typeface="Arial" panose="020B0604020202020204" pitchFamily="34" charset="0"/>
              <a:buChar char="•"/>
            </a:pPr>
            <a:r>
              <a:rPr lang="pt-BR" sz="1100" dirty="0"/>
              <a:t>MySQL: O MySQL é um sistema de gerenciamento de banco de dados relacional de código aberto que é amplamente utilizado, especialmente em aplicativos da web. Ele é conhecido por ser rápido, confiável e fácil de usar.</a:t>
            </a:r>
          </a:p>
        </p:txBody>
      </p:sp>
      <p:grpSp>
        <p:nvGrpSpPr>
          <p:cNvPr id="559" name="Google Shape;559;p30"/>
          <p:cNvGrpSpPr/>
          <p:nvPr/>
        </p:nvGrpSpPr>
        <p:grpSpPr>
          <a:xfrm>
            <a:off x="4412209" y="2044486"/>
            <a:ext cx="978319" cy="2635627"/>
            <a:chOff x="4375475" y="2860375"/>
            <a:chExt cx="528250" cy="1423125"/>
          </a:xfrm>
        </p:grpSpPr>
        <p:sp>
          <p:nvSpPr>
            <p:cNvPr id="560" name="Google Shape;560;p30"/>
            <p:cNvSpPr/>
            <p:nvPr/>
          </p:nvSpPr>
          <p:spPr>
            <a:xfrm>
              <a:off x="4534150" y="4114425"/>
              <a:ext cx="109725" cy="136075"/>
            </a:xfrm>
            <a:custGeom>
              <a:avLst/>
              <a:gdLst/>
              <a:ahLst/>
              <a:cxnLst/>
              <a:rect l="l" t="t" r="r" b="b"/>
              <a:pathLst>
                <a:path w="4389" h="5443" extrusionOk="0">
                  <a:moveTo>
                    <a:pt x="2372" y="1"/>
                  </a:moveTo>
                  <a:cubicBezTo>
                    <a:pt x="2364" y="1"/>
                    <a:pt x="2355" y="23"/>
                    <a:pt x="2344" y="74"/>
                  </a:cubicBezTo>
                  <a:lnTo>
                    <a:pt x="171" y="330"/>
                  </a:lnTo>
                  <a:cubicBezTo>
                    <a:pt x="171" y="330"/>
                    <a:pt x="129" y="1139"/>
                    <a:pt x="86" y="1267"/>
                  </a:cubicBezTo>
                  <a:cubicBezTo>
                    <a:pt x="86" y="1395"/>
                    <a:pt x="1" y="1522"/>
                    <a:pt x="44" y="1650"/>
                  </a:cubicBezTo>
                  <a:cubicBezTo>
                    <a:pt x="86" y="1777"/>
                    <a:pt x="1877" y="5443"/>
                    <a:pt x="2782" y="5443"/>
                  </a:cubicBezTo>
                  <a:cubicBezTo>
                    <a:pt x="2792" y="5443"/>
                    <a:pt x="2802" y="5442"/>
                    <a:pt x="2812" y="5441"/>
                  </a:cubicBezTo>
                  <a:cubicBezTo>
                    <a:pt x="3451" y="5356"/>
                    <a:pt x="4389" y="4675"/>
                    <a:pt x="3324" y="4291"/>
                  </a:cubicBezTo>
                  <a:cubicBezTo>
                    <a:pt x="2812" y="3993"/>
                    <a:pt x="2429" y="1096"/>
                    <a:pt x="2429" y="1011"/>
                  </a:cubicBezTo>
                  <a:cubicBezTo>
                    <a:pt x="2392" y="937"/>
                    <a:pt x="2419" y="1"/>
                    <a:pt x="2372"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4438325" y="4074975"/>
              <a:ext cx="109700" cy="135125"/>
            </a:xfrm>
            <a:custGeom>
              <a:avLst/>
              <a:gdLst/>
              <a:ahLst/>
              <a:cxnLst/>
              <a:rect l="l" t="t" r="r" b="b"/>
              <a:pathLst>
                <a:path w="4388" h="5405" extrusionOk="0">
                  <a:moveTo>
                    <a:pt x="2329" y="0"/>
                  </a:moveTo>
                  <a:cubicBezTo>
                    <a:pt x="2321" y="0"/>
                    <a:pt x="2312" y="23"/>
                    <a:pt x="2300" y="76"/>
                  </a:cubicBezTo>
                  <a:lnTo>
                    <a:pt x="128" y="332"/>
                  </a:lnTo>
                  <a:cubicBezTo>
                    <a:pt x="128" y="332"/>
                    <a:pt x="85" y="1098"/>
                    <a:pt x="85" y="1269"/>
                  </a:cubicBezTo>
                  <a:cubicBezTo>
                    <a:pt x="43" y="1397"/>
                    <a:pt x="0" y="1524"/>
                    <a:pt x="0" y="1652"/>
                  </a:cubicBezTo>
                  <a:cubicBezTo>
                    <a:pt x="42" y="1861"/>
                    <a:pt x="1812" y="5404"/>
                    <a:pt x="2722" y="5404"/>
                  </a:cubicBezTo>
                  <a:cubicBezTo>
                    <a:pt x="2738" y="5404"/>
                    <a:pt x="2754" y="5403"/>
                    <a:pt x="2769" y="5401"/>
                  </a:cubicBezTo>
                  <a:cubicBezTo>
                    <a:pt x="3451" y="5358"/>
                    <a:pt x="4388" y="4677"/>
                    <a:pt x="3323" y="4293"/>
                  </a:cubicBezTo>
                  <a:cubicBezTo>
                    <a:pt x="2769" y="3995"/>
                    <a:pt x="2428" y="1098"/>
                    <a:pt x="2386" y="1013"/>
                  </a:cubicBezTo>
                  <a:cubicBezTo>
                    <a:pt x="2349" y="903"/>
                    <a:pt x="2375" y="0"/>
                    <a:pt x="2329"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375475" y="3380375"/>
              <a:ext cx="169350" cy="719250"/>
            </a:xfrm>
            <a:custGeom>
              <a:avLst/>
              <a:gdLst/>
              <a:ahLst/>
              <a:cxnLst/>
              <a:rect l="l" t="t" r="r" b="b"/>
              <a:pathLst>
                <a:path w="6774" h="28770" extrusionOk="0">
                  <a:moveTo>
                    <a:pt x="2344" y="1"/>
                  </a:moveTo>
                  <a:cubicBezTo>
                    <a:pt x="2344" y="1"/>
                    <a:pt x="1" y="3196"/>
                    <a:pt x="1492" y="6561"/>
                  </a:cubicBezTo>
                  <a:cubicBezTo>
                    <a:pt x="1832" y="7328"/>
                    <a:pt x="2045" y="8180"/>
                    <a:pt x="2088" y="9032"/>
                  </a:cubicBezTo>
                  <a:cubicBezTo>
                    <a:pt x="2173" y="10182"/>
                    <a:pt x="2301" y="11715"/>
                    <a:pt x="2344" y="13078"/>
                  </a:cubicBezTo>
                  <a:cubicBezTo>
                    <a:pt x="2429" y="15294"/>
                    <a:pt x="2599" y="15890"/>
                    <a:pt x="2514" y="16145"/>
                  </a:cubicBezTo>
                  <a:cubicBezTo>
                    <a:pt x="2003" y="17551"/>
                    <a:pt x="1747" y="19000"/>
                    <a:pt x="1705" y="20490"/>
                  </a:cubicBezTo>
                  <a:cubicBezTo>
                    <a:pt x="1577" y="23132"/>
                    <a:pt x="2471" y="28456"/>
                    <a:pt x="2471" y="28456"/>
                  </a:cubicBezTo>
                  <a:cubicBezTo>
                    <a:pt x="2471" y="28456"/>
                    <a:pt x="2659" y="28769"/>
                    <a:pt x="3243" y="28769"/>
                  </a:cubicBezTo>
                  <a:cubicBezTo>
                    <a:pt x="3623" y="28769"/>
                    <a:pt x="4170" y="28637"/>
                    <a:pt x="4942" y="28201"/>
                  </a:cubicBezTo>
                  <a:cubicBezTo>
                    <a:pt x="4942" y="28201"/>
                    <a:pt x="5240" y="20192"/>
                    <a:pt x="5581" y="17935"/>
                  </a:cubicBezTo>
                  <a:cubicBezTo>
                    <a:pt x="5666" y="17296"/>
                    <a:pt x="5794" y="16699"/>
                    <a:pt x="5965" y="16103"/>
                  </a:cubicBezTo>
                  <a:cubicBezTo>
                    <a:pt x="6391" y="14697"/>
                    <a:pt x="6689" y="13206"/>
                    <a:pt x="6774" y="11758"/>
                  </a:cubicBezTo>
                  <a:cubicBezTo>
                    <a:pt x="6731" y="9713"/>
                    <a:pt x="6604" y="7626"/>
                    <a:pt x="6348" y="5624"/>
                  </a:cubicBezTo>
                  <a:cubicBezTo>
                    <a:pt x="6092" y="3323"/>
                    <a:pt x="5837" y="1364"/>
                    <a:pt x="5837" y="1364"/>
                  </a:cubicBezTo>
                  <a:cubicBezTo>
                    <a:pt x="4516" y="1364"/>
                    <a:pt x="3281" y="853"/>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470275" y="3479425"/>
              <a:ext cx="74550" cy="304600"/>
            </a:xfrm>
            <a:custGeom>
              <a:avLst/>
              <a:gdLst/>
              <a:ahLst/>
              <a:cxnLst/>
              <a:rect l="l" t="t" r="r" b="b"/>
              <a:pathLst>
                <a:path w="2982" h="12184" extrusionOk="0">
                  <a:moveTo>
                    <a:pt x="426" y="0"/>
                  </a:moveTo>
                  <a:cubicBezTo>
                    <a:pt x="426" y="1"/>
                    <a:pt x="0" y="2855"/>
                    <a:pt x="682" y="4601"/>
                  </a:cubicBezTo>
                  <a:cubicBezTo>
                    <a:pt x="1448" y="7072"/>
                    <a:pt x="1960" y="9585"/>
                    <a:pt x="2173" y="12183"/>
                  </a:cubicBezTo>
                  <a:cubicBezTo>
                    <a:pt x="2599" y="10778"/>
                    <a:pt x="2897" y="9287"/>
                    <a:pt x="2982" y="7838"/>
                  </a:cubicBezTo>
                  <a:cubicBezTo>
                    <a:pt x="2939" y="5751"/>
                    <a:pt x="2812" y="3706"/>
                    <a:pt x="2556" y="1704"/>
                  </a:cubicBezTo>
                  <a:cubicBezTo>
                    <a:pt x="1789" y="1108"/>
                    <a:pt x="426" y="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470275" y="3407000"/>
              <a:ext cx="188500" cy="730050"/>
            </a:xfrm>
            <a:custGeom>
              <a:avLst/>
              <a:gdLst/>
              <a:ahLst/>
              <a:cxnLst/>
              <a:rect l="l" t="t" r="r" b="b"/>
              <a:pathLst>
                <a:path w="7540" h="29202" extrusionOk="0">
                  <a:moveTo>
                    <a:pt x="6390" y="1"/>
                  </a:moveTo>
                  <a:cubicBezTo>
                    <a:pt x="5443" y="237"/>
                    <a:pt x="4483" y="356"/>
                    <a:pt x="3525" y="356"/>
                  </a:cubicBezTo>
                  <a:cubicBezTo>
                    <a:pt x="2758" y="356"/>
                    <a:pt x="1993" y="280"/>
                    <a:pt x="1235" y="128"/>
                  </a:cubicBezTo>
                  <a:lnTo>
                    <a:pt x="1235" y="128"/>
                  </a:lnTo>
                  <a:cubicBezTo>
                    <a:pt x="0" y="2557"/>
                    <a:pt x="170" y="5496"/>
                    <a:pt x="1661" y="7754"/>
                  </a:cubicBezTo>
                  <a:cubicBezTo>
                    <a:pt x="2045" y="8307"/>
                    <a:pt x="2769" y="14356"/>
                    <a:pt x="2854" y="15166"/>
                  </a:cubicBezTo>
                  <a:cubicBezTo>
                    <a:pt x="2897" y="15975"/>
                    <a:pt x="2386" y="16145"/>
                    <a:pt x="2173" y="18574"/>
                  </a:cubicBezTo>
                  <a:cubicBezTo>
                    <a:pt x="1960" y="21002"/>
                    <a:pt x="2428" y="28797"/>
                    <a:pt x="2428" y="28797"/>
                  </a:cubicBezTo>
                  <a:cubicBezTo>
                    <a:pt x="2676" y="29098"/>
                    <a:pt x="3037" y="29202"/>
                    <a:pt x="3417" y="29202"/>
                  </a:cubicBezTo>
                  <a:cubicBezTo>
                    <a:pt x="4277" y="29202"/>
                    <a:pt x="5240" y="28669"/>
                    <a:pt x="5240" y="28669"/>
                  </a:cubicBezTo>
                  <a:cubicBezTo>
                    <a:pt x="5240" y="28669"/>
                    <a:pt x="5453" y="25134"/>
                    <a:pt x="5751" y="22365"/>
                  </a:cubicBezTo>
                  <a:cubicBezTo>
                    <a:pt x="6092" y="19425"/>
                    <a:pt x="6475" y="17594"/>
                    <a:pt x="6603" y="16401"/>
                  </a:cubicBezTo>
                  <a:cubicBezTo>
                    <a:pt x="6773" y="15251"/>
                    <a:pt x="7540" y="10267"/>
                    <a:pt x="7412" y="6816"/>
                  </a:cubicBezTo>
                  <a:cubicBezTo>
                    <a:pt x="7242" y="4516"/>
                    <a:pt x="6901" y="2216"/>
                    <a:pt x="6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536300" y="3001250"/>
              <a:ext cx="367425" cy="332300"/>
            </a:xfrm>
            <a:custGeom>
              <a:avLst/>
              <a:gdLst/>
              <a:ahLst/>
              <a:cxnLst/>
              <a:rect l="l" t="t" r="r" b="b"/>
              <a:pathLst>
                <a:path w="14697" h="13292" extrusionOk="0">
                  <a:moveTo>
                    <a:pt x="0" y="6263"/>
                  </a:moveTo>
                  <a:lnTo>
                    <a:pt x="171" y="6220"/>
                  </a:lnTo>
                  <a:lnTo>
                    <a:pt x="341" y="6263"/>
                  </a:lnTo>
                  <a:lnTo>
                    <a:pt x="5580" y="129"/>
                  </a:lnTo>
                  <a:cubicBezTo>
                    <a:pt x="5666" y="1"/>
                    <a:pt x="5836" y="1"/>
                    <a:pt x="6006" y="86"/>
                  </a:cubicBezTo>
                  <a:lnTo>
                    <a:pt x="14356" y="6220"/>
                  </a:lnTo>
                  <a:lnTo>
                    <a:pt x="14611" y="6135"/>
                  </a:lnTo>
                  <a:lnTo>
                    <a:pt x="14697" y="6518"/>
                  </a:lnTo>
                  <a:lnTo>
                    <a:pt x="14697" y="6518"/>
                  </a:lnTo>
                  <a:cubicBezTo>
                    <a:pt x="14697" y="6603"/>
                    <a:pt x="14697" y="6731"/>
                    <a:pt x="14611" y="6774"/>
                  </a:cubicBezTo>
                  <a:lnTo>
                    <a:pt x="9201" y="13121"/>
                  </a:lnTo>
                  <a:cubicBezTo>
                    <a:pt x="9116" y="13291"/>
                    <a:pt x="8903" y="13291"/>
                    <a:pt x="8733" y="13206"/>
                  </a:cubicBezTo>
                  <a:lnTo>
                    <a:pt x="171" y="6902"/>
                  </a:lnTo>
                  <a:cubicBezTo>
                    <a:pt x="85" y="6859"/>
                    <a:pt x="43" y="6774"/>
                    <a:pt x="85" y="6689"/>
                  </a:cubicBezTo>
                  <a:lnTo>
                    <a:pt x="85" y="6689"/>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534150" y="2988475"/>
              <a:ext cx="368500" cy="333350"/>
            </a:xfrm>
            <a:custGeom>
              <a:avLst/>
              <a:gdLst/>
              <a:ahLst/>
              <a:cxnLst/>
              <a:rect l="l" t="t" r="r" b="b"/>
              <a:pathLst>
                <a:path w="14740" h="13334" extrusionOk="0">
                  <a:moveTo>
                    <a:pt x="171" y="6944"/>
                  </a:moveTo>
                  <a:lnTo>
                    <a:pt x="8734" y="13206"/>
                  </a:lnTo>
                  <a:cubicBezTo>
                    <a:pt x="8904" y="13334"/>
                    <a:pt x="9117" y="13291"/>
                    <a:pt x="9202" y="13163"/>
                  </a:cubicBezTo>
                  <a:lnTo>
                    <a:pt x="14612" y="6816"/>
                  </a:lnTo>
                  <a:cubicBezTo>
                    <a:pt x="14740" y="6689"/>
                    <a:pt x="14697" y="6518"/>
                    <a:pt x="14570" y="6433"/>
                  </a:cubicBezTo>
                  <a:lnTo>
                    <a:pt x="5965" y="86"/>
                  </a:lnTo>
                  <a:cubicBezTo>
                    <a:pt x="5837" y="1"/>
                    <a:pt x="5666" y="43"/>
                    <a:pt x="5581" y="171"/>
                  </a:cubicBezTo>
                  <a:lnTo>
                    <a:pt x="129" y="6561"/>
                  </a:lnTo>
                  <a:cubicBezTo>
                    <a:pt x="1" y="6646"/>
                    <a:pt x="44" y="6859"/>
                    <a:pt x="171" y="69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545875" y="2999125"/>
              <a:ext cx="345075" cy="312050"/>
            </a:xfrm>
            <a:custGeom>
              <a:avLst/>
              <a:gdLst/>
              <a:ahLst/>
              <a:cxnLst/>
              <a:rect l="l" t="t" r="r" b="b"/>
              <a:pathLst>
                <a:path w="13803" h="12482" fill="none" extrusionOk="0">
                  <a:moveTo>
                    <a:pt x="128" y="6475"/>
                  </a:moveTo>
                  <a:lnTo>
                    <a:pt x="8179" y="12397"/>
                  </a:lnTo>
                  <a:cubicBezTo>
                    <a:pt x="8350" y="12482"/>
                    <a:pt x="8520" y="12482"/>
                    <a:pt x="8648" y="12354"/>
                  </a:cubicBezTo>
                  <a:lnTo>
                    <a:pt x="13717" y="6390"/>
                  </a:lnTo>
                  <a:cubicBezTo>
                    <a:pt x="13802" y="6263"/>
                    <a:pt x="13802" y="6092"/>
                    <a:pt x="13675" y="6007"/>
                  </a:cubicBezTo>
                  <a:lnTo>
                    <a:pt x="5623" y="86"/>
                  </a:lnTo>
                  <a:cubicBezTo>
                    <a:pt x="5496" y="1"/>
                    <a:pt x="5325" y="1"/>
                    <a:pt x="5197" y="128"/>
                  </a:cubicBezTo>
                  <a:lnTo>
                    <a:pt x="86" y="6135"/>
                  </a:lnTo>
                  <a:cubicBezTo>
                    <a:pt x="0" y="6220"/>
                    <a:pt x="43" y="6390"/>
                    <a:pt x="128" y="6475"/>
                  </a:cubicBezTo>
                  <a:close/>
                </a:path>
              </a:pathLst>
            </a:custGeom>
            <a:noFill/>
            <a:ln w="1075" cap="flat" cmpd="sng">
              <a:solidFill>
                <a:srgbClr val="F8FBFF"/>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796150" y="3192900"/>
              <a:ext cx="77750" cy="74625"/>
            </a:xfrm>
            <a:custGeom>
              <a:avLst/>
              <a:gdLst/>
              <a:ahLst/>
              <a:cxnLst/>
              <a:rect l="l" t="t" r="r" b="b"/>
              <a:pathLst>
                <a:path w="3110" h="2985" extrusionOk="0">
                  <a:moveTo>
                    <a:pt x="1229" y="1"/>
                  </a:moveTo>
                  <a:cubicBezTo>
                    <a:pt x="1126" y="1"/>
                    <a:pt x="635" y="817"/>
                    <a:pt x="469" y="1025"/>
                  </a:cubicBezTo>
                  <a:cubicBezTo>
                    <a:pt x="341" y="1195"/>
                    <a:pt x="256" y="1408"/>
                    <a:pt x="213" y="1621"/>
                  </a:cubicBezTo>
                  <a:cubicBezTo>
                    <a:pt x="171" y="1749"/>
                    <a:pt x="85" y="1877"/>
                    <a:pt x="0" y="1962"/>
                  </a:cubicBezTo>
                  <a:lnTo>
                    <a:pt x="1960" y="2984"/>
                  </a:lnTo>
                  <a:cubicBezTo>
                    <a:pt x="2300" y="2686"/>
                    <a:pt x="2599" y="2303"/>
                    <a:pt x="2812" y="1919"/>
                  </a:cubicBezTo>
                  <a:cubicBezTo>
                    <a:pt x="2897" y="1621"/>
                    <a:pt x="3110" y="599"/>
                    <a:pt x="2939" y="599"/>
                  </a:cubicBezTo>
                  <a:cubicBezTo>
                    <a:pt x="2684" y="897"/>
                    <a:pt x="2386" y="1110"/>
                    <a:pt x="2045" y="1280"/>
                  </a:cubicBezTo>
                  <a:cubicBezTo>
                    <a:pt x="1858" y="1327"/>
                    <a:pt x="1607" y="1361"/>
                    <a:pt x="1418" y="1361"/>
                  </a:cubicBezTo>
                  <a:cubicBezTo>
                    <a:pt x="1263" y="1361"/>
                    <a:pt x="1150" y="1338"/>
                    <a:pt x="1150" y="1280"/>
                  </a:cubicBezTo>
                  <a:cubicBezTo>
                    <a:pt x="1150" y="1195"/>
                    <a:pt x="1278" y="982"/>
                    <a:pt x="1363" y="641"/>
                  </a:cubicBezTo>
                  <a:cubicBezTo>
                    <a:pt x="1448" y="301"/>
                    <a:pt x="1321" y="45"/>
                    <a:pt x="1235" y="2"/>
                  </a:cubicBezTo>
                  <a:cubicBezTo>
                    <a:pt x="1233" y="1"/>
                    <a:pt x="1231" y="1"/>
                    <a:pt x="1229"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528825" y="3060900"/>
              <a:ext cx="106525" cy="94800"/>
            </a:xfrm>
            <a:custGeom>
              <a:avLst/>
              <a:gdLst/>
              <a:ahLst/>
              <a:cxnLst/>
              <a:rect l="l" t="t" r="r" b="b"/>
              <a:pathLst>
                <a:path w="4261" h="3792" extrusionOk="0">
                  <a:moveTo>
                    <a:pt x="3451" y="0"/>
                  </a:moveTo>
                  <a:lnTo>
                    <a:pt x="3451" y="0"/>
                  </a:lnTo>
                  <a:cubicBezTo>
                    <a:pt x="3451" y="0"/>
                    <a:pt x="2685" y="341"/>
                    <a:pt x="2216" y="554"/>
                  </a:cubicBezTo>
                  <a:cubicBezTo>
                    <a:pt x="1747" y="767"/>
                    <a:pt x="1620" y="1449"/>
                    <a:pt x="1449" y="1619"/>
                  </a:cubicBezTo>
                  <a:cubicBezTo>
                    <a:pt x="1279" y="1789"/>
                    <a:pt x="1" y="2727"/>
                    <a:pt x="1" y="2727"/>
                  </a:cubicBezTo>
                  <a:lnTo>
                    <a:pt x="1023" y="3792"/>
                  </a:lnTo>
                  <a:lnTo>
                    <a:pt x="2046" y="2812"/>
                  </a:lnTo>
                  <a:cubicBezTo>
                    <a:pt x="2216" y="2684"/>
                    <a:pt x="2344" y="2556"/>
                    <a:pt x="2514" y="2471"/>
                  </a:cubicBezTo>
                  <a:cubicBezTo>
                    <a:pt x="2727" y="2428"/>
                    <a:pt x="2855" y="2301"/>
                    <a:pt x="3025" y="2215"/>
                  </a:cubicBezTo>
                  <a:cubicBezTo>
                    <a:pt x="3281" y="2002"/>
                    <a:pt x="3366" y="1491"/>
                    <a:pt x="3451" y="1321"/>
                  </a:cubicBezTo>
                  <a:cubicBezTo>
                    <a:pt x="3579" y="1108"/>
                    <a:pt x="4133" y="597"/>
                    <a:pt x="4218" y="469"/>
                  </a:cubicBezTo>
                  <a:cubicBezTo>
                    <a:pt x="4258" y="351"/>
                    <a:pt x="4261" y="123"/>
                    <a:pt x="4126" y="123"/>
                  </a:cubicBezTo>
                  <a:cubicBezTo>
                    <a:pt x="4115" y="123"/>
                    <a:pt x="4103" y="125"/>
                    <a:pt x="4090" y="128"/>
                  </a:cubicBezTo>
                  <a:cubicBezTo>
                    <a:pt x="3664" y="298"/>
                    <a:pt x="3281" y="511"/>
                    <a:pt x="2898" y="767"/>
                  </a:cubicBezTo>
                  <a:lnTo>
                    <a:pt x="3451" y="0"/>
                  </a:ln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575725" y="2900075"/>
              <a:ext cx="35125" cy="53825"/>
            </a:xfrm>
            <a:custGeom>
              <a:avLst/>
              <a:gdLst/>
              <a:ahLst/>
              <a:cxnLst/>
              <a:rect l="l" t="t" r="r" b="b"/>
              <a:pathLst>
                <a:path w="1405" h="2153" extrusionOk="0">
                  <a:moveTo>
                    <a:pt x="1235" y="1"/>
                  </a:moveTo>
                  <a:lnTo>
                    <a:pt x="255" y="342"/>
                  </a:lnTo>
                  <a:cubicBezTo>
                    <a:pt x="255" y="342"/>
                    <a:pt x="1" y="2153"/>
                    <a:pt x="453" y="2153"/>
                  </a:cubicBezTo>
                  <a:cubicBezTo>
                    <a:pt x="524" y="2153"/>
                    <a:pt x="613" y="2108"/>
                    <a:pt x="723" y="2003"/>
                  </a:cubicBezTo>
                  <a:cubicBezTo>
                    <a:pt x="1192" y="1449"/>
                    <a:pt x="1405" y="683"/>
                    <a:pt x="1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479850" y="2908400"/>
              <a:ext cx="122500" cy="218550"/>
            </a:xfrm>
            <a:custGeom>
              <a:avLst/>
              <a:gdLst/>
              <a:ahLst/>
              <a:cxnLst/>
              <a:rect l="l" t="t" r="r" b="b"/>
              <a:pathLst>
                <a:path w="4900" h="8742" extrusionOk="0">
                  <a:moveTo>
                    <a:pt x="4032" y="0"/>
                  </a:moveTo>
                  <a:cubicBezTo>
                    <a:pt x="3149" y="0"/>
                    <a:pt x="1639" y="289"/>
                    <a:pt x="1023" y="690"/>
                  </a:cubicBezTo>
                  <a:cubicBezTo>
                    <a:pt x="171" y="1287"/>
                    <a:pt x="213" y="4695"/>
                    <a:pt x="256" y="5333"/>
                  </a:cubicBezTo>
                  <a:cubicBezTo>
                    <a:pt x="256" y="5972"/>
                    <a:pt x="256" y="7506"/>
                    <a:pt x="256" y="7506"/>
                  </a:cubicBezTo>
                  <a:lnTo>
                    <a:pt x="0" y="8741"/>
                  </a:lnTo>
                  <a:lnTo>
                    <a:pt x="2854" y="8401"/>
                  </a:lnTo>
                  <a:lnTo>
                    <a:pt x="3280" y="8528"/>
                  </a:lnTo>
                  <a:cubicBezTo>
                    <a:pt x="3153" y="7634"/>
                    <a:pt x="3153" y="6739"/>
                    <a:pt x="3238" y="5845"/>
                  </a:cubicBezTo>
                  <a:cubicBezTo>
                    <a:pt x="3238" y="5634"/>
                    <a:pt x="3382" y="5482"/>
                    <a:pt x="3552" y="5482"/>
                  </a:cubicBezTo>
                  <a:cubicBezTo>
                    <a:pt x="3588" y="5482"/>
                    <a:pt x="3626" y="5489"/>
                    <a:pt x="3664" y="5504"/>
                  </a:cubicBezTo>
                  <a:cubicBezTo>
                    <a:pt x="3824" y="5600"/>
                    <a:pt x="4007" y="5648"/>
                    <a:pt x="4179" y="5648"/>
                  </a:cubicBezTo>
                  <a:cubicBezTo>
                    <a:pt x="4236" y="5648"/>
                    <a:pt x="4292" y="5642"/>
                    <a:pt x="4345" y="5632"/>
                  </a:cubicBezTo>
                  <a:cubicBezTo>
                    <a:pt x="4857" y="5291"/>
                    <a:pt x="4899" y="3289"/>
                    <a:pt x="4814" y="2309"/>
                  </a:cubicBezTo>
                  <a:cubicBezTo>
                    <a:pt x="4771" y="1329"/>
                    <a:pt x="4686" y="137"/>
                    <a:pt x="4686" y="137"/>
                  </a:cubicBezTo>
                  <a:cubicBezTo>
                    <a:pt x="4616" y="42"/>
                    <a:pt x="4369" y="0"/>
                    <a:pt x="4032"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403175" y="3077975"/>
              <a:ext cx="236450" cy="377925"/>
            </a:xfrm>
            <a:custGeom>
              <a:avLst/>
              <a:gdLst/>
              <a:ahLst/>
              <a:cxnLst/>
              <a:rect l="l" t="t" r="r" b="b"/>
              <a:pathLst>
                <a:path w="9458" h="15117" extrusionOk="0">
                  <a:moveTo>
                    <a:pt x="2172" y="1"/>
                  </a:moveTo>
                  <a:cubicBezTo>
                    <a:pt x="1716" y="1"/>
                    <a:pt x="1223" y="48"/>
                    <a:pt x="895" y="212"/>
                  </a:cubicBezTo>
                  <a:cubicBezTo>
                    <a:pt x="128" y="553"/>
                    <a:pt x="0" y="2683"/>
                    <a:pt x="256" y="4429"/>
                  </a:cubicBezTo>
                  <a:cubicBezTo>
                    <a:pt x="469" y="6176"/>
                    <a:pt x="1321" y="7794"/>
                    <a:pt x="1449" y="9583"/>
                  </a:cubicBezTo>
                  <a:cubicBezTo>
                    <a:pt x="1491" y="10776"/>
                    <a:pt x="1193" y="12012"/>
                    <a:pt x="682" y="13119"/>
                  </a:cubicBezTo>
                  <a:cubicBezTo>
                    <a:pt x="2173" y="14141"/>
                    <a:pt x="3877" y="14823"/>
                    <a:pt x="5666" y="15036"/>
                  </a:cubicBezTo>
                  <a:cubicBezTo>
                    <a:pt x="5979" y="15090"/>
                    <a:pt x="6297" y="15117"/>
                    <a:pt x="6616" y="15117"/>
                  </a:cubicBezTo>
                  <a:cubicBezTo>
                    <a:pt x="7556" y="15117"/>
                    <a:pt x="8502" y="14885"/>
                    <a:pt x="9329" y="14440"/>
                  </a:cubicBezTo>
                  <a:cubicBezTo>
                    <a:pt x="9329" y="14440"/>
                    <a:pt x="8989" y="12651"/>
                    <a:pt x="8861" y="11202"/>
                  </a:cubicBezTo>
                  <a:cubicBezTo>
                    <a:pt x="8776" y="10776"/>
                    <a:pt x="8776" y="10350"/>
                    <a:pt x="8776" y="9924"/>
                  </a:cubicBezTo>
                  <a:cubicBezTo>
                    <a:pt x="8818" y="9370"/>
                    <a:pt x="8946" y="8263"/>
                    <a:pt x="9074" y="7155"/>
                  </a:cubicBezTo>
                  <a:cubicBezTo>
                    <a:pt x="9287" y="5622"/>
                    <a:pt x="9457" y="4003"/>
                    <a:pt x="9244" y="3449"/>
                  </a:cubicBezTo>
                  <a:cubicBezTo>
                    <a:pt x="8903" y="2384"/>
                    <a:pt x="6347" y="766"/>
                    <a:pt x="6347" y="766"/>
                  </a:cubicBezTo>
                  <a:cubicBezTo>
                    <a:pt x="6347" y="766"/>
                    <a:pt x="6028" y="788"/>
                    <a:pt x="5597" y="788"/>
                  </a:cubicBezTo>
                  <a:cubicBezTo>
                    <a:pt x="4692" y="788"/>
                    <a:pt x="3294" y="690"/>
                    <a:pt x="3323" y="84"/>
                  </a:cubicBezTo>
                  <a:cubicBezTo>
                    <a:pt x="3323" y="84"/>
                    <a:pt x="2781"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561850" y="3213175"/>
              <a:ext cx="68175" cy="144875"/>
            </a:xfrm>
            <a:custGeom>
              <a:avLst/>
              <a:gdLst/>
              <a:ahLst/>
              <a:cxnLst/>
              <a:rect l="l" t="t" r="r" b="b"/>
              <a:pathLst>
                <a:path w="2727" h="5795" extrusionOk="0">
                  <a:moveTo>
                    <a:pt x="0" y="1"/>
                  </a:moveTo>
                  <a:lnTo>
                    <a:pt x="0" y="1"/>
                  </a:lnTo>
                  <a:cubicBezTo>
                    <a:pt x="299" y="1407"/>
                    <a:pt x="682" y="2812"/>
                    <a:pt x="1108" y="4175"/>
                  </a:cubicBezTo>
                  <a:lnTo>
                    <a:pt x="1747" y="4175"/>
                  </a:lnTo>
                  <a:lnTo>
                    <a:pt x="2514" y="5794"/>
                  </a:lnTo>
                  <a:cubicBezTo>
                    <a:pt x="2429" y="5368"/>
                    <a:pt x="2429" y="4942"/>
                    <a:pt x="2429" y="4516"/>
                  </a:cubicBezTo>
                  <a:cubicBezTo>
                    <a:pt x="2471" y="3920"/>
                    <a:pt x="2599" y="2855"/>
                    <a:pt x="2727" y="1747"/>
                  </a:cubicBezTo>
                  <a:lnTo>
                    <a:pt x="2642" y="1321"/>
                  </a:lnTo>
                  <a:lnTo>
                    <a:pt x="0" y="1"/>
                  </a:lnTo>
                  <a:close/>
                </a:path>
              </a:pathLst>
            </a:custGeom>
            <a:solidFill>
              <a:srgbClr val="EF9E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4602325" y="3221700"/>
              <a:ext cx="242825" cy="160800"/>
            </a:xfrm>
            <a:custGeom>
              <a:avLst/>
              <a:gdLst/>
              <a:ahLst/>
              <a:cxnLst/>
              <a:rect l="l" t="t" r="r" b="b"/>
              <a:pathLst>
                <a:path w="9713" h="6432" extrusionOk="0">
                  <a:moveTo>
                    <a:pt x="8775" y="1"/>
                  </a:moveTo>
                  <a:cubicBezTo>
                    <a:pt x="8477" y="214"/>
                    <a:pt x="7881" y="725"/>
                    <a:pt x="7498" y="938"/>
                  </a:cubicBezTo>
                  <a:cubicBezTo>
                    <a:pt x="7114" y="1193"/>
                    <a:pt x="4601" y="2514"/>
                    <a:pt x="3280" y="3238"/>
                  </a:cubicBezTo>
                  <a:cubicBezTo>
                    <a:pt x="3195" y="3025"/>
                    <a:pt x="2769" y="1747"/>
                    <a:pt x="2684" y="1534"/>
                  </a:cubicBezTo>
                  <a:cubicBezTo>
                    <a:pt x="2684" y="1534"/>
                    <a:pt x="154" y="2473"/>
                    <a:pt x="6" y="2473"/>
                  </a:cubicBezTo>
                  <a:cubicBezTo>
                    <a:pt x="3" y="2473"/>
                    <a:pt x="1" y="2472"/>
                    <a:pt x="0" y="2471"/>
                  </a:cubicBezTo>
                  <a:lnTo>
                    <a:pt x="0" y="2471"/>
                  </a:lnTo>
                  <a:cubicBezTo>
                    <a:pt x="0" y="2472"/>
                    <a:pt x="1193" y="4814"/>
                    <a:pt x="1662" y="5538"/>
                  </a:cubicBezTo>
                  <a:cubicBezTo>
                    <a:pt x="2030" y="6091"/>
                    <a:pt x="2284" y="6432"/>
                    <a:pt x="2685" y="6432"/>
                  </a:cubicBezTo>
                  <a:cubicBezTo>
                    <a:pt x="2934" y="6432"/>
                    <a:pt x="3240" y="6300"/>
                    <a:pt x="3664" y="6007"/>
                  </a:cubicBezTo>
                  <a:cubicBezTo>
                    <a:pt x="3664" y="6007"/>
                    <a:pt x="7796" y="2173"/>
                    <a:pt x="8222" y="2131"/>
                  </a:cubicBezTo>
                  <a:cubicBezTo>
                    <a:pt x="8309" y="2121"/>
                    <a:pt x="8378" y="2118"/>
                    <a:pt x="8438" y="2118"/>
                  </a:cubicBezTo>
                  <a:cubicBezTo>
                    <a:pt x="8546" y="2118"/>
                    <a:pt x="8624" y="2128"/>
                    <a:pt x="8722" y="2128"/>
                  </a:cubicBezTo>
                  <a:cubicBezTo>
                    <a:pt x="8811" y="2128"/>
                    <a:pt x="8916" y="2119"/>
                    <a:pt x="9074" y="2088"/>
                  </a:cubicBezTo>
                  <a:cubicBezTo>
                    <a:pt x="9329" y="2088"/>
                    <a:pt x="9542" y="2003"/>
                    <a:pt x="9713" y="1832"/>
                  </a:cubicBezTo>
                  <a:cubicBezTo>
                    <a:pt x="9287" y="1279"/>
                    <a:pt x="8988" y="682"/>
                    <a:pt x="8775"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558650" y="3163125"/>
              <a:ext cx="118250" cy="142725"/>
            </a:xfrm>
            <a:custGeom>
              <a:avLst/>
              <a:gdLst/>
              <a:ahLst/>
              <a:cxnLst/>
              <a:rect l="l" t="t" r="r" b="b"/>
              <a:pathLst>
                <a:path w="4730" h="5709" extrusionOk="0">
                  <a:moveTo>
                    <a:pt x="3025" y="1"/>
                  </a:moveTo>
                  <a:lnTo>
                    <a:pt x="1" y="1236"/>
                  </a:lnTo>
                  <a:cubicBezTo>
                    <a:pt x="86" y="2642"/>
                    <a:pt x="1705" y="5709"/>
                    <a:pt x="1705" y="5709"/>
                  </a:cubicBezTo>
                  <a:cubicBezTo>
                    <a:pt x="3281" y="5709"/>
                    <a:pt x="4729" y="4218"/>
                    <a:pt x="4729" y="4218"/>
                  </a:cubicBez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483050" y="3067275"/>
              <a:ext cx="83075" cy="36450"/>
            </a:xfrm>
            <a:custGeom>
              <a:avLst/>
              <a:gdLst/>
              <a:ahLst/>
              <a:cxnLst/>
              <a:rect l="l" t="t" r="r" b="b"/>
              <a:pathLst>
                <a:path w="3323" h="1458" extrusionOk="0">
                  <a:moveTo>
                    <a:pt x="128" y="1"/>
                  </a:moveTo>
                  <a:lnTo>
                    <a:pt x="0" y="469"/>
                  </a:lnTo>
                  <a:cubicBezTo>
                    <a:pt x="43" y="810"/>
                    <a:pt x="256" y="1108"/>
                    <a:pt x="554" y="1236"/>
                  </a:cubicBezTo>
                  <a:cubicBezTo>
                    <a:pt x="1086" y="1381"/>
                    <a:pt x="1618" y="1458"/>
                    <a:pt x="2142" y="1458"/>
                  </a:cubicBezTo>
                  <a:cubicBezTo>
                    <a:pt x="2542" y="1458"/>
                    <a:pt x="2936" y="1413"/>
                    <a:pt x="3323" y="1321"/>
                  </a:cubicBezTo>
                  <a:lnTo>
                    <a:pt x="3152" y="640"/>
                  </a:lnTo>
                  <a:cubicBezTo>
                    <a:pt x="3152" y="640"/>
                    <a:pt x="2850" y="685"/>
                    <a:pt x="2419" y="685"/>
                  </a:cubicBezTo>
                  <a:cubicBezTo>
                    <a:pt x="1743" y="685"/>
                    <a:pt x="753" y="574"/>
                    <a:pt x="128" y="1"/>
                  </a:cubicBezTo>
                  <a:close/>
                </a:path>
              </a:pathLst>
            </a:custGeom>
            <a:solidFill>
              <a:srgbClr val="FDA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434400" y="3035325"/>
              <a:ext cx="101925" cy="104325"/>
            </a:xfrm>
            <a:custGeom>
              <a:avLst/>
              <a:gdLst/>
              <a:ahLst/>
              <a:cxnLst/>
              <a:rect l="l" t="t" r="r" b="b"/>
              <a:pathLst>
                <a:path w="4077" h="4173" extrusionOk="0">
                  <a:moveTo>
                    <a:pt x="1350" y="1"/>
                  </a:moveTo>
                  <a:cubicBezTo>
                    <a:pt x="1350" y="1"/>
                    <a:pt x="370" y="469"/>
                    <a:pt x="114" y="2386"/>
                  </a:cubicBezTo>
                  <a:cubicBezTo>
                    <a:pt x="0" y="3356"/>
                    <a:pt x="993" y="4172"/>
                    <a:pt x="1930" y="4172"/>
                  </a:cubicBezTo>
                  <a:cubicBezTo>
                    <a:pt x="2393" y="4172"/>
                    <a:pt x="2843" y="3973"/>
                    <a:pt x="3139" y="3494"/>
                  </a:cubicBezTo>
                  <a:cubicBezTo>
                    <a:pt x="4076" y="2046"/>
                    <a:pt x="3139" y="214"/>
                    <a:pt x="3139" y="214"/>
                  </a:cubicBezTo>
                  <a:lnTo>
                    <a:pt x="1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427675" y="2860375"/>
              <a:ext cx="183175" cy="195900"/>
            </a:xfrm>
            <a:custGeom>
              <a:avLst/>
              <a:gdLst/>
              <a:ahLst/>
              <a:cxnLst/>
              <a:rect l="l" t="t" r="r" b="b"/>
              <a:pathLst>
                <a:path w="7327" h="7836" extrusionOk="0">
                  <a:moveTo>
                    <a:pt x="4128" y="0"/>
                  </a:moveTo>
                  <a:cubicBezTo>
                    <a:pt x="1827" y="0"/>
                    <a:pt x="734" y="1401"/>
                    <a:pt x="511" y="2995"/>
                  </a:cubicBezTo>
                  <a:cubicBezTo>
                    <a:pt x="0" y="6317"/>
                    <a:pt x="1576" y="7638"/>
                    <a:pt x="2599" y="7808"/>
                  </a:cubicBezTo>
                  <a:cubicBezTo>
                    <a:pt x="2733" y="7827"/>
                    <a:pt x="2864" y="7836"/>
                    <a:pt x="2990" y="7836"/>
                  </a:cubicBezTo>
                  <a:cubicBezTo>
                    <a:pt x="4028" y="7836"/>
                    <a:pt x="4785" y="7233"/>
                    <a:pt x="4899" y="6360"/>
                  </a:cubicBezTo>
                  <a:cubicBezTo>
                    <a:pt x="4984" y="5721"/>
                    <a:pt x="5197" y="5678"/>
                    <a:pt x="5154" y="5295"/>
                  </a:cubicBezTo>
                  <a:cubicBezTo>
                    <a:pt x="7199" y="4315"/>
                    <a:pt x="7157" y="3080"/>
                    <a:pt x="6986" y="2441"/>
                  </a:cubicBezTo>
                  <a:cubicBezTo>
                    <a:pt x="7071" y="2271"/>
                    <a:pt x="7157" y="2143"/>
                    <a:pt x="7157" y="1930"/>
                  </a:cubicBezTo>
                  <a:cubicBezTo>
                    <a:pt x="7327" y="780"/>
                    <a:pt x="5879" y="226"/>
                    <a:pt x="5240" y="98"/>
                  </a:cubicBezTo>
                  <a:cubicBezTo>
                    <a:pt x="4841" y="32"/>
                    <a:pt x="4471" y="0"/>
                    <a:pt x="4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520325" y="4145550"/>
              <a:ext cx="145000" cy="137950"/>
            </a:xfrm>
            <a:custGeom>
              <a:avLst/>
              <a:gdLst/>
              <a:ahLst/>
              <a:cxnLst/>
              <a:rect l="l" t="t" r="r" b="b"/>
              <a:pathLst>
                <a:path w="5800" h="5518" extrusionOk="0">
                  <a:moveTo>
                    <a:pt x="987" y="1"/>
                  </a:moveTo>
                  <a:cubicBezTo>
                    <a:pt x="850" y="1"/>
                    <a:pt x="706" y="47"/>
                    <a:pt x="554" y="150"/>
                  </a:cubicBezTo>
                  <a:cubicBezTo>
                    <a:pt x="213" y="363"/>
                    <a:pt x="0" y="789"/>
                    <a:pt x="0" y="1215"/>
                  </a:cubicBezTo>
                  <a:cubicBezTo>
                    <a:pt x="171" y="1811"/>
                    <a:pt x="384" y="2407"/>
                    <a:pt x="597" y="3004"/>
                  </a:cubicBezTo>
                  <a:cubicBezTo>
                    <a:pt x="682" y="3345"/>
                    <a:pt x="852" y="5517"/>
                    <a:pt x="852" y="5517"/>
                  </a:cubicBezTo>
                  <a:lnTo>
                    <a:pt x="1235" y="5517"/>
                  </a:lnTo>
                  <a:lnTo>
                    <a:pt x="1321" y="3046"/>
                  </a:lnTo>
                  <a:cubicBezTo>
                    <a:pt x="1363" y="3132"/>
                    <a:pt x="1619" y="3898"/>
                    <a:pt x="1704" y="4324"/>
                  </a:cubicBezTo>
                  <a:cubicBezTo>
                    <a:pt x="1832" y="4750"/>
                    <a:pt x="2897" y="5134"/>
                    <a:pt x="3280" y="5134"/>
                  </a:cubicBezTo>
                  <a:cubicBezTo>
                    <a:pt x="4175" y="4750"/>
                    <a:pt x="4984" y="4154"/>
                    <a:pt x="5623" y="3387"/>
                  </a:cubicBezTo>
                  <a:cubicBezTo>
                    <a:pt x="5799" y="3057"/>
                    <a:pt x="5326" y="2977"/>
                    <a:pt x="4828" y="2977"/>
                  </a:cubicBezTo>
                  <a:cubicBezTo>
                    <a:pt x="4363" y="2977"/>
                    <a:pt x="3877" y="3046"/>
                    <a:pt x="3877" y="3046"/>
                  </a:cubicBezTo>
                  <a:cubicBezTo>
                    <a:pt x="3877" y="3046"/>
                    <a:pt x="4473" y="3345"/>
                    <a:pt x="4217" y="3600"/>
                  </a:cubicBezTo>
                  <a:cubicBezTo>
                    <a:pt x="4145" y="3687"/>
                    <a:pt x="4033" y="3730"/>
                    <a:pt x="3902" y="3730"/>
                  </a:cubicBezTo>
                  <a:cubicBezTo>
                    <a:pt x="3648" y="3730"/>
                    <a:pt x="3320" y="3569"/>
                    <a:pt x="3067" y="3259"/>
                  </a:cubicBezTo>
                  <a:cubicBezTo>
                    <a:pt x="2690" y="2731"/>
                    <a:pt x="2046" y="1"/>
                    <a:pt x="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553325" y="4214150"/>
              <a:ext cx="49025" cy="59750"/>
            </a:xfrm>
            <a:custGeom>
              <a:avLst/>
              <a:gdLst/>
              <a:ahLst/>
              <a:cxnLst/>
              <a:rect l="l" t="t" r="r" b="b"/>
              <a:pathLst>
                <a:path w="1961" h="2390" extrusionOk="0">
                  <a:moveTo>
                    <a:pt x="242" y="1"/>
                  </a:moveTo>
                  <a:cubicBezTo>
                    <a:pt x="232" y="1"/>
                    <a:pt x="223" y="2"/>
                    <a:pt x="214" y="4"/>
                  </a:cubicBezTo>
                  <a:cubicBezTo>
                    <a:pt x="86" y="89"/>
                    <a:pt x="1" y="175"/>
                    <a:pt x="1" y="302"/>
                  </a:cubicBezTo>
                  <a:cubicBezTo>
                    <a:pt x="43" y="388"/>
                    <a:pt x="299" y="1154"/>
                    <a:pt x="384" y="1580"/>
                  </a:cubicBezTo>
                  <a:cubicBezTo>
                    <a:pt x="512" y="2006"/>
                    <a:pt x="1577" y="2390"/>
                    <a:pt x="1960" y="2390"/>
                  </a:cubicBezTo>
                  <a:cubicBezTo>
                    <a:pt x="1790" y="2390"/>
                    <a:pt x="1534" y="1964"/>
                    <a:pt x="1193" y="1325"/>
                  </a:cubicBezTo>
                  <a:cubicBezTo>
                    <a:pt x="670" y="358"/>
                    <a:pt x="413" y="1"/>
                    <a:pt x="24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423400" y="4105400"/>
              <a:ext cx="145550" cy="138675"/>
            </a:xfrm>
            <a:custGeom>
              <a:avLst/>
              <a:gdLst/>
              <a:ahLst/>
              <a:cxnLst/>
              <a:rect l="l" t="t" r="r" b="b"/>
              <a:pathLst>
                <a:path w="5822" h="5547" extrusionOk="0">
                  <a:moveTo>
                    <a:pt x="971" y="1"/>
                  </a:moveTo>
                  <a:cubicBezTo>
                    <a:pt x="838" y="1"/>
                    <a:pt x="700" y="43"/>
                    <a:pt x="554" y="137"/>
                  </a:cubicBezTo>
                  <a:cubicBezTo>
                    <a:pt x="214" y="393"/>
                    <a:pt x="1" y="818"/>
                    <a:pt x="1" y="1244"/>
                  </a:cubicBezTo>
                  <a:cubicBezTo>
                    <a:pt x="171" y="1841"/>
                    <a:pt x="384" y="2437"/>
                    <a:pt x="640" y="3034"/>
                  </a:cubicBezTo>
                  <a:cubicBezTo>
                    <a:pt x="725" y="3374"/>
                    <a:pt x="895" y="5547"/>
                    <a:pt x="895" y="5547"/>
                  </a:cubicBezTo>
                  <a:lnTo>
                    <a:pt x="1236" y="5547"/>
                  </a:lnTo>
                  <a:lnTo>
                    <a:pt x="1321" y="3076"/>
                  </a:lnTo>
                  <a:cubicBezTo>
                    <a:pt x="1364" y="3161"/>
                    <a:pt x="1619" y="3928"/>
                    <a:pt x="1747" y="4354"/>
                  </a:cubicBezTo>
                  <a:cubicBezTo>
                    <a:pt x="1875" y="4780"/>
                    <a:pt x="2940" y="5164"/>
                    <a:pt x="3281" y="5164"/>
                  </a:cubicBezTo>
                  <a:cubicBezTo>
                    <a:pt x="4218" y="4780"/>
                    <a:pt x="5027" y="4184"/>
                    <a:pt x="5624" y="3417"/>
                  </a:cubicBezTo>
                  <a:cubicBezTo>
                    <a:pt x="5822" y="3086"/>
                    <a:pt x="5359" y="3007"/>
                    <a:pt x="4866" y="3007"/>
                  </a:cubicBezTo>
                  <a:cubicBezTo>
                    <a:pt x="4406" y="3007"/>
                    <a:pt x="3920" y="3076"/>
                    <a:pt x="3920" y="3076"/>
                  </a:cubicBezTo>
                  <a:cubicBezTo>
                    <a:pt x="3920" y="3076"/>
                    <a:pt x="4474" y="3374"/>
                    <a:pt x="4261" y="3630"/>
                  </a:cubicBezTo>
                  <a:cubicBezTo>
                    <a:pt x="4174" y="3717"/>
                    <a:pt x="4052" y="3759"/>
                    <a:pt x="3917" y="3759"/>
                  </a:cubicBezTo>
                  <a:cubicBezTo>
                    <a:pt x="3653" y="3759"/>
                    <a:pt x="3335" y="3599"/>
                    <a:pt x="3110" y="3289"/>
                  </a:cubicBezTo>
                  <a:cubicBezTo>
                    <a:pt x="2693" y="2758"/>
                    <a:pt x="2040" y="1"/>
                    <a:pt x="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4456425" y="4174550"/>
              <a:ext cx="49000" cy="59950"/>
            </a:xfrm>
            <a:custGeom>
              <a:avLst/>
              <a:gdLst/>
              <a:ahLst/>
              <a:cxnLst/>
              <a:rect l="l" t="t" r="r" b="b"/>
              <a:pathLst>
                <a:path w="1960" h="2398" extrusionOk="0">
                  <a:moveTo>
                    <a:pt x="262" y="1"/>
                  </a:moveTo>
                  <a:cubicBezTo>
                    <a:pt x="245" y="1"/>
                    <a:pt x="228" y="4"/>
                    <a:pt x="213" y="12"/>
                  </a:cubicBezTo>
                  <a:cubicBezTo>
                    <a:pt x="85" y="97"/>
                    <a:pt x="43" y="182"/>
                    <a:pt x="0" y="310"/>
                  </a:cubicBezTo>
                  <a:cubicBezTo>
                    <a:pt x="43" y="395"/>
                    <a:pt x="298" y="1162"/>
                    <a:pt x="426" y="1588"/>
                  </a:cubicBezTo>
                  <a:cubicBezTo>
                    <a:pt x="554" y="2014"/>
                    <a:pt x="1619" y="2398"/>
                    <a:pt x="1960" y="2398"/>
                  </a:cubicBezTo>
                  <a:cubicBezTo>
                    <a:pt x="1789" y="2398"/>
                    <a:pt x="1534" y="1972"/>
                    <a:pt x="1193" y="1333"/>
                  </a:cubicBezTo>
                  <a:cubicBezTo>
                    <a:pt x="728" y="402"/>
                    <a:pt x="439" y="1"/>
                    <a:pt x="26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0"/>
          <p:cNvGrpSpPr/>
          <p:nvPr/>
        </p:nvGrpSpPr>
        <p:grpSpPr>
          <a:xfrm>
            <a:off x="7978674" y="1123451"/>
            <a:ext cx="654269" cy="2896596"/>
            <a:chOff x="4901575" y="1212125"/>
            <a:chExt cx="448375" cy="1391925"/>
          </a:xfrm>
        </p:grpSpPr>
        <p:sp>
          <p:nvSpPr>
            <p:cNvPr id="584" name="Google Shape;584;p30"/>
            <p:cNvSpPr/>
            <p:nvPr/>
          </p:nvSpPr>
          <p:spPr>
            <a:xfrm>
              <a:off x="5081550" y="1500725"/>
              <a:ext cx="193850" cy="1103325"/>
            </a:xfrm>
            <a:custGeom>
              <a:avLst/>
              <a:gdLst/>
              <a:ahLst/>
              <a:cxnLst/>
              <a:rect l="l" t="t" r="r" b="b"/>
              <a:pathLst>
                <a:path w="7754" h="44133" extrusionOk="0">
                  <a:moveTo>
                    <a:pt x="0" y="1"/>
                  </a:moveTo>
                  <a:lnTo>
                    <a:pt x="5112" y="44133"/>
                  </a:lnTo>
                  <a:lnTo>
                    <a:pt x="7753" y="42769"/>
                  </a:lnTo>
                  <a:lnTo>
                    <a:pt x="7753" y="3962"/>
                  </a:lnTo>
                  <a:lnTo>
                    <a:pt x="1449" y="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042150" y="1212125"/>
              <a:ext cx="307800" cy="394075"/>
            </a:xfrm>
            <a:custGeom>
              <a:avLst/>
              <a:gdLst/>
              <a:ahLst/>
              <a:cxnLst/>
              <a:rect l="l" t="t" r="r" b="b"/>
              <a:pathLst>
                <a:path w="12312" h="15763" extrusionOk="0">
                  <a:moveTo>
                    <a:pt x="9670" y="15762"/>
                  </a:moveTo>
                  <a:lnTo>
                    <a:pt x="12311" y="14399"/>
                  </a:lnTo>
                  <a:lnTo>
                    <a:pt x="4686" y="1"/>
                  </a:lnTo>
                  <a:lnTo>
                    <a:pt x="2002" y="1406"/>
                  </a:lnTo>
                  <a:lnTo>
                    <a:pt x="0" y="6859"/>
                  </a:lnTo>
                  <a:lnTo>
                    <a:pt x="1576" y="11545"/>
                  </a:lnTo>
                  <a:lnTo>
                    <a:pt x="3025" y="11587"/>
                  </a:lnTo>
                  <a:lnTo>
                    <a:pt x="2471" y="11247"/>
                  </a:lnTo>
                  <a:lnTo>
                    <a:pt x="3025" y="11587"/>
                  </a:lnTo>
                  <a:lnTo>
                    <a:pt x="3919" y="11630"/>
                  </a:lnTo>
                  <a:lnTo>
                    <a:pt x="3025" y="11587"/>
                  </a:lnTo>
                  <a:lnTo>
                    <a:pt x="9329" y="15506"/>
                  </a:lnTo>
                  <a:lnTo>
                    <a:pt x="9329" y="1542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4901575" y="1247275"/>
              <a:ext cx="382350" cy="1356775"/>
            </a:xfrm>
            <a:custGeom>
              <a:avLst/>
              <a:gdLst/>
              <a:ahLst/>
              <a:cxnLst/>
              <a:rect l="l" t="t" r="r" b="b"/>
              <a:pathLst>
                <a:path w="15294" h="54271" extrusionOk="0">
                  <a:moveTo>
                    <a:pt x="7625" y="0"/>
                  </a:moveTo>
                  <a:lnTo>
                    <a:pt x="0" y="5027"/>
                  </a:lnTo>
                  <a:lnTo>
                    <a:pt x="2982" y="6816"/>
                  </a:lnTo>
                  <a:lnTo>
                    <a:pt x="2982" y="48562"/>
                  </a:lnTo>
                  <a:lnTo>
                    <a:pt x="12311" y="54271"/>
                  </a:lnTo>
                  <a:lnTo>
                    <a:pt x="12311" y="12567"/>
                  </a:lnTo>
                  <a:lnTo>
                    <a:pt x="15293" y="14356"/>
                  </a:lnTo>
                  <a:lnTo>
                    <a:pt x="7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901575" y="1247275"/>
              <a:ext cx="382350" cy="1356775"/>
            </a:xfrm>
            <a:custGeom>
              <a:avLst/>
              <a:gdLst/>
              <a:ahLst/>
              <a:cxnLst/>
              <a:rect l="l" t="t" r="r" b="b"/>
              <a:pathLst>
                <a:path w="15294" h="54271" extrusionOk="0">
                  <a:moveTo>
                    <a:pt x="0" y="5027"/>
                  </a:moveTo>
                  <a:lnTo>
                    <a:pt x="7625" y="0"/>
                  </a:lnTo>
                  <a:lnTo>
                    <a:pt x="15293" y="14356"/>
                  </a:lnTo>
                  <a:lnTo>
                    <a:pt x="12311" y="12567"/>
                  </a:lnTo>
                  <a:lnTo>
                    <a:pt x="12311" y="54271"/>
                  </a:lnTo>
                  <a:lnTo>
                    <a:pt x="2982" y="48562"/>
                  </a:lnTo>
                  <a:lnTo>
                    <a:pt x="2982" y="68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0"/>
          <p:cNvGrpSpPr/>
          <p:nvPr/>
        </p:nvGrpSpPr>
        <p:grpSpPr>
          <a:xfrm>
            <a:off x="7471458" y="656252"/>
            <a:ext cx="448375" cy="1986522"/>
            <a:chOff x="5558650" y="1059850"/>
            <a:chExt cx="448375" cy="1392975"/>
          </a:xfrm>
        </p:grpSpPr>
        <p:sp>
          <p:nvSpPr>
            <p:cNvPr id="589" name="Google Shape;589;p30"/>
            <p:cNvSpPr/>
            <p:nvPr/>
          </p:nvSpPr>
          <p:spPr>
            <a:xfrm>
              <a:off x="5738625" y="1349500"/>
              <a:ext cx="193850" cy="1103325"/>
            </a:xfrm>
            <a:custGeom>
              <a:avLst/>
              <a:gdLst/>
              <a:ahLst/>
              <a:cxnLst/>
              <a:rect l="l" t="t" r="r" b="b"/>
              <a:pathLst>
                <a:path w="7754" h="44133" extrusionOk="0">
                  <a:moveTo>
                    <a:pt x="1" y="1"/>
                  </a:moveTo>
                  <a:lnTo>
                    <a:pt x="5112" y="44133"/>
                  </a:lnTo>
                  <a:lnTo>
                    <a:pt x="7754" y="42727"/>
                  </a:lnTo>
                  <a:lnTo>
                    <a:pt x="7754" y="3920"/>
                  </a:lnTo>
                  <a:lnTo>
                    <a:pt x="14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699225" y="1059850"/>
              <a:ext cx="307800" cy="395125"/>
            </a:xfrm>
            <a:custGeom>
              <a:avLst/>
              <a:gdLst/>
              <a:ahLst/>
              <a:cxnLst/>
              <a:rect l="l" t="t" r="r" b="b"/>
              <a:pathLst>
                <a:path w="12312" h="15805" extrusionOk="0">
                  <a:moveTo>
                    <a:pt x="9628" y="15804"/>
                  </a:moveTo>
                  <a:lnTo>
                    <a:pt x="12311" y="14398"/>
                  </a:lnTo>
                  <a:lnTo>
                    <a:pt x="4644" y="0"/>
                  </a:lnTo>
                  <a:lnTo>
                    <a:pt x="2003" y="1406"/>
                  </a:lnTo>
                  <a:lnTo>
                    <a:pt x="1" y="6859"/>
                  </a:lnTo>
                  <a:lnTo>
                    <a:pt x="1577" y="11587"/>
                  </a:lnTo>
                  <a:lnTo>
                    <a:pt x="3025" y="11587"/>
                  </a:lnTo>
                  <a:lnTo>
                    <a:pt x="2471" y="11246"/>
                  </a:lnTo>
                  <a:lnTo>
                    <a:pt x="3025" y="11587"/>
                  </a:lnTo>
                  <a:lnTo>
                    <a:pt x="3920" y="11630"/>
                  </a:lnTo>
                  <a:lnTo>
                    <a:pt x="3025" y="11587"/>
                  </a:lnTo>
                  <a:lnTo>
                    <a:pt x="9330" y="15506"/>
                  </a:lnTo>
                  <a:lnTo>
                    <a:pt x="9330" y="154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558650" y="1094975"/>
              <a:ext cx="381275" cy="1357850"/>
            </a:xfrm>
            <a:custGeom>
              <a:avLst/>
              <a:gdLst/>
              <a:ahLst/>
              <a:cxnLst/>
              <a:rect l="l" t="t" r="r" b="b"/>
              <a:pathLst>
                <a:path w="15251" h="54314" extrusionOk="0">
                  <a:moveTo>
                    <a:pt x="7626" y="1"/>
                  </a:moveTo>
                  <a:lnTo>
                    <a:pt x="1" y="5028"/>
                  </a:lnTo>
                  <a:lnTo>
                    <a:pt x="2940" y="6859"/>
                  </a:lnTo>
                  <a:lnTo>
                    <a:pt x="2940" y="48606"/>
                  </a:lnTo>
                  <a:lnTo>
                    <a:pt x="12311" y="54314"/>
                  </a:lnTo>
                  <a:lnTo>
                    <a:pt x="12311" y="12567"/>
                  </a:lnTo>
                  <a:lnTo>
                    <a:pt x="15251" y="14399"/>
                  </a:lnTo>
                  <a:lnTo>
                    <a:pt x="7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558650" y="1094975"/>
              <a:ext cx="381275" cy="1357850"/>
            </a:xfrm>
            <a:custGeom>
              <a:avLst/>
              <a:gdLst/>
              <a:ahLst/>
              <a:cxnLst/>
              <a:rect l="l" t="t" r="r" b="b"/>
              <a:pathLst>
                <a:path w="15251" h="54314" extrusionOk="0">
                  <a:moveTo>
                    <a:pt x="1" y="5028"/>
                  </a:moveTo>
                  <a:lnTo>
                    <a:pt x="7626" y="1"/>
                  </a:lnTo>
                  <a:lnTo>
                    <a:pt x="15251" y="14399"/>
                  </a:lnTo>
                  <a:lnTo>
                    <a:pt x="12311" y="12567"/>
                  </a:lnTo>
                  <a:lnTo>
                    <a:pt x="12311" y="54314"/>
                  </a:lnTo>
                  <a:lnTo>
                    <a:pt x="2940" y="48606"/>
                  </a:lnTo>
                  <a:lnTo>
                    <a:pt x="2940" y="68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0"/>
          <p:cNvGrpSpPr/>
          <p:nvPr/>
        </p:nvGrpSpPr>
        <p:grpSpPr>
          <a:xfrm>
            <a:off x="6958734" y="539505"/>
            <a:ext cx="238575" cy="1058594"/>
            <a:chOff x="4098600" y="2129050"/>
            <a:chExt cx="238575" cy="742300"/>
          </a:xfrm>
        </p:grpSpPr>
        <p:sp>
          <p:nvSpPr>
            <p:cNvPr id="594" name="Google Shape;594;p30"/>
            <p:cNvSpPr/>
            <p:nvPr/>
          </p:nvSpPr>
          <p:spPr>
            <a:xfrm>
              <a:off x="4195500" y="2283475"/>
              <a:ext cx="103325" cy="587875"/>
            </a:xfrm>
            <a:custGeom>
              <a:avLst/>
              <a:gdLst/>
              <a:ahLst/>
              <a:cxnLst/>
              <a:rect l="l" t="t" r="r" b="b"/>
              <a:pathLst>
                <a:path w="4133" h="23515" extrusionOk="0">
                  <a:moveTo>
                    <a:pt x="1" y="1"/>
                  </a:moveTo>
                  <a:lnTo>
                    <a:pt x="2684" y="23515"/>
                  </a:lnTo>
                  <a:lnTo>
                    <a:pt x="4133" y="22748"/>
                  </a:lnTo>
                  <a:lnTo>
                    <a:pt x="4133" y="2088"/>
                  </a:lnTo>
                  <a:lnTo>
                    <a:pt x="767"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4174200" y="2129050"/>
              <a:ext cx="162975" cy="210900"/>
            </a:xfrm>
            <a:custGeom>
              <a:avLst/>
              <a:gdLst/>
              <a:ahLst/>
              <a:cxnLst/>
              <a:rect l="l" t="t" r="r" b="b"/>
              <a:pathLst>
                <a:path w="6519" h="8436" extrusionOk="0">
                  <a:moveTo>
                    <a:pt x="5112" y="8435"/>
                  </a:moveTo>
                  <a:lnTo>
                    <a:pt x="6518" y="7668"/>
                  </a:lnTo>
                  <a:lnTo>
                    <a:pt x="2471" y="1"/>
                  </a:lnTo>
                  <a:lnTo>
                    <a:pt x="1066" y="768"/>
                  </a:lnTo>
                  <a:lnTo>
                    <a:pt x="1" y="3664"/>
                  </a:lnTo>
                  <a:lnTo>
                    <a:pt x="853" y="6178"/>
                  </a:lnTo>
                  <a:lnTo>
                    <a:pt x="1619" y="6178"/>
                  </a:lnTo>
                  <a:lnTo>
                    <a:pt x="1321" y="6007"/>
                  </a:lnTo>
                  <a:lnTo>
                    <a:pt x="1619" y="6178"/>
                  </a:lnTo>
                  <a:lnTo>
                    <a:pt x="2088" y="6220"/>
                  </a:lnTo>
                  <a:lnTo>
                    <a:pt x="1619" y="6178"/>
                  </a:lnTo>
                  <a:lnTo>
                    <a:pt x="4985" y="8265"/>
                  </a:lnTo>
                  <a:lnTo>
                    <a:pt x="4985" y="8222"/>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4098600" y="2148225"/>
              <a:ext cx="203425" cy="723125"/>
            </a:xfrm>
            <a:custGeom>
              <a:avLst/>
              <a:gdLst/>
              <a:ahLst/>
              <a:cxnLst/>
              <a:rect l="l" t="t" r="r" b="b"/>
              <a:pathLst>
                <a:path w="8137" h="28925" extrusionOk="0">
                  <a:moveTo>
                    <a:pt x="4090" y="1"/>
                  </a:moveTo>
                  <a:lnTo>
                    <a:pt x="0" y="2684"/>
                  </a:lnTo>
                  <a:lnTo>
                    <a:pt x="1619" y="3621"/>
                  </a:lnTo>
                  <a:lnTo>
                    <a:pt x="1619" y="25858"/>
                  </a:lnTo>
                  <a:lnTo>
                    <a:pt x="6560" y="28925"/>
                  </a:lnTo>
                  <a:lnTo>
                    <a:pt x="6560" y="6689"/>
                  </a:lnTo>
                  <a:lnTo>
                    <a:pt x="8136" y="7668"/>
                  </a:lnTo>
                  <a:lnTo>
                    <a:pt x="4090"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4098600" y="2148225"/>
              <a:ext cx="203425" cy="723125"/>
            </a:xfrm>
            <a:custGeom>
              <a:avLst/>
              <a:gdLst/>
              <a:ahLst/>
              <a:cxnLst/>
              <a:rect l="l" t="t" r="r" b="b"/>
              <a:pathLst>
                <a:path w="8137" h="28925" extrusionOk="0">
                  <a:moveTo>
                    <a:pt x="0" y="2684"/>
                  </a:moveTo>
                  <a:lnTo>
                    <a:pt x="4090" y="1"/>
                  </a:lnTo>
                  <a:lnTo>
                    <a:pt x="8136" y="7668"/>
                  </a:lnTo>
                  <a:lnTo>
                    <a:pt x="6560" y="6689"/>
                  </a:lnTo>
                  <a:lnTo>
                    <a:pt x="6560" y="28925"/>
                  </a:lnTo>
                  <a:lnTo>
                    <a:pt x="1619" y="25858"/>
                  </a:lnTo>
                  <a:lnTo>
                    <a:pt x="1619" y="362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0"/>
          <p:cNvGrpSpPr/>
          <p:nvPr/>
        </p:nvGrpSpPr>
        <p:grpSpPr>
          <a:xfrm>
            <a:off x="5390533" y="656238"/>
            <a:ext cx="1943066" cy="2900534"/>
            <a:chOff x="4697938" y="398448"/>
            <a:chExt cx="1632829" cy="2031044"/>
          </a:xfrm>
        </p:grpSpPr>
        <p:grpSp>
          <p:nvGrpSpPr>
            <p:cNvPr id="599" name="Google Shape;599;p30"/>
            <p:cNvGrpSpPr/>
            <p:nvPr/>
          </p:nvGrpSpPr>
          <p:grpSpPr>
            <a:xfrm>
              <a:off x="4697937" y="398448"/>
              <a:ext cx="1632829" cy="2031044"/>
              <a:chOff x="10110500" y="3582498"/>
              <a:chExt cx="1632829" cy="2031044"/>
            </a:xfrm>
          </p:grpSpPr>
          <p:sp>
            <p:nvSpPr>
              <p:cNvPr id="600" name="Google Shape;600;p30"/>
              <p:cNvSpPr/>
              <p:nvPr/>
            </p:nvSpPr>
            <p:spPr>
              <a:xfrm>
                <a:off x="10449438" y="5128737"/>
                <a:ext cx="615069" cy="420998"/>
              </a:xfrm>
              <a:custGeom>
                <a:avLst/>
                <a:gdLst/>
                <a:ahLst/>
                <a:cxnLst/>
                <a:rect l="l" t="t" r="r" b="b"/>
                <a:pathLst>
                  <a:path w="28755" h="19682" extrusionOk="0">
                    <a:moveTo>
                      <a:pt x="28755" y="11800"/>
                    </a:moveTo>
                    <a:lnTo>
                      <a:pt x="28755" y="14527"/>
                    </a:lnTo>
                    <a:lnTo>
                      <a:pt x="19639" y="19681"/>
                    </a:lnTo>
                    <a:lnTo>
                      <a:pt x="1" y="7881"/>
                    </a:lnTo>
                    <a:lnTo>
                      <a:pt x="1" y="5198"/>
                    </a:lnTo>
                    <a:lnTo>
                      <a:pt x="9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10449438" y="5297308"/>
                <a:ext cx="615069" cy="252423"/>
              </a:xfrm>
              <a:custGeom>
                <a:avLst/>
                <a:gdLst/>
                <a:ahLst/>
                <a:cxnLst/>
                <a:rect l="l" t="t" r="r" b="b"/>
                <a:pathLst>
                  <a:path w="28755" h="11801" extrusionOk="0">
                    <a:moveTo>
                      <a:pt x="28755" y="3919"/>
                    </a:moveTo>
                    <a:lnTo>
                      <a:pt x="28755" y="6646"/>
                    </a:lnTo>
                    <a:lnTo>
                      <a:pt x="19639" y="11800"/>
                    </a:lnTo>
                    <a:lnTo>
                      <a:pt x="1" y="0"/>
                    </a:lnTo>
                    <a:lnTo>
                      <a:pt x="19639" y="91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10449438" y="5239898"/>
                <a:ext cx="420078" cy="309834"/>
              </a:xfrm>
              <a:custGeom>
                <a:avLst/>
                <a:gdLst/>
                <a:ahLst/>
                <a:cxnLst/>
                <a:rect l="l" t="t" r="r" b="b"/>
                <a:pathLst>
                  <a:path w="19639" h="14485" extrusionOk="0">
                    <a:moveTo>
                      <a:pt x="1" y="1"/>
                    </a:moveTo>
                    <a:lnTo>
                      <a:pt x="1" y="2684"/>
                    </a:lnTo>
                    <a:lnTo>
                      <a:pt x="19639" y="14484"/>
                    </a:lnTo>
                    <a:lnTo>
                      <a:pt x="19639" y="11800"/>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10449438" y="5239898"/>
                <a:ext cx="420078" cy="309834"/>
              </a:xfrm>
              <a:custGeom>
                <a:avLst/>
                <a:gdLst/>
                <a:ahLst/>
                <a:cxnLst/>
                <a:rect l="l" t="t" r="r" b="b"/>
                <a:pathLst>
                  <a:path w="19639" h="14485" extrusionOk="0">
                    <a:moveTo>
                      <a:pt x="19639" y="11800"/>
                    </a:moveTo>
                    <a:lnTo>
                      <a:pt x="19639" y="14484"/>
                    </a:lnTo>
                    <a:lnTo>
                      <a:pt x="1" y="2684"/>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10615272" y="4959267"/>
                <a:ext cx="317107" cy="440121"/>
              </a:xfrm>
              <a:custGeom>
                <a:avLst/>
                <a:gdLst/>
                <a:ahLst/>
                <a:cxnLst/>
                <a:rect l="l" t="t" r="r" b="b"/>
                <a:pathLst>
                  <a:path w="14825" h="20576" extrusionOk="0">
                    <a:moveTo>
                      <a:pt x="14825" y="7625"/>
                    </a:moveTo>
                    <a:lnTo>
                      <a:pt x="14825" y="19340"/>
                    </a:lnTo>
                    <a:lnTo>
                      <a:pt x="12652" y="20575"/>
                    </a:lnTo>
                    <a:lnTo>
                      <a:pt x="1" y="12993"/>
                    </a:lnTo>
                    <a:lnTo>
                      <a:pt x="1" y="1236"/>
                    </a:lnTo>
                    <a:lnTo>
                      <a:pt x="2173" y="0"/>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10615272" y="5122363"/>
                <a:ext cx="317107" cy="277022"/>
              </a:xfrm>
              <a:custGeom>
                <a:avLst/>
                <a:gdLst/>
                <a:ahLst/>
                <a:cxnLst/>
                <a:rect l="l" t="t" r="r" b="b"/>
                <a:pathLst>
                  <a:path w="14825" h="12951" extrusionOk="0">
                    <a:moveTo>
                      <a:pt x="14825" y="0"/>
                    </a:moveTo>
                    <a:lnTo>
                      <a:pt x="14825" y="11715"/>
                    </a:lnTo>
                    <a:lnTo>
                      <a:pt x="12652" y="12950"/>
                    </a:lnTo>
                    <a:lnTo>
                      <a:pt x="1" y="5368"/>
                    </a:lnTo>
                    <a:lnTo>
                      <a:pt x="12652" y="1193"/>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10615272" y="4985684"/>
                <a:ext cx="270648" cy="413704"/>
              </a:xfrm>
              <a:custGeom>
                <a:avLst/>
                <a:gdLst/>
                <a:ahLst/>
                <a:cxnLst/>
                <a:rect l="l" t="t" r="r" b="b"/>
                <a:pathLst>
                  <a:path w="12653" h="19341" extrusionOk="0">
                    <a:moveTo>
                      <a:pt x="1" y="1"/>
                    </a:moveTo>
                    <a:lnTo>
                      <a:pt x="1" y="11758"/>
                    </a:lnTo>
                    <a:lnTo>
                      <a:pt x="12652" y="19340"/>
                    </a:lnTo>
                    <a:lnTo>
                      <a:pt x="12652" y="7583"/>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10615272" y="4985684"/>
                <a:ext cx="270648" cy="413704"/>
              </a:xfrm>
              <a:custGeom>
                <a:avLst/>
                <a:gdLst/>
                <a:ahLst/>
                <a:cxnLst/>
                <a:rect l="l" t="t" r="r" b="b"/>
                <a:pathLst>
                  <a:path w="12653" h="19341" extrusionOk="0">
                    <a:moveTo>
                      <a:pt x="12652" y="7583"/>
                    </a:moveTo>
                    <a:lnTo>
                      <a:pt x="12652" y="19340"/>
                    </a:lnTo>
                    <a:lnTo>
                      <a:pt x="1" y="11758"/>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10110500" y="3582498"/>
                <a:ext cx="1534454" cy="2021933"/>
              </a:xfrm>
              <a:custGeom>
                <a:avLst/>
                <a:gdLst/>
                <a:ahLst/>
                <a:cxnLst/>
                <a:rect l="l" t="t" r="r" b="b"/>
                <a:pathLst>
                  <a:path w="71737" h="94527" extrusionOk="0">
                    <a:moveTo>
                      <a:pt x="71736" y="91502"/>
                    </a:moveTo>
                    <a:lnTo>
                      <a:pt x="71736" y="44729"/>
                    </a:lnTo>
                    <a:cubicBezTo>
                      <a:pt x="71736" y="42727"/>
                      <a:pt x="70714" y="40852"/>
                      <a:pt x="68967" y="39787"/>
                    </a:cubicBezTo>
                    <a:lnTo>
                      <a:pt x="5155" y="342"/>
                    </a:lnTo>
                    <a:cubicBezTo>
                      <a:pt x="4601" y="1"/>
                      <a:pt x="3920" y="1"/>
                      <a:pt x="3408" y="342"/>
                    </a:cubicBezTo>
                    <a:lnTo>
                      <a:pt x="3408" y="342"/>
                    </a:lnTo>
                    <a:lnTo>
                      <a:pt x="938" y="1577"/>
                    </a:lnTo>
                    <a:lnTo>
                      <a:pt x="938" y="1577"/>
                    </a:lnTo>
                    <a:cubicBezTo>
                      <a:pt x="341" y="1875"/>
                      <a:pt x="0" y="2429"/>
                      <a:pt x="0" y="3110"/>
                    </a:cubicBezTo>
                    <a:lnTo>
                      <a:pt x="0" y="49883"/>
                    </a:lnTo>
                    <a:cubicBezTo>
                      <a:pt x="0" y="51885"/>
                      <a:pt x="1023" y="53760"/>
                      <a:pt x="2727" y="54825"/>
                    </a:cubicBezTo>
                    <a:lnTo>
                      <a:pt x="66582" y="94271"/>
                    </a:lnTo>
                    <a:cubicBezTo>
                      <a:pt x="66965" y="94484"/>
                      <a:pt x="67434" y="94526"/>
                      <a:pt x="67902" y="94398"/>
                    </a:cubicBezTo>
                    <a:lnTo>
                      <a:pt x="67902" y="94441"/>
                    </a:lnTo>
                    <a:lnTo>
                      <a:pt x="68201" y="94313"/>
                    </a:lnTo>
                    <a:lnTo>
                      <a:pt x="68371" y="94228"/>
                    </a:lnTo>
                    <a:lnTo>
                      <a:pt x="70501" y="93248"/>
                    </a:lnTo>
                    <a:cubicBezTo>
                      <a:pt x="71225" y="92993"/>
                      <a:pt x="71736" y="92311"/>
                      <a:pt x="71736" y="9150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10110500" y="3611460"/>
                <a:ext cx="1480680" cy="1992393"/>
              </a:xfrm>
              <a:custGeom>
                <a:avLst/>
                <a:gdLst/>
                <a:ahLst/>
                <a:cxnLst/>
                <a:rect l="l" t="t" r="r" b="b"/>
                <a:pathLst>
                  <a:path w="69223" h="93146" extrusionOk="0">
                    <a:moveTo>
                      <a:pt x="1736" y="1"/>
                    </a:moveTo>
                    <a:cubicBezTo>
                      <a:pt x="835" y="1"/>
                      <a:pt x="0" y="726"/>
                      <a:pt x="0" y="1714"/>
                    </a:cubicBezTo>
                    <a:lnTo>
                      <a:pt x="0" y="48529"/>
                    </a:lnTo>
                    <a:cubicBezTo>
                      <a:pt x="0" y="50531"/>
                      <a:pt x="1065" y="52406"/>
                      <a:pt x="2769" y="53428"/>
                    </a:cubicBezTo>
                    <a:lnTo>
                      <a:pt x="66582" y="92874"/>
                    </a:lnTo>
                    <a:cubicBezTo>
                      <a:pt x="66878" y="93060"/>
                      <a:pt x="67196" y="93145"/>
                      <a:pt x="67506" y="93145"/>
                    </a:cubicBezTo>
                    <a:cubicBezTo>
                      <a:pt x="68400" y="93145"/>
                      <a:pt x="69223" y="92438"/>
                      <a:pt x="69223" y="91426"/>
                    </a:cubicBezTo>
                    <a:lnTo>
                      <a:pt x="69223" y="44610"/>
                    </a:lnTo>
                    <a:cubicBezTo>
                      <a:pt x="69223" y="42608"/>
                      <a:pt x="68158" y="40734"/>
                      <a:pt x="66454" y="39711"/>
                    </a:cubicBezTo>
                    <a:lnTo>
                      <a:pt x="2642" y="265"/>
                    </a:lnTo>
                    <a:cubicBezTo>
                      <a:pt x="2352" y="83"/>
                      <a:pt x="2040" y="1"/>
                      <a:pt x="1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10500" y="3601642"/>
                <a:ext cx="1480680" cy="2011901"/>
              </a:xfrm>
              <a:custGeom>
                <a:avLst/>
                <a:gdLst/>
                <a:ahLst/>
                <a:cxnLst/>
                <a:rect l="l" t="t" r="r" b="b"/>
                <a:pathLst>
                  <a:path w="69223" h="94058" extrusionOk="0">
                    <a:moveTo>
                      <a:pt x="69223" y="45069"/>
                    </a:moveTo>
                    <a:lnTo>
                      <a:pt x="69223" y="91885"/>
                    </a:lnTo>
                    <a:cubicBezTo>
                      <a:pt x="69223" y="93248"/>
                      <a:pt x="67732" y="94057"/>
                      <a:pt x="66582" y="93333"/>
                    </a:cubicBezTo>
                    <a:lnTo>
                      <a:pt x="2769" y="53887"/>
                    </a:lnTo>
                    <a:cubicBezTo>
                      <a:pt x="1065" y="52865"/>
                      <a:pt x="0" y="50990"/>
                      <a:pt x="0" y="48988"/>
                    </a:cubicBezTo>
                    <a:lnTo>
                      <a:pt x="0" y="2173"/>
                    </a:lnTo>
                    <a:cubicBezTo>
                      <a:pt x="0" y="852"/>
                      <a:pt x="1491" y="0"/>
                      <a:pt x="2642" y="724"/>
                    </a:cubicBezTo>
                    <a:lnTo>
                      <a:pt x="66454" y="40170"/>
                    </a:lnTo>
                    <a:cubicBezTo>
                      <a:pt x="68158" y="41193"/>
                      <a:pt x="69223" y="43067"/>
                      <a:pt x="69223" y="45069"/>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10149686" y="3671800"/>
                <a:ext cx="1402328" cy="1877037"/>
              </a:xfrm>
              <a:custGeom>
                <a:avLst/>
                <a:gdLst/>
                <a:ahLst/>
                <a:cxnLst/>
                <a:rect l="l" t="t" r="r" b="b"/>
                <a:pathLst>
                  <a:path w="65560" h="87753" extrusionOk="0">
                    <a:moveTo>
                      <a:pt x="65559" y="42556"/>
                    </a:moveTo>
                    <a:lnTo>
                      <a:pt x="65559" y="85751"/>
                    </a:lnTo>
                    <a:cubicBezTo>
                      <a:pt x="65559" y="85836"/>
                      <a:pt x="65559" y="85921"/>
                      <a:pt x="65559" y="86006"/>
                    </a:cubicBezTo>
                    <a:cubicBezTo>
                      <a:pt x="65389" y="87156"/>
                      <a:pt x="64068" y="87753"/>
                      <a:pt x="63088" y="87156"/>
                    </a:cubicBezTo>
                    <a:lnTo>
                      <a:pt x="2641" y="49798"/>
                    </a:lnTo>
                    <a:cubicBezTo>
                      <a:pt x="980" y="48818"/>
                      <a:pt x="0" y="47029"/>
                      <a:pt x="0" y="45112"/>
                    </a:cubicBezTo>
                    <a:lnTo>
                      <a:pt x="0" y="1917"/>
                    </a:lnTo>
                    <a:cubicBezTo>
                      <a:pt x="0" y="810"/>
                      <a:pt x="1150" y="0"/>
                      <a:pt x="2215" y="384"/>
                    </a:cubicBezTo>
                    <a:cubicBezTo>
                      <a:pt x="2301" y="426"/>
                      <a:pt x="2428" y="469"/>
                      <a:pt x="2514" y="554"/>
                    </a:cubicBezTo>
                    <a:lnTo>
                      <a:pt x="62918" y="37870"/>
                    </a:lnTo>
                    <a:cubicBezTo>
                      <a:pt x="64537" y="38893"/>
                      <a:pt x="65559" y="40639"/>
                      <a:pt x="65559" y="42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10196144" y="3679992"/>
                <a:ext cx="1355869" cy="1831497"/>
              </a:xfrm>
              <a:custGeom>
                <a:avLst/>
                <a:gdLst/>
                <a:ahLst/>
                <a:cxnLst/>
                <a:rect l="l" t="t" r="r" b="b"/>
                <a:pathLst>
                  <a:path w="63388" h="85624" extrusionOk="0">
                    <a:moveTo>
                      <a:pt x="63387" y="42173"/>
                    </a:moveTo>
                    <a:lnTo>
                      <a:pt x="63387" y="85368"/>
                    </a:lnTo>
                    <a:cubicBezTo>
                      <a:pt x="63387" y="85453"/>
                      <a:pt x="63387" y="85538"/>
                      <a:pt x="63387" y="85623"/>
                    </a:cubicBezTo>
                    <a:cubicBezTo>
                      <a:pt x="63259" y="85538"/>
                      <a:pt x="63174" y="85495"/>
                      <a:pt x="63046" y="85453"/>
                    </a:cubicBezTo>
                    <a:lnTo>
                      <a:pt x="2599" y="48137"/>
                    </a:lnTo>
                    <a:cubicBezTo>
                      <a:pt x="980" y="47114"/>
                      <a:pt x="1" y="45368"/>
                      <a:pt x="1" y="43451"/>
                    </a:cubicBezTo>
                    <a:lnTo>
                      <a:pt x="1" y="256"/>
                    </a:lnTo>
                    <a:cubicBezTo>
                      <a:pt x="1" y="171"/>
                      <a:pt x="1" y="86"/>
                      <a:pt x="1" y="1"/>
                    </a:cubicBezTo>
                    <a:cubicBezTo>
                      <a:pt x="129" y="43"/>
                      <a:pt x="214" y="86"/>
                      <a:pt x="299" y="171"/>
                    </a:cubicBezTo>
                    <a:lnTo>
                      <a:pt x="60746" y="37487"/>
                    </a:lnTo>
                    <a:cubicBezTo>
                      <a:pt x="62365" y="38510"/>
                      <a:pt x="63387" y="40256"/>
                      <a:pt x="63387" y="421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998871" y="4457223"/>
                <a:ext cx="744458" cy="987726"/>
              </a:xfrm>
              <a:custGeom>
                <a:avLst/>
                <a:gdLst/>
                <a:ahLst/>
                <a:cxnLst/>
                <a:rect l="l" t="t" r="r" b="b"/>
                <a:pathLst>
                  <a:path w="34804" h="46177" extrusionOk="0">
                    <a:moveTo>
                      <a:pt x="34293" y="20532"/>
                    </a:moveTo>
                    <a:lnTo>
                      <a:pt x="938" y="85"/>
                    </a:lnTo>
                    <a:cubicBezTo>
                      <a:pt x="853" y="0"/>
                      <a:pt x="725" y="0"/>
                      <a:pt x="597" y="43"/>
                    </a:cubicBezTo>
                    <a:lnTo>
                      <a:pt x="1" y="298"/>
                    </a:lnTo>
                    <a:lnTo>
                      <a:pt x="427" y="895"/>
                    </a:lnTo>
                    <a:lnTo>
                      <a:pt x="427" y="24494"/>
                    </a:lnTo>
                    <a:cubicBezTo>
                      <a:pt x="469" y="24877"/>
                      <a:pt x="640" y="25218"/>
                      <a:pt x="981" y="25431"/>
                    </a:cubicBezTo>
                    <a:lnTo>
                      <a:pt x="33483" y="45325"/>
                    </a:lnTo>
                    <a:lnTo>
                      <a:pt x="34080" y="46177"/>
                    </a:lnTo>
                    <a:lnTo>
                      <a:pt x="34633" y="45878"/>
                    </a:lnTo>
                    <a:lnTo>
                      <a:pt x="34676" y="45878"/>
                    </a:lnTo>
                    <a:lnTo>
                      <a:pt x="34676" y="45878"/>
                    </a:lnTo>
                    <a:cubicBezTo>
                      <a:pt x="34761" y="45836"/>
                      <a:pt x="34804" y="45708"/>
                      <a:pt x="34804" y="45580"/>
                    </a:cubicBezTo>
                    <a:lnTo>
                      <a:pt x="34804" y="21427"/>
                    </a:lnTo>
                    <a:cubicBezTo>
                      <a:pt x="34804" y="21044"/>
                      <a:pt x="34591" y="20745"/>
                      <a:pt x="34293" y="2053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11013459" y="4498205"/>
                <a:ext cx="695261" cy="911214"/>
              </a:xfrm>
              <a:custGeom>
                <a:avLst/>
                <a:gdLst/>
                <a:ahLst/>
                <a:cxnLst/>
                <a:rect l="l" t="t" r="r" b="b"/>
                <a:pathLst>
                  <a:path w="32504" h="42600" extrusionOk="0">
                    <a:moveTo>
                      <a:pt x="32034" y="19511"/>
                    </a:moveTo>
                    <a:lnTo>
                      <a:pt x="597" y="257"/>
                    </a:lnTo>
                    <a:lnTo>
                      <a:pt x="469" y="171"/>
                    </a:lnTo>
                    <a:cubicBezTo>
                      <a:pt x="213" y="1"/>
                      <a:pt x="0" y="129"/>
                      <a:pt x="0" y="427"/>
                    </a:cubicBezTo>
                    <a:lnTo>
                      <a:pt x="0" y="22280"/>
                    </a:lnTo>
                    <a:cubicBezTo>
                      <a:pt x="43" y="22621"/>
                      <a:pt x="213" y="22919"/>
                      <a:pt x="469" y="23089"/>
                    </a:cubicBezTo>
                    <a:lnTo>
                      <a:pt x="32034" y="42429"/>
                    </a:lnTo>
                    <a:cubicBezTo>
                      <a:pt x="32290" y="42599"/>
                      <a:pt x="32503" y="42471"/>
                      <a:pt x="32503" y="42173"/>
                    </a:cubicBezTo>
                    <a:lnTo>
                      <a:pt x="32503" y="20320"/>
                    </a:lnTo>
                    <a:cubicBezTo>
                      <a:pt x="32503" y="19980"/>
                      <a:pt x="32290" y="19681"/>
                      <a:pt x="32034" y="19511"/>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11026207" y="4503681"/>
                <a:ext cx="682512" cy="892968"/>
              </a:xfrm>
              <a:custGeom>
                <a:avLst/>
                <a:gdLst/>
                <a:ahLst/>
                <a:cxnLst/>
                <a:rect l="l" t="t" r="r" b="b"/>
                <a:pathLst>
                  <a:path w="31908" h="41747" extrusionOk="0">
                    <a:moveTo>
                      <a:pt x="31438" y="19255"/>
                    </a:moveTo>
                    <a:lnTo>
                      <a:pt x="1" y="1"/>
                    </a:lnTo>
                    <a:lnTo>
                      <a:pt x="1" y="13547"/>
                    </a:lnTo>
                    <a:lnTo>
                      <a:pt x="1" y="21683"/>
                    </a:lnTo>
                    <a:cubicBezTo>
                      <a:pt x="43" y="21981"/>
                      <a:pt x="214" y="22279"/>
                      <a:pt x="469" y="22492"/>
                    </a:cubicBezTo>
                    <a:lnTo>
                      <a:pt x="31907" y="41747"/>
                    </a:lnTo>
                    <a:lnTo>
                      <a:pt x="31907" y="20064"/>
                    </a:lnTo>
                    <a:cubicBezTo>
                      <a:pt x="31864" y="19724"/>
                      <a:pt x="31694" y="19425"/>
                      <a:pt x="31438" y="192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0"/>
              <p:cNvGrpSpPr/>
              <p:nvPr/>
            </p:nvGrpSpPr>
            <p:grpSpPr>
              <a:xfrm>
                <a:off x="10241175" y="4122725"/>
                <a:ext cx="628350" cy="941450"/>
                <a:chOff x="4652375" y="2119475"/>
                <a:chExt cx="628350" cy="941450"/>
              </a:xfrm>
            </p:grpSpPr>
            <p:sp>
              <p:nvSpPr>
                <p:cNvPr id="619" name="Google Shape;619;p30"/>
                <p:cNvSpPr/>
                <p:nvPr/>
              </p:nvSpPr>
              <p:spPr>
                <a:xfrm>
                  <a:off x="4652375" y="2318625"/>
                  <a:ext cx="145925" cy="84150"/>
                </a:xfrm>
                <a:custGeom>
                  <a:avLst/>
                  <a:gdLst/>
                  <a:ahLst/>
                  <a:cxnLst/>
                  <a:rect l="l" t="t" r="r" b="b"/>
                  <a:pathLst>
                    <a:path w="5837" h="3366" extrusionOk="0">
                      <a:moveTo>
                        <a:pt x="1576" y="0"/>
                      </a:moveTo>
                      <a:lnTo>
                        <a:pt x="0" y="895"/>
                      </a:lnTo>
                      <a:lnTo>
                        <a:pt x="4260" y="3366"/>
                      </a:lnTo>
                      <a:lnTo>
                        <a:pt x="5836" y="2471"/>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4652375" y="2697750"/>
                  <a:ext cx="145925" cy="85225"/>
                </a:xfrm>
                <a:custGeom>
                  <a:avLst/>
                  <a:gdLst/>
                  <a:ahLst/>
                  <a:cxnLst/>
                  <a:rect l="l" t="t" r="r" b="b"/>
                  <a:pathLst>
                    <a:path w="5837" h="3409" extrusionOk="0">
                      <a:moveTo>
                        <a:pt x="0" y="937"/>
                      </a:moveTo>
                      <a:lnTo>
                        <a:pt x="1576" y="0"/>
                      </a:lnTo>
                      <a:lnTo>
                        <a:pt x="5836" y="2471"/>
                      </a:lnTo>
                      <a:lnTo>
                        <a:pt x="4260"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652375" y="2340975"/>
                  <a:ext cx="106525" cy="442000"/>
                </a:xfrm>
                <a:custGeom>
                  <a:avLst/>
                  <a:gdLst/>
                  <a:ahLst/>
                  <a:cxnLst/>
                  <a:rect l="l" t="t" r="r" b="b"/>
                  <a:pathLst>
                    <a:path w="4261" h="17680" extrusionOk="0">
                      <a:moveTo>
                        <a:pt x="0" y="1"/>
                      </a:moveTo>
                      <a:lnTo>
                        <a:pt x="0" y="15208"/>
                      </a:lnTo>
                      <a:lnTo>
                        <a:pt x="4260" y="17679"/>
                      </a:lnTo>
                      <a:lnTo>
                        <a:pt x="4260" y="247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4758875" y="2380375"/>
                  <a:ext cx="39425" cy="402600"/>
                </a:xfrm>
                <a:custGeom>
                  <a:avLst/>
                  <a:gdLst/>
                  <a:ahLst/>
                  <a:cxnLst/>
                  <a:rect l="l" t="t" r="r" b="b"/>
                  <a:pathLst>
                    <a:path w="1577" h="16104" extrusionOk="0">
                      <a:moveTo>
                        <a:pt x="1576" y="1"/>
                      </a:moveTo>
                      <a:lnTo>
                        <a:pt x="0" y="896"/>
                      </a:lnTo>
                      <a:lnTo>
                        <a:pt x="0" y="16103"/>
                      </a:lnTo>
                      <a:lnTo>
                        <a:pt x="1576" y="1516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4813175" y="2252600"/>
                  <a:ext cx="145925" cy="84150"/>
                </a:xfrm>
                <a:custGeom>
                  <a:avLst/>
                  <a:gdLst/>
                  <a:ahLst/>
                  <a:cxnLst/>
                  <a:rect l="l" t="t" r="r" b="b"/>
                  <a:pathLst>
                    <a:path w="5837" h="3366" extrusionOk="0">
                      <a:moveTo>
                        <a:pt x="1577" y="0"/>
                      </a:moveTo>
                      <a:lnTo>
                        <a:pt x="1" y="895"/>
                      </a:lnTo>
                      <a:lnTo>
                        <a:pt x="4261" y="3365"/>
                      </a:lnTo>
                      <a:lnTo>
                        <a:pt x="5837" y="2471"/>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4813175" y="2790400"/>
                  <a:ext cx="145925" cy="85225"/>
                </a:xfrm>
                <a:custGeom>
                  <a:avLst/>
                  <a:gdLst/>
                  <a:ahLst/>
                  <a:cxnLst/>
                  <a:rect l="l" t="t" r="r" b="b"/>
                  <a:pathLst>
                    <a:path w="5837" h="3409" extrusionOk="0">
                      <a:moveTo>
                        <a:pt x="1" y="937"/>
                      </a:moveTo>
                      <a:lnTo>
                        <a:pt x="1577" y="0"/>
                      </a:lnTo>
                      <a:lnTo>
                        <a:pt x="5837" y="2514"/>
                      </a:lnTo>
                      <a:lnTo>
                        <a:pt x="4261"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813175" y="2274950"/>
                  <a:ext cx="106525" cy="600675"/>
                </a:xfrm>
                <a:custGeom>
                  <a:avLst/>
                  <a:gdLst/>
                  <a:ahLst/>
                  <a:cxnLst/>
                  <a:rect l="l" t="t" r="r" b="b"/>
                  <a:pathLst>
                    <a:path w="4261" h="24027" extrusionOk="0">
                      <a:moveTo>
                        <a:pt x="1" y="1"/>
                      </a:moveTo>
                      <a:lnTo>
                        <a:pt x="1" y="21555"/>
                      </a:lnTo>
                      <a:lnTo>
                        <a:pt x="4261" y="24026"/>
                      </a:lnTo>
                      <a:lnTo>
                        <a:pt x="4261" y="24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19675" y="2314350"/>
                  <a:ext cx="39425" cy="561275"/>
                </a:xfrm>
                <a:custGeom>
                  <a:avLst/>
                  <a:gdLst/>
                  <a:ahLst/>
                  <a:cxnLst/>
                  <a:rect l="l" t="t" r="r" b="b"/>
                  <a:pathLst>
                    <a:path w="1577" h="22451" extrusionOk="0">
                      <a:moveTo>
                        <a:pt x="1577" y="1"/>
                      </a:moveTo>
                      <a:lnTo>
                        <a:pt x="1" y="895"/>
                      </a:lnTo>
                      <a:lnTo>
                        <a:pt x="1" y="22450"/>
                      </a:lnTo>
                      <a:lnTo>
                        <a:pt x="1577" y="21556"/>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74000" y="2185500"/>
                  <a:ext cx="145925" cy="85225"/>
                </a:xfrm>
                <a:custGeom>
                  <a:avLst/>
                  <a:gdLst/>
                  <a:ahLst/>
                  <a:cxnLst/>
                  <a:rect l="l" t="t" r="r" b="b"/>
                  <a:pathLst>
                    <a:path w="5837" h="3409" extrusionOk="0">
                      <a:moveTo>
                        <a:pt x="1576" y="1"/>
                      </a:moveTo>
                      <a:lnTo>
                        <a:pt x="0" y="938"/>
                      </a:lnTo>
                      <a:lnTo>
                        <a:pt x="4260" y="3408"/>
                      </a:lnTo>
                      <a:lnTo>
                        <a:pt x="5836" y="2514"/>
                      </a:lnTo>
                      <a:lnTo>
                        <a:pt x="15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974000" y="2884100"/>
                  <a:ext cx="145925" cy="84175"/>
                </a:xfrm>
                <a:custGeom>
                  <a:avLst/>
                  <a:gdLst/>
                  <a:ahLst/>
                  <a:cxnLst/>
                  <a:rect l="l" t="t" r="r" b="b"/>
                  <a:pathLst>
                    <a:path w="5837" h="3367" extrusionOk="0">
                      <a:moveTo>
                        <a:pt x="0" y="896"/>
                      </a:moveTo>
                      <a:lnTo>
                        <a:pt x="1576" y="1"/>
                      </a:lnTo>
                      <a:lnTo>
                        <a:pt x="5836" y="2472"/>
                      </a:lnTo>
                      <a:lnTo>
                        <a:pt x="4260" y="3366"/>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974000" y="2208925"/>
                  <a:ext cx="106500" cy="759350"/>
                </a:xfrm>
                <a:custGeom>
                  <a:avLst/>
                  <a:gdLst/>
                  <a:ahLst/>
                  <a:cxnLst/>
                  <a:rect l="l" t="t" r="r" b="b"/>
                  <a:pathLst>
                    <a:path w="4260" h="30374" extrusionOk="0">
                      <a:moveTo>
                        <a:pt x="0" y="1"/>
                      </a:moveTo>
                      <a:lnTo>
                        <a:pt x="0" y="27903"/>
                      </a:lnTo>
                      <a:lnTo>
                        <a:pt x="4260" y="30373"/>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080475" y="2248325"/>
                  <a:ext cx="39450" cy="719950"/>
                </a:xfrm>
                <a:custGeom>
                  <a:avLst/>
                  <a:gdLst/>
                  <a:ahLst/>
                  <a:cxnLst/>
                  <a:rect l="l" t="t" r="r" b="b"/>
                  <a:pathLst>
                    <a:path w="1578" h="28798" extrusionOk="0">
                      <a:moveTo>
                        <a:pt x="1577" y="1"/>
                      </a:moveTo>
                      <a:lnTo>
                        <a:pt x="1" y="895"/>
                      </a:lnTo>
                      <a:lnTo>
                        <a:pt x="1" y="28797"/>
                      </a:lnTo>
                      <a:lnTo>
                        <a:pt x="1577" y="27903"/>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34800" y="2119475"/>
                  <a:ext cx="145925" cy="85225"/>
                </a:xfrm>
                <a:custGeom>
                  <a:avLst/>
                  <a:gdLst/>
                  <a:ahLst/>
                  <a:cxnLst/>
                  <a:rect l="l" t="t" r="r" b="b"/>
                  <a:pathLst>
                    <a:path w="5837" h="3409" extrusionOk="0">
                      <a:moveTo>
                        <a:pt x="1577" y="0"/>
                      </a:moveTo>
                      <a:lnTo>
                        <a:pt x="0" y="938"/>
                      </a:lnTo>
                      <a:lnTo>
                        <a:pt x="4260" y="3408"/>
                      </a:lnTo>
                      <a:lnTo>
                        <a:pt x="5836" y="2514"/>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134800" y="2976775"/>
                  <a:ext cx="145925" cy="84150"/>
                </a:xfrm>
                <a:custGeom>
                  <a:avLst/>
                  <a:gdLst/>
                  <a:ahLst/>
                  <a:cxnLst/>
                  <a:rect l="l" t="t" r="r" b="b"/>
                  <a:pathLst>
                    <a:path w="5837" h="3366" extrusionOk="0">
                      <a:moveTo>
                        <a:pt x="0" y="895"/>
                      </a:moveTo>
                      <a:lnTo>
                        <a:pt x="1577" y="0"/>
                      </a:lnTo>
                      <a:lnTo>
                        <a:pt x="5836" y="2471"/>
                      </a:lnTo>
                      <a:lnTo>
                        <a:pt x="4260" y="3365"/>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134800" y="2142900"/>
                  <a:ext cx="106525" cy="918025"/>
                </a:xfrm>
                <a:custGeom>
                  <a:avLst/>
                  <a:gdLst/>
                  <a:ahLst/>
                  <a:cxnLst/>
                  <a:rect l="l" t="t" r="r" b="b"/>
                  <a:pathLst>
                    <a:path w="4261" h="36721" extrusionOk="0">
                      <a:moveTo>
                        <a:pt x="0" y="1"/>
                      </a:moveTo>
                      <a:lnTo>
                        <a:pt x="0" y="34250"/>
                      </a:lnTo>
                      <a:lnTo>
                        <a:pt x="4260" y="36720"/>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241300" y="2182300"/>
                  <a:ext cx="39425" cy="878625"/>
                </a:xfrm>
                <a:custGeom>
                  <a:avLst/>
                  <a:gdLst/>
                  <a:ahLst/>
                  <a:cxnLst/>
                  <a:rect l="l" t="t" r="r" b="b"/>
                  <a:pathLst>
                    <a:path w="1577" h="35145" extrusionOk="0">
                      <a:moveTo>
                        <a:pt x="1576" y="1"/>
                      </a:moveTo>
                      <a:lnTo>
                        <a:pt x="0" y="895"/>
                      </a:lnTo>
                      <a:lnTo>
                        <a:pt x="0" y="35144"/>
                      </a:lnTo>
                      <a:lnTo>
                        <a:pt x="1576" y="34250"/>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0"/>
            <p:cNvSpPr/>
            <p:nvPr/>
          </p:nvSpPr>
          <p:spPr>
            <a:xfrm>
              <a:off x="5617225" y="1545950"/>
              <a:ext cx="681475" cy="597100"/>
            </a:xfrm>
            <a:custGeom>
              <a:avLst/>
              <a:gdLst/>
              <a:ahLst/>
              <a:cxnLst/>
              <a:rect l="l" t="t" r="r" b="b"/>
              <a:pathLst>
                <a:path w="27259" h="23884" extrusionOk="0">
                  <a:moveTo>
                    <a:pt x="0" y="7128"/>
                  </a:moveTo>
                  <a:lnTo>
                    <a:pt x="0" y="1001"/>
                  </a:lnTo>
                  <a:lnTo>
                    <a:pt x="5001" y="0"/>
                  </a:lnTo>
                  <a:lnTo>
                    <a:pt x="11379" y="9379"/>
                  </a:lnTo>
                  <a:lnTo>
                    <a:pt x="21632" y="6878"/>
                  </a:lnTo>
                  <a:lnTo>
                    <a:pt x="27259" y="15506"/>
                  </a:lnTo>
                  <a:lnTo>
                    <a:pt x="27259" y="23884"/>
                  </a:lnTo>
                  <a:close/>
                </a:path>
              </a:pathLst>
            </a:custGeom>
            <a:solidFill>
              <a:schemeClr val="dk1"/>
            </a:solidFill>
            <a:ln>
              <a:noFill/>
            </a:ln>
          </p:spPr>
        </p:sp>
        <p:sp>
          <p:nvSpPr>
            <p:cNvPr id="636" name="Google Shape;636;p30"/>
            <p:cNvSpPr/>
            <p:nvPr/>
          </p:nvSpPr>
          <p:spPr>
            <a:xfrm>
              <a:off x="5614100" y="1650300"/>
              <a:ext cx="687725" cy="575200"/>
            </a:xfrm>
            <a:custGeom>
              <a:avLst/>
              <a:gdLst/>
              <a:ahLst/>
              <a:cxnLst/>
              <a:rect l="l" t="t" r="r" b="b"/>
              <a:pathLst>
                <a:path w="27509" h="23008" extrusionOk="0">
                  <a:moveTo>
                    <a:pt x="0" y="6127"/>
                  </a:moveTo>
                  <a:lnTo>
                    <a:pt x="0" y="2376"/>
                  </a:lnTo>
                  <a:lnTo>
                    <a:pt x="12504" y="0"/>
                  </a:lnTo>
                  <a:lnTo>
                    <a:pt x="19881" y="10753"/>
                  </a:lnTo>
                  <a:lnTo>
                    <a:pt x="27384" y="8878"/>
                  </a:lnTo>
                  <a:lnTo>
                    <a:pt x="27509" y="23008"/>
                  </a:lnTo>
                  <a:close/>
                </a:path>
              </a:pathLst>
            </a:custGeom>
            <a:solidFill>
              <a:schemeClr val="accent4"/>
            </a:solidFill>
            <a:ln>
              <a:noFill/>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0"/>
          <p:cNvSpPr txBox="1">
            <a:spLocks noGrp="1"/>
          </p:cNvSpPr>
          <p:nvPr>
            <p:ph type="title"/>
          </p:nvPr>
        </p:nvSpPr>
        <p:spPr>
          <a:xfrm>
            <a:off x="190041" y="539505"/>
            <a:ext cx="5419376" cy="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APPS DE BANCO DE DADOS</a:t>
            </a:r>
            <a:endParaRPr dirty="0"/>
          </a:p>
        </p:txBody>
      </p:sp>
      <p:sp>
        <p:nvSpPr>
          <p:cNvPr id="558" name="Google Shape;558;p30"/>
          <p:cNvSpPr txBox="1">
            <a:spLocks noGrp="1"/>
          </p:cNvSpPr>
          <p:nvPr>
            <p:ph type="subTitle" idx="1"/>
          </p:nvPr>
        </p:nvSpPr>
        <p:spPr>
          <a:xfrm>
            <a:off x="624952" y="1823907"/>
            <a:ext cx="3256800" cy="1632000"/>
          </a:xfrm>
          <a:prstGeom prst="rect">
            <a:avLst/>
          </a:prstGeom>
        </p:spPr>
        <p:txBody>
          <a:bodyPr spcFirstLastPara="1" wrap="square" lIns="91425" tIns="91425" rIns="91425" bIns="91425" anchor="t" anchorCtr="0">
            <a:noAutofit/>
          </a:bodyPr>
          <a:lstStyle/>
          <a:p>
            <a:pPr marL="171450" lvl="0" indent="-171450">
              <a:spcAft>
                <a:spcPts val="1600"/>
              </a:spcAft>
              <a:buFont typeface="Arial" panose="020B0604020202020204" pitchFamily="34" charset="0"/>
              <a:buChar char="•"/>
            </a:pPr>
            <a:r>
              <a:rPr lang="pt-BR" sz="1100" dirty="0"/>
              <a:t>Microsoft SQL Server: O Microsoft SQL Server é um sistema de gerenciamento de banco de dados relacional desenvolvido pela Microsoft. Ele é amplamente utilizado em ambientes Windows e oferece recursos avançados, como integração com outras tecnologias Microsoft e suporte a business intelligence.</a:t>
            </a:r>
          </a:p>
          <a:p>
            <a:pPr marL="171450" lvl="0" indent="-171450">
              <a:spcAft>
                <a:spcPts val="1600"/>
              </a:spcAft>
              <a:buFont typeface="Arial" panose="020B0604020202020204" pitchFamily="34" charset="0"/>
              <a:buChar char="•"/>
            </a:pPr>
            <a:r>
              <a:rPr lang="pt-BR" sz="1100" dirty="0"/>
              <a:t>PostgreSQL: O PostgreSQL é um sistema de gerenciamento de banco de dados relacional de código aberto conhecido por sua confiabilidade, escalabilidade e conformidade com os padrões ANSI SQL. Ele é utilizado em uma ampla gama de aplicativos, desde pequenos projetos até grandes sistemas corporativos.</a:t>
            </a:r>
          </a:p>
          <a:p>
            <a:pPr marL="171450" lvl="0" indent="-171450">
              <a:spcAft>
                <a:spcPts val="1600"/>
              </a:spcAft>
              <a:buFont typeface="Arial" panose="020B0604020202020204" pitchFamily="34" charset="0"/>
              <a:buChar char="•"/>
            </a:pPr>
            <a:endParaRPr lang="pt-BR" sz="1100" dirty="0"/>
          </a:p>
          <a:p>
            <a:pPr marL="171450" lvl="0" indent="-171450">
              <a:spcAft>
                <a:spcPts val="1600"/>
              </a:spcAft>
              <a:buFont typeface="Arial" panose="020B0604020202020204" pitchFamily="34" charset="0"/>
              <a:buChar char="•"/>
            </a:pPr>
            <a:r>
              <a:rPr lang="pt-BR" sz="1100" dirty="0" err="1"/>
              <a:t>MongoDB</a:t>
            </a:r>
            <a:r>
              <a:rPr lang="pt-BR" sz="1100" dirty="0"/>
              <a:t>: O </a:t>
            </a:r>
            <a:r>
              <a:rPr lang="pt-BR" sz="1100" dirty="0" err="1"/>
              <a:t>MongoDB</a:t>
            </a:r>
            <a:r>
              <a:rPr lang="pt-BR" sz="1100" dirty="0"/>
              <a:t> é um banco de dados orientado a documentos de código aberto que oferece escalabilidade horizontal e flexibilidade para lidar com dados não estruturados. Ele é amplamente utilizado em aplicativos modernos, como análise de dados, mídias sociais e Internet das Coisas (IoT).</a:t>
            </a:r>
          </a:p>
          <a:p>
            <a:pPr marL="171450" lvl="0" indent="-171450">
              <a:spcAft>
                <a:spcPts val="1600"/>
              </a:spcAft>
              <a:buFont typeface="Arial" panose="020B0604020202020204" pitchFamily="34" charset="0"/>
              <a:buChar char="•"/>
            </a:pPr>
            <a:endParaRPr lang="pt-BR" sz="1100" dirty="0"/>
          </a:p>
        </p:txBody>
      </p:sp>
      <p:grpSp>
        <p:nvGrpSpPr>
          <p:cNvPr id="559" name="Google Shape;559;p30"/>
          <p:cNvGrpSpPr/>
          <p:nvPr/>
        </p:nvGrpSpPr>
        <p:grpSpPr>
          <a:xfrm>
            <a:off x="4412209" y="2044486"/>
            <a:ext cx="978319" cy="2635627"/>
            <a:chOff x="4375475" y="2860375"/>
            <a:chExt cx="528250" cy="1423125"/>
          </a:xfrm>
        </p:grpSpPr>
        <p:sp>
          <p:nvSpPr>
            <p:cNvPr id="560" name="Google Shape;560;p30"/>
            <p:cNvSpPr/>
            <p:nvPr/>
          </p:nvSpPr>
          <p:spPr>
            <a:xfrm>
              <a:off x="4534150" y="4114425"/>
              <a:ext cx="109725" cy="136075"/>
            </a:xfrm>
            <a:custGeom>
              <a:avLst/>
              <a:gdLst/>
              <a:ahLst/>
              <a:cxnLst/>
              <a:rect l="l" t="t" r="r" b="b"/>
              <a:pathLst>
                <a:path w="4389" h="5443" extrusionOk="0">
                  <a:moveTo>
                    <a:pt x="2372" y="1"/>
                  </a:moveTo>
                  <a:cubicBezTo>
                    <a:pt x="2364" y="1"/>
                    <a:pt x="2355" y="23"/>
                    <a:pt x="2344" y="74"/>
                  </a:cubicBezTo>
                  <a:lnTo>
                    <a:pt x="171" y="330"/>
                  </a:lnTo>
                  <a:cubicBezTo>
                    <a:pt x="171" y="330"/>
                    <a:pt x="129" y="1139"/>
                    <a:pt x="86" y="1267"/>
                  </a:cubicBezTo>
                  <a:cubicBezTo>
                    <a:pt x="86" y="1395"/>
                    <a:pt x="1" y="1522"/>
                    <a:pt x="44" y="1650"/>
                  </a:cubicBezTo>
                  <a:cubicBezTo>
                    <a:pt x="86" y="1777"/>
                    <a:pt x="1877" y="5443"/>
                    <a:pt x="2782" y="5443"/>
                  </a:cubicBezTo>
                  <a:cubicBezTo>
                    <a:pt x="2792" y="5443"/>
                    <a:pt x="2802" y="5442"/>
                    <a:pt x="2812" y="5441"/>
                  </a:cubicBezTo>
                  <a:cubicBezTo>
                    <a:pt x="3451" y="5356"/>
                    <a:pt x="4389" y="4675"/>
                    <a:pt x="3324" y="4291"/>
                  </a:cubicBezTo>
                  <a:cubicBezTo>
                    <a:pt x="2812" y="3993"/>
                    <a:pt x="2429" y="1096"/>
                    <a:pt x="2429" y="1011"/>
                  </a:cubicBezTo>
                  <a:cubicBezTo>
                    <a:pt x="2392" y="937"/>
                    <a:pt x="2419" y="1"/>
                    <a:pt x="2372"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4438325" y="4074975"/>
              <a:ext cx="109700" cy="135125"/>
            </a:xfrm>
            <a:custGeom>
              <a:avLst/>
              <a:gdLst/>
              <a:ahLst/>
              <a:cxnLst/>
              <a:rect l="l" t="t" r="r" b="b"/>
              <a:pathLst>
                <a:path w="4388" h="5405" extrusionOk="0">
                  <a:moveTo>
                    <a:pt x="2329" y="0"/>
                  </a:moveTo>
                  <a:cubicBezTo>
                    <a:pt x="2321" y="0"/>
                    <a:pt x="2312" y="23"/>
                    <a:pt x="2300" y="76"/>
                  </a:cubicBezTo>
                  <a:lnTo>
                    <a:pt x="128" y="332"/>
                  </a:lnTo>
                  <a:cubicBezTo>
                    <a:pt x="128" y="332"/>
                    <a:pt x="85" y="1098"/>
                    <a:pt x="85" y="1269"/>
                  </a:cubicBezTo>
                  <a:cubicBezTo>
                    <a:pt x="43" y="1397"/>
                    <a:pt x="0" y="1524"/>
                    <a:pt x="0" y="1652"/>
                  </a:cubicBezTo>
                  <a:cubicBezTo>
                    <a:pt x="42" y="1861"/>
                    <a:pt x="1812" y="5404"/>
                    <a:pt x="2722" y="5404"/>
                  </a:cubicBezTo>
                  <a:cubicBezTo>
                    <a:pt x="2738" y="5404"/>
                    <a:pt x="2754" y="5403"/>
                    <a:pt x="2769" y="5401"/>
                  </a:cubicBezTo>
                  <a:cubicBezTo>
                    <a:pt x="3451" y="5358"/>
                    <a:pt x="4388" y="4677"/>
                    <a:pt x="3323" y="4293"/>
                  </a:cubicBezTo>
                  <a:cubicBezTo>
                    <a:pt x="2769" y="3995"/>
                    <a:pt x="2428" y="1098"/>
                    <a:pt x="2386" y="1013"/>
                  </a:cubicBezTo>
                  <a:cubicBezTo>
                    <a:pt x="2349" y="903"/>
                    <a:pt x="2375" y="0"/>
                    <a:pt x="2329"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375475" y="3380375"/>
              <a:ext cx="169350" cy="719250"/>
            </a:xfrm>
            <a:custGeom>
              <a:avLst/>
              <a:gdLst/>
              <a:ahLst/>
              <a:cxnLst/>
              <a:rect l="l" t="t" r="r" b="b"/>
              <a:pathLst>
                <a:path w="6774" h="28770" extrusionOk="0">
                  <a:moveTo>
                    <a:pt x="2344" y="1"/>
                  </a:moveTo>
                  <a:cubicBezTo>
                    <a:pt x="2344" y="1"/>
                    <a:pt x="1" y="3196"/>
                    <a:pt x="1492" y="6561"/>
                  </a:cubicBezTo>
                  <a:cubicBezTo>
                    <a:pt x="1832" y="7328"/>
                    <a:pt x="2045" y="8180"/>
                    <a:pt x="2088" y="9032"/>
                  </a:cubicBezTo>
                  <a:cubicBezTo>
                    <a:pt x="2173" y="10182"/>
                    <a:pt x="2301" y="11715"/>
                    <a:pt x="2344" y="13078"/>
                  </a:cubicBezTo>
                  <a:cubicBezTo>
                    <a:pt x="2429" y="15294"/>
                    <a:pt x="2599" y="15890"/>
                    <a:pt x="2514" y="16145"/>
                  </a:cubicBezTo>
                  <a:cubicBezTo>
                    <a:pt x="2003" y="17551"/>
                    <a:pt x="1747" y="19000"/>
                    <a:pt x="1705" y="20490"/>
                  </a:cubicBezTo>
                  <a:cubicBezTo>
                    <a:pt x="1577" y="23132"/>
                    <a:pt x="2471" y="28456"/>
                    <a:pt x="2471" y="28456"/>
                  </a:cubicBezTo>
                  <a:cubicBezTo>
                    <a:pt x="2471" y="28456"/>
                    <a:pt x="2659" y="28769"/>
                    <a:pt x="3243" y="28769"/>
                  </a:cubicBezTo>
                  <a:cubicBezTo>
                    <a:pt x="3623" y="28769"/>
                    <a:pt x="4170" y="28637"/>
                    <a:pt x="4942" y="28201"/>
                  </a:cubicBezTo>
                  <a:cubicBezTo>
                    <a:pt x="4942" y="28201"/>
                    <a:pt x="5240" y="20192"/>
                    <a:pt x="5581" y="17935"/>
                  </a:cubicBezTo>
                  <a:cubicBezTo>
                    <a:pt x="5666" y="17296"/>
                    <a:pt x="5794" y="16699"/>
                    <a:pt x="5965" y="16103"/>
                  </a:cubicBezTo>
                  <a:cubicBezTo>
                    <a:pt x="6391" y="14697"/>
                    <a:pt x="6689" y="13206"/>
                    <a:pt x="6774" y="11758"/>
                  </a:cubicBezTo>
                  <a:cubicBezTo>
                    <a:pt x="6731" y="9713"/>
                    <a:pt x="6604" y="7626"/>
                    <a:pt x="6348" y="5624"/>
                  </a:cubicBezTo>
                  <a:cubicBezTo>
                    <a:pt x="6092" y="3323"/>
                    <a:pt x="5837" y="1364"/>
                    <a:pt x="5837" y="1364"/>
                  </a:cubicBezTo>
                  <a:cubicBezTo>
                    <a:pt x="4516" y="1364"/>
                    <a:pt x="3281" y="853"/>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470275" y="3479425"/>
              <a:ext cx="74550" cy="304600"/>
            </a:xfrm>
            <a:custGeom>
              <a:avLst/>
              <a:gdLst/>
              <a:ahLst/>
              <a:cxnLst/>
              <a:rect l="l" t="t" r="r" b="b"/>
              <a:pathLst>
                <a:path w="2982" h="12184" extrusionOk="0">
                  <a:moveTo>
                    <a:pt x="426" y="0"/>
                  </a:moveTo>
                  <a:cubicBezTo>
                    <a:pt x="426" y="1"/>
                    <a:pt x="0" y="2855"/>
                    <a:pt x="682" y="4601"/>
                  </a:cubicBezTo>
                  <a:cubicBezTo>
                    <a:pt x="1448" y="7072"/>
                    <a:pt x="1960" y="9585"/>
                    <a:pt x="2173" y="12183"/>
                  </a:cubicBezTo>
                  <a:cubicBezTo>
                    <a:pt x="2599" y="10778"/>
                    <a:pt x="2897" y="9287"/>
                    <a:pt x="2982" y="7838"/>
                  </a:cubicBezTo>
                  <a:cubicBezTo>
                    <a:pt x="2939" y="5751"/>
                    <a:pt x="2812" y="3706"/>
                    <a:pt x="2556" y="1704"/>
                  </a:cubicBezTo>
                  <a:cubicBezTo>
                    <a:pt x="1789" y="1108"/>
                    <a:pt x="426" y="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470275" y="3407000"/>
              <a:ext cx="188500" cy="730050"/>
            </a:xfrm>
            <a:custGeom>
              <a:avLst/>
              <a:gdLst/>
              <a:ahLst/>
              <a:cxnLst/>
              <a:rect l="l" t="t" r="r" b="b"/>
              <a:pathLst>
                <a:path w="7540" h="29202" extrusionOk="0">
                  <a:moveTo>
                    <a:pt x="6390" y="1"/>
                  </a:moveTo>
                  <a:cubicBezTo>
                    <a:pt x="5443" y="237"/>
                    <a:pt x="4483" y="356"/>
                    <a:pt x="3525" y="356"/>
                  </a:cubicBezTo>
                  <a:cubicBezTo>
                    <a:pt x="2758" y="356"/>
                    <a:pt x="1993" y="280"/>
                    <a:pt x="1235" y="128"/>
                  </a:cubicBezTo>
                  <a:lnTo>
                    <a:pt x="1235" y="128"/>
                  </a:lnTo>
                  <a:cubicBezTo>
                    <a:pt x="0" y="2557"/>
                    <a:pt x="170" y="5496"/>
                    <a:pt x="1661" y="7754"/>
                  </a:cubicBezTo>
                  <a:cubicBezTo>
                    <a:pt x="2045" y="8307"/>
                    <a:pt x="2769" y="14356"/>
                    <a:pt x="2854" y="15166"/>
                  </a:cubicBezTo>
                  <a:cubicBezTo>
                    <a:pt x="2897" y="15975"/>
                    <a:pt x="2386" y="16145"/>
                    <a:pt x="2173" y="18574"/>
                  </a:cubicBezTo>
                  <a:cubicBezTo>
                    <a:pt x="1960" y="21002"/>
                    <a:pt x="2428" y="28797"/>
                    <a:pt x="2428" y="28797"/>
                  </a:cubicBezTo>
                  <a:cubicBezTo>
                    <a:pt x="2676" y="29098"/>
                    <a:pt x="3037" y="29202"/>
                    <a:pt x="3417" y="29202"/>
                  </a:cubicBezTo>
                  <a:cubicBezTo>
                    <a:pt x="4277" y="29202"/>
                    <a:pt x="5240" y="28669"/>
                    <a:pt x="5240" y="28669"/>
                  </a:cubicBezTo>
                  <a:cubicBezTo>
                    <a:pt x="5240" y="28669"/>
                    <a:pt x="5453" y="25134"/>
                    <a:pt x="5751" y="22365"/>
                  </a:cubicBezTo>
                  <a:cubicBezTo>
                    <a:pt x="6092" y="19425"/>
                    <a:pt x="6475" y="17594"/>
                    <a:pt x="6603" y="16401"/>
                  </a:cubicBezTo>
                  <a:cubicBezTo>
                    <a:pt x="6773" y="15251"/>
                    <a:pt x="7540" y="10267"/>
                    <a:pt x="7412" y="6816"/>
                  </a:cubicBezTo>
                  <a:cubicBezTo>
                    <a:pt x="7242" y="4516"/>
                    <a:pt x="6901" y="2216"/>
                    <a:pt x="6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536300" y="3001250"/>
              <a:ext cx="367425" cy="332300"/>
            </a:xfrm>
            <a:custGeom>
              <a:avLst/>
              <a:gdLst/>
              <a:ahLst/>
              <a:cxnLst/>
              <a:rect l="l" t="t" r="r" b="b"/>
              <a:pathLst>
                <a:path w="14697" h="13292" extrusionOk="0">
                  <a:moveTo>
                    <a:pt x="0" y="6263"/>
                  </a:moveTo>
                  <a:lnTo>
                    <a:pt x="171" y="6220"/>
                  </a:lnTo>
                  <a:lnTo>
                    <a:pt x="341" y="6263"/>
                  </a:lnTo>
                  <a:lnTo>
                    <a:pt x="5580" y="129"/>
                  </a:lnTo>
                  <a:cubicBezTo>
                    <a:pt x="5666" y="1"/>
                    <a:pt x="5836" y="1"/>
                    <a:pt x="6006" y="86"/>
                  </a:cubicBezTo>
                  <a:lnTo>
                    <a:pt x="14356" y="6220"/>
                  </a:lnTo>
                  <a:lnTo>
                    <a:pt x="14611" y="6135"/>
                  </a:lnTo>
                  <a:lnTo>
                    <a:pt x="14697" y="6518"/>
                  </a:lnTo>
                  <a:lnTo>
                    <a:pt x="14697" y="6518"/>
                  </a:lnTo>
                  <a:cubicBezTo>
                    <a:pt x="14697" y="6603"/>
                    <a:pt x="14697" y="6731"/>
                    <a:pt x="14611" y="6774"/>
                  </a:cubicBezTo>
                  <a:lnTo>
                    <a:pt x="9201" y="13121"/>
                  </a:lnTo>
                  <a:cubicBezTo>
                    <a:pt x="9116" y="13291"/>
                    <a:pt x="8903" y="13291"/>
                    <a:pt x="8733" y="13206"/>
                  </a:cubicBezTo>
                  <a:lnTo>
                    <a:pt x="171" y="6902"/>
                  </a:lnTo>
                  <a:cubicBezTo>
                    <a:pt x="85" y="6859"/>
                    <a:pt x="43" y="6774"/>
                    <a:pt x="85" y="6689"/>
                  </a:cubicBezTo>
                  <a:lnTo>
                    <a:pt x="85" y="6689"/>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534150" y="2988475"/>
              <a:ext cx="368500" cy="333350"/>
            </a:xfrm>
            <a:custGeom>
              <a:avLst/>
              <a:gdLst/>
              <a:ahLst/>
              <a:cxnLst/>
              <a:rect l="l" t="t" r="r" b="b"/>
              <a:pathLst>
                <a:path w="14740" h="13334" extrusionOk="0">
                  <a:moveTo>
                    <a:pt x="171" y="6944"/>
                  </a:moveTo>
                  <a:lnTo>
                    <a:pt x="8734" y="13206"/>
                  </a:lnTo>
                  <a:cubicBezTo>
                    <a:pt x="8904" y="13334"/>
                    <a:pt x="9117" y="13291"/>
                    <a:pt x="9202" y="13163"/>
                  </a:cubicBezTo>
                  <a:lnTo>
                    <a:pt x="14612" y="6816"/>
                  </a:lnTo>
                  <a:cubicBezTo>
                    <a:pt x="14740" y="6689"/>
                    <a:pt x="14697" y="6518"/>
                    <a:pt x="14570" y="6433"/>
                  </a:cubicBezTo>
                  <a:lnTo>
                    <a:pt x="5965" y="86"/>
                  </a:lnTo>
                  <a:cubicBezTo>
                    <a:pt x="5837" y="1"/>
                    <a:pt x="5666" y="43"/>
                    <a:pt x="5581" y="171"/>
                  </a:cubicBezTo>
                  <a:lnTo>
                    <a:pt x="129" y="6561"/>
                  </a:lnTo>
                  <a:cubicBezTo>
                    <a:pt x="1" y="6646"/>
                    <a:pt x="44" y="6859"/>
                    <a:pt x="171" y="69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545875" y="2999125"/>
              <a:ext cx="345075" cy="312050"/>
            </a:xfrm>
            <a:custGeom>
              <a:avLst/>
              <a:gdLst/>
              <a:ahLst/>
              <a:cxnLst/>
              <a:rect l="l" t="t" r="r" b="b"/>
              <a:pathLst>
                <a:path w="13803" h="12482" fill="none" extrusionOk="0">
                  <a:moveTo>
                    <a:pt x="128" y="6475"/>
                  </a:moveTo>
                  <a:lnTo>
                    <a:pt x="8179" y="12397"/>
                  </a:lnTo>
                  <a:cubicBezTo>
                    <a:pt x="8350" y="12482"/>
                    <a:pt x="8520" y="12482"/>
                    <a:pt x="8648" y="12354"/>
                  </a:cubicBezTo>
                  <a:lnTo>
                    <a:pt x="13717" y="6390"/>
                  </a:lnTo>
                  <a:cubicBezTo>
                    <a:pt x="13802" y="6263"/>
                    <a:pt x="13802" y="6092"/>
                    <a:pt x="13675" y="6007"/>
                  </a:cubicBezTo>
                  <a:lnTo>
                    <a:pt x="5623" y="86"/>
                  </a:lnTo>
                  <a:cubicBezTo>
                    <a:pt x="5496" y="1"/>
                    <a:pt x="5325" y="1"/>
                    <a:pt x="5197" y="128"/>
                  </a:cubicBezTo>
                  <a:lnTo>
                    <a:pt x="86" y="6135"/>
                  </a:lnTo>
                  <a:cubicBezTo>
                    <a:pt x="0" y="6220"/>
                    <a:pt x="43" y="6390"/>
                    <a:pt x="128" y="6475"/>
                  </a:cubicBezTo>
                  <a:close/>
                </a:path>
              </a:pathLst>
            </a:custGeom>
            <a:noFill/>
            <a:ln w="1075" cap="flat" cmpd="sng">
              <a:solidFill>
                <a:srgbClr val="F8FBFF"/>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796150" y="3192900"/>
              <a:ext cx="77750" cy="74625"/>
            </a:xfrm>
            <a:custGeom>
              <a:avLst/>
              <a:gdLst/>
              <a:ahLst/>
              <a:cxnLst/>
              <a:rect l="l" t="t" r="r" b="b"/>
              <a:pathLst>
                <a:path w="3110" h="2985" extrusionOk="0">
                  <a:moveTo>
                    <a:pt x="1229" y="1"/>
                  </a:moveTo>
                  <a:cubicBezTo>
                    <a:pt x="1126" y="1"/>
                    <a:pt x="635" y="817"/>
                    <a:pt x="469" y="1025"/>
                  </a:cubicBezTo>
                  <a:cubicBezTo>
                    <a:pt x="341" y="1195"/>
                    <a:pt x="256" y="1408"/>
                    <a:pt x="213" y="1621"/>
                  </a:cubicBezTo>
                  <a:cubicBezTo>
                    <a:pt x="171" y="1749"/>
                    <a:pt x="85" y="1877"/>
                    <a:pt x="0" y="1962"/>
                  </a:cubicBezTo>
                  <a:lnTo>
                    <a:pt x="1960" y="2984"/>
                  </a:lnTo>
                  <a:cubicBezTo>
                    <a:pt x="2300" y="2686"/>
                    <a:pt x="2599" y="2303"/>
                    <a:pt x="2812" y="1919"/>
                  </a:cubicBezTo>
                  <a:cubicBezTo>
                    <a:pt x="2897" y="1621"/>
                    <a:pt x="3110" y="599"/>
                    <a:pt x="2939" y="599"/>
                  </a:cubicBezTo>
                  <a:cubicBezTo>
                    <a:pt x="2684" y="897"/>
                    <a:pt x="2386" y="1110"/>
                    <a:pt x="2045" y="1280"/>
                  </a:cubicBezTo>
                  <a:cubicBezTo>
                    <a:pt x="1858" y="1327"/>
                    <a:pt x="1607" y="1361"/>
                    <a:pt x="1418" y="1361"/>
                  </a:cubicBezTo>
                  <a:cubicBezTo>
                    <a:pt x="1263" y="1361"/>
                    <a:pt x="1150" y="1338"/>
                    <a:pt x="1150" y="1280"/>
                  </a:cubicBezTo>
                  <a:cubicBezTo>
                    <a:pt x="1150" y="1195"/>
                    <a:pt x="1278" y="982"/>
                    <a:pt x="1363" y="641"/>
                  </a:cubicBezTo>
                  <a:cubicBezTo>
                    <a:pt x="1448" y="301"/>
                    <a:pt x="1321" y="45"/>
                    <a:pt x="1235" y="2"/>
                  </a:cubicBezTo>
                  <a:cubicBezTo>
                    <a:pt x="1233" y="1"/>
                    <a:pt x="1231" y="1"/>
                    <a:pt x="1229"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528825" y="3060900"/>
              <a:ext cx="106525" cy="94800"/>
            </a:xfrm>
            <a:custGeom>
              <a:avLst/>
              <a:gdLst/>
              <a:ahLst/>
              <a:cxnLst/>
              <a:rect l="l" t="t" r="r" b="b"/>
              <a:pathLst>
                <a:path w="4261" h="3792" extrusionOk="0">
                  <a:moveTo>
                    <a:pt x="3451" y="0"/>
                  </a:moveTo>
                  <a:lnTo>
                    <a:pt x="3451" y="0"/>
                  </a:lnTo>
                  <a:cubicBezTo>
                    <a:pt x="3451" y="0"/>
                    <a:pt x="2685" y="341"/>
                    <a:pt x="2216" y="554"/>
                  </a:cubicBezTo>
                  <a:cubicBezTo>
                    <a:pt x="1747" y="767"/>
                    <a:pt x="1620" y="1449"/>
                    <a:pt x="1449" y="1619"/>
                  </a:cubicBezTo>
                  <a:cubicBezTo>
                    <a:pt x="1279" y="1789"/>
                    <a:pt x="1" y="2727"/>
                    <a:pt x="1" y="2727"/>
                  </a:cubicBezTo>
                  <a:lnTo>
                    <a:pt x="1023" y="3792"/>
                  </a:lnTo>
                  <a:lnTo>
                    <a:pt x="2046" y="2812"/>
                  </a:lnTo>
                  <a:cubicBezTo>
                    <a:pt x="2216" y="2684"/>
                    <a:pt x="2344" y="2556"/>
                    <a:pt x="2514" y="2471"/>
                  </a:cubicBezTo>
                  <a:cubicBezTo>
                    <a:pt x="2727" y="2428"/>
                    <a:pt x="2855" y="2301"/>
                    <a:pt x="3025" y="2215"/>
                  </a:cubicBezTo>
                  <a:cubicBezTo>
                    <a:pt x="3281" y="2002"/>
                    <a:pt x="3366" y="1491"/>
                    <a:pt x="3451" y="1321"/>
                  </a:cubicBezTo>
                  <a:cubicBezTo>
                    <a:pt x="3579" y="1108"/>
                    <a:pt x="4133" y="597"/>
                    <a:pt x="4218" y="469"/>
                  </a:cubicBezTo>
                  <a:cubicBezTo>
                    <a:pt x="4258" y="351"/>
                    <a:pt x="4261" y="123"/>
                    <a:pt x="4126" y="123"/>
                  </a:cubicBezTo>
                  <a:cubicBezTo>
                    <a:pt x="4115" y="123"/>
                    <a:pt x="4103" y="125"/>
                    <a:pt x="4090" y="128"/>
                  </a:cubicBezTo>
                  <a:cubicBezTo>
                    <a:pt x="3664" y="298"/>
                    <a:pt x="3281" y="511"/>
                    <a:pt x="2898" y="767"/>
                  </a:cubicBezTo>
                  <a:lnTo>
                    <a:pt x="3451" y="0"/>
                  </a:ln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575725" y="2900075"/>
              <a:ext cx="35125" cy="53825"/>
            </a:xfrm>
            <a:custGeom>
              <a:avLst/>
              <a:gdLst/>
              <a:ahLst/>
              <a:cxnLst/>
              <a:rect l="l" t="t" r="r" b="b"/>
              <a:pathLst>
                <a:path w="1405" h="2153" extrusionOk="0">
                  <a:moveTo>
                    <a:pt x="1235" y="1"/>
                  </a:moveTo>
                  <a:lnTo>
                    <a:pt x="255" y="342"/>
                  </a:lnTo>
                  <a:cubicBezTo>
                    <a:pt x="255" y="342"/>
                    <a:pt x="1" y="2153"/>
                    <a:pt x="453" y="2153"/>
                  </a:cubicBezTo>
                  <a:cubicBezTo>
                    <a:pt x="524" y="2153"/>
                    <a:pt x="613" y="2108"/>
                    <a:pt x="723" y="2003"/>
                  </a:cubicBezTo>
                  <a:cubicBezTo>
                    <a:pt x="1192" y="1449"/>
                    <a:pt x="1405" y="683"/>
                    <a:pt x="1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479850" y="2908400"/>
              <a:ext cx="122500" cy="218550"/>
            </a:xfrm>
            <a:custGeom>
              <a:avLst/>
              <a:gdLst/>
              <a:ahLst/>
              <a:cxnLst/>
              <a:rect l="l" t="t" r="r" b="b"/>
              <a:pathLst>
                <a:path w="4900" h="8742" extrusionOk="0">
                  <a:moveTo>
                    <a:pt x="4032" y="0"/>
                  </a:moveTo>
                  <a:cubicBezTo>
                    <a:pt x="3149" y="0"/>
                    <a:pt x="1639" y="289"/>
                    <a:pt x="1023" y="690"/>
                  </a:cubicBezTo>
                  <a:cubicBezTo>
                    <a:pt x="171" y="1287"/>
                    <a:pt x="213" y="4695"/>
                    <a:pt x="256" y="5333"/>
                  </a:cubicBezTo>
                  <a:cubicBezTo>
                    <a:pt x="256" y="5972"/>
                    <a:pt x="256" y="7506"/>
                    <a:pt x="256" y="7506"/>
                  </a:cubicBezTo>
                  <a:lnTo>
                    <a:pt x="0" y="8741"/>
                  </a:lnTo>
                  <a:lnTo>
                    <a:pt x="2854" y="8401"/>
                  </a:lnTo>
                  <a:lnTo>
                    <a:pt x="3280" y="8528"/>
                  </a:lnTo>
                  <a:cubicBezTo>
                    <a:pt x="3153" y="7634"/>
                    <a:pt x="3153" y="6739"/>
                    <a:pt x="3238" y="5845"/>
                  </a:cubicBezTo>
                  <a:cubicBezTo>
                    <a:pt x="3238" y="5634"/>
                    <a:pt x="3382" y="5482"/>
                    <a:pt x="3552" y="5482"/>
                  </a:cubicBezTo>
                  <a:cubicBezTo>
                    <a:pt x="3588" y="5482"/>
                    <a:pt x="3626" y="5489"/>
                    <a:pt x="3664" y="5504"/>
                  </a:cubicBezTo>
                  <a:cubicBezTo>
                    <a:pt x="3824" y="5600"/>
                    <a:pt x="4007" y="5648"/>
                    <a:pt x="4179" y="5648"/>
                  </a:cubicBezTo>
                  <a:cubicBezTo>
                    <a:pt x="4236" y="5648"/>
                    <a:pt x="4292" y="5642"/>
                    <a:pt x="4345" y="5632"/>
                  </a:cubicBezTo>
                  <a:cubicBezTo>
                    <a:pt x="4857" y="5291"/>
                    <a:pt x="4899" y="3289"/>
                    <a:pt x="4814" y="2309"/>
                  </a:cubicBezTo>
                  <a:cubicBezTo>
                    <a:pt x="4771" y="1329"/>
                    <a:pt x="4686" y="137"/>
                    <a:pt x="4686" y="137"/>
                  </a:cubicBezTo>
                  <a:cubicBezTo>
                    <a:pt x="4616" y="42"/>
                    <a:pt x="4369" y="0"/>
                    <a:pt x="4032"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403175" y="3077975"/>
              <a:ext cx="236450" cy="377925"/>
            </a:xfrm>
            <a:custGeom>
              <a:avLst/>
              <a:gdLst/>
              <a:ahLst/>
              <a:cxnLst/>
              <a:rect l="l" t="t" r="r" b="b"/>
              <a:pathLst>
                <a:path w="9458" h="15117" extrusionOk="0">
                  <a:moveTo>
                    <a:pt x="2172" y="1"/>
                  </a:moveTo>
                  <a:cubicBezTo>
                    <a:pt x="1716" y="1"/>
                    <a:pt x="1223" y="48"/>
                    <a:pt x="895" y="212"/>
                  </a:cubicBezTo>
                  <a:cubicBezTo>
                    <a:pt x="128" y="553"/>
                    <a:pt x="0" y="2683"/>
                    <a:pt x="256" y="4429"/>
                  </a:cubicBezTo>
                  <a:cubicBezTo>
                    <a:pt x="469" y="6176"/>
                    <a:pt x="1321" y="7794"/>
                    <a:pt x="1449" y="9583"/>
                  </a:cubicBezTo>
                  <a:cubicBezTo>
                    <a:pt x="1491" y="10776"/>
                    <a:pt x="1193" y="12012"/>
                    <a:pt x="682" y="13119"/>
                  </a:cubicBezTo>
                  <a:cubicBezTo>
                    <a:pt x="2173" y="14141"/>
                    <a:pt x="3877" y="14823"/>
                    <a:pt x="5666" y="15036"/>
                  </a:cubicBezTo>
                  <a:cubicBezTo>
                    <a:pt x="5979" y="15090"/>
                    <a:pt x="6297" y="15117"/>
                    <a:pt x="6616" y="15117"/>
                  </a:cubicBezTo>
                  <a:cubicBezTo>
                    <a:pt x="7556" y="15117"/>
                    <a:pt x="8502" y="14885"/>
                    <a:pt x="9329" y="14440"/>
                  </a:cubicBezTo>
                  <a:cubicBezTo>
                    <a:pt x="9329" y="14440"/>
                    <a:pt x="8989" y="12651"/>
                    <a:pt x="8861" y="11202"/>
                  </a:cubicBezTo>
                  <a:cubicBezTo>
                    <a:pt x="8776" y="10776"/>
                    <a:pt x="8776" y="10350"/>
                    <a:pt x="8776" y="9924"/>
                  </a:cubicBezTo>
                  <a:cubicBezTo>
                    <a:pt x="8818" y="9370"/>
                    <a:pt x="8946" y="8263"/>
                    <a:pt x="9074" y="7155"/>
                  </a:cubicBezTo>
                  <a:cubicBezTo>
                    <a:pt x="9287" y="5622"/>
                    <a:pt x="9457" y="4003"/>
                    <a:pt x="9244" y="3449"/>
                  </a:cubicBezTo>
                  <a:cubicBezTo>
                    <a:pt x="8903" y="2384"/>
                    <a:pt x="6347" y="766"/>
                    <a:pt x="6347" y="766"/>
                  </a:cubicBezTo>
                  <a:cubicBezTo>
                    <a:pt x="6347" y="766"/>
                    <a:pt x="6028" y="788"/>
                    <a:pt x="5597" y="788"/>
                  </a:cubicBezTo>
                  <a:cubicBezTo>
                    <a:pt x="4692" y="788"/>
                    <a:pt x="3294" y="690"/>
                    <a:pt x="3323" y="84"/>
                  </a:cubicBezTo>
                  <a:cubicBezTo>
                    <a:pt x="3323" y="84"/>
                    <a:pt x="2781"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561850" y="3213175"/>
              <a:ext cx="68175" cy="144875"/>
            </a:xfrm>
            <a:custGeom>
              <a:avLst/>
              <a:gdLst/>
              <a:ahLst/>
              <a:cxnLst/>
              <a:rect l="l" t="t" r="r" b="b"/>
              <a:pathLst>
                <a:path w="2727" h="5795" extrusionOk="0">
                  <a:moveTo>
                    <a:pt x="0" y="1"/>
                  </a:moveTo>
                  <a:lnTo>
                    <a:pt x="0" y="1"/>
                  </a:lnTo>
                  <a:cubicBezTo>
                    <a:pt x="299" y="1407"/>
                    <a:pt x="682" y="2812"/>
                    <a:pt x="1108" y="4175"/>
                  </a:cubicBezTo>
                  <a:lnTo>
                    <a:pt x="1747" y="4175"/>
                  </a:lnTo>
                  <a:lnTo>
                    <a:pt x="2514" y="5794"/>
                  </a:lnTo>
                  <a:cubicBezTo>
                    <a:pt x="2429" y="5368"/>
                    <a:pt x="2429" y="4942"/>
                    <a:pt x="2429" y="4516"/>
                  </a:cubicBezTo>
                  <a:cubicBezTo>
                    <a:pt x="2471" y="3920"/>
                    <a:pt x="2599" y="2855"/>
                    <a:pt x="2727" y="1747"/>
                  </a:cubicBezTo>
                  <a:lnTo>
                    <a:pt x="2642" y="1321"/>
                  </a:lnTo>
                  <a:lnTo>
                    <a:pt x="0" y="1"/>
                  </a:lnTo>
                  <a:close/>
                </a:path>
              </a:pathLst>
            </a:custGeom>
            <a:solidFill>
              <a:srgbClr val="EF9E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4602325" y="3221700"/>
              <a:ext cx="242825" cy="160800"/>
            </a:xfrm>
            <a:custGeom>
              <a:avLst/>
              <a:gdLst/>
              <a:ahLst/>
              <a:cxnLst/>
              <a:rect l="l" t="t" r="r" b="b"/>
              <a:pathLst>
                <a:path w="9713" h="6432" extrusionOk="0">
                  <a:moveTo>
                    <a:pt x="8775" y="1"/>
                  </a:moveTo>
                  <a:cubicBezTo>
                    <a:pt x="8477" y="214"/>
                    <a:pt x="7881" y="725"/>
                    <a:pt x="7498" y="938"/>
                  </a:cubicBezTo>
                  <a:cubicBezTo>
                    <a:pt x="7114" y="1193"/>
                    <a:pt x="4601" y="2514"/>
                    <a:pt x="3280" y="3238"/>
                  </a:cubicBezTo>
                  <a:cubicBezTo>
                    <a:pt x="3195" y="3025"/>
                    <a:pt x="2769" y="1747"/>
                    <a:pt x="2684" y="1534"/>
                  </a:cubicBezTo>
                  <a:cubicBezTo>
                    <a:pt x="2684" y="1534"/>
                    <a:pt x="154" y="2473"/>
                    <a:pt x="6" y="2473"/>
                  </a:cubicBezTo>
                  <a:cubicBezTo>
                    <a:pt x="3" y="2473"/>
                    <a:pt x="1" y="2472"/>
                    <a:pt x="0" y="2471"/>
                  </a:cubicBezTo>
                  <a:lnTo>
                    <a:pt x="0" y="2471"/>
                  </a:lnTo>
                  <a:cubicBezTo>
                    <a:pt x="0" y="2472"/>
                    <a:pt x="1193" y="4814"/>
                    <a:pt x="1662" y="5538"/>
                  </a:cubicBezTo>
                  <a:cubicBezTo>
                    <a:pt x="2030" y="6091"/>
                    <a:pt x="2284" y="6432"/>
                    <a:pt x="2685" y="6432"/>
                  </a:cubicBezTo>
                  <a:cubicBezTo>
                    <a:pt x="2934" y="6432"/>
                    <a:pt x="3240" y="6300"/>
                    <a:pt x="3664" y="6007"/>
                  </a:cubicBezTo>
                  <a:cubicBezTo>
                    <a:pt x="3664" y="6007"/>
                    <a:pt x="7796" y="2173"/>
                    <a:pt x="8222" y="2131"/>
                  </a:cubicBezTo>
                  <a:cubicBezTo>
                    <a:pt x="8309" y="2121"/>
                    <a:pt x="8378" y="2118"/>
                    <a:pt x="8438" y="2118"/>
                  </a:cubicBezTo>
                  <a:cubicBezTo>
                    <a:pt x="8546" y="2118"/>
                    <a:pt x="8624" y="2128"/>
                    <a:pt x="8722" y="2128"/>
                  </a:cubicBezTo>
                  <a:cubicBezTo>
                    <a:pt x="8811" y="2128"/>
                    <a:pt x="8916" y="2119"/>
                    <a:pt x="9074" y="2088"/>
                  </a:cubicBezTo>
                  <a:cubicBezTo>
                    <a:pt x="9329" y="2088"/>
                    <a:pt x="9542" y="2003"/>
                    <a:pt x="9713" y="1832"/>
                  </a:cubicBezTo>
                  <a:cubicBezTo>
                    <a:pt x="9287" y="1279"/>
                    <a:pt x="8988" y="682"/>
                    <a:pt x="8775"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558650" y="3163125"/>
              <a:ext cx="118250" cy="142725"/>
            </a:xfrm>
            <a:custGeom>
              <a:avLst/>
              <a:gdLst/>
              <a:ahLst/>
              <a:cxnLst/>
              <a:rect l="l" t="t" r="r" b="b"/>
              <a:pathLst>
                <a:path w="4730" h="5709" extrusionOk="0">
                  <a:moveTo>
                    <a:pt x="3025" y="1"/>
                  </a:moveTo>
                  <a:lnTo>
                    <a:pt x="1" y="1236"/>
                  </a:lnTo>
                  <a:cubicBezTo>
                    <a:pt x="86" y="2642"/>
                    <a:pt x="1705" y="5709"/>
                    <a:pt x="1705" y="5709"/>
                  </a:cubicBezTo>
                  <a:cubicBezTo>
                    <a:pt x="3281" y="5709"/>
                    <a:pt x="4729" y="4218"/>
                    <a:pt x="4729" y="4218"/>
                  </a:cubicBez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483050" y="3067275"/>
              <a:ext cx="83075" cy="36450"/>
            </a:xfrm>
            <a:custGeom>
              <a:avLst/>
              <a:gdLst/>
              <a:ahLst/>
              <a:cxnLst/>
              <a:rect l="l" t="t" r="r" b="b"/>
              <a:pathLst>
                <a:path w="3323" h="1458" extrusionOk="0">
                  <a:moveTo>
                    <a:pt x="128" y="1"/>
                  </a:moveTo>
                  <a:lnTo>
                    <a:pt x="0" y="469"/>
                  </a:lnTo>
                  <a:cubicBezTo>
                    <a:pt x="43" y="810"/>
                    <a:pt x="256" y="1108"/>
                    <a:pt x="554" y="1236"/>
                  </a:cubicBezTo>
                  <a:cubicBezTo>
                    <a:pt x="1086" y="1381"/>
                    <a:pt x="1618" y="1458"/>
                    <a:pt x="2142" y="1458"/>
                  </a:cubicBezTo>
                  <a:cubicBezTo>
                    <a:pt x="2542" y="1458"/>
                    <a:pt x="2936" y="1413"/>
                    <a:pt x="3323" y="1321"/>
                  </a:cubicBezTo>
                  <a:lnTo>
                    <a:pt x="3152" y="640"/>
                  </a:lnTo>
                  <a:cubicBezTo>
                    <a:pt x="3152" y="640"/>
                    <a:pt x="2850" y="685"/>
                    <a:pt x="2419" y="685"/>
                  </a:cubicBezTo>
                  <a:cubicBezTo>
                    <a:pt x="1743" y="685"/>
                    <a:pt x="753" y="574"/>
                    <a:pt x="128" y="1"/>
                  </a:cubicBezTo>
                  <a:close/>
                </a:path>
              </a:pathLst>
            </a:custGeom>
            <a:solidFill>
              <a:srgbClr val="FDA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434400" y="3035325"/>
              <a:ext cx="101925" cy="104325"/>
            </a:xfrm>
            <a:custGeom>
              <a:avLst/>
              <a:gdLst/>
              <a:ahLst/>
              <a:cxnLst/>
              <a:rect l="l" t="t" r="r" b="b"/>
              <a:pathLst>
                <a:path w="4077" h="4173" extrusionOk="0">
                  <a:moveTo>
                    <a:pt x="1350" y="1"/>
                  </a:moveTo>
                  <a:cubicBezTo>
                    <a:pt x="1350" y="1"/>
                    <a:pt x="370" y="469"/>
                    <a:pt x="114" y="2386"/>
                  </a:cubicBezTo>
                  <a:cubicBezTo>
                    <a:pt x="0" y="3356"/>
                    <a:pt x="993" y="4172"/>
                    <a:pt x="1930" y="4172"/>
                  </a:cubicBezTo>
                  <a:cubicBezTo>
                    <a:pt x="2393" y="4172"/>
                    <a:pt x="2843" y="3973"/>
                    <a:pt x="3139" y="3494"/>
                  </a:cubicBezTo>
                  <a:cubicBezTo>
                    <a:pt x="4076" y="2046"/>
                    <a:pt x="3139" y="214"/>
                    <a:pt x="3139" y="214"/>
                  </a:cubicBezTo>
                  <a:lnTo>
                    <a:pt x="1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427675" y="2860375"/>
              <a:ext cx="183175" cy="195900"/>
            </a:xfrm>
            <a:custGeom>
              <a:avLst/>
              <a:gdLst/>
              <a:ahLst/>
              <a:cxnLst/>
              <a:rect l="l" t="t" r="r" b="b"/>
              <a:pathLst>
                <a:path w="7327" h="7836" extrusionOk="0">
                  <a:moveTo>
                    <a:pt x="4128" y="0"/>
                  </a:moveTo>
                  <a:cubicBezTo>
                    <a:pt x="1827" y="0"/>
                    <a:pt x="734" y="1401"/>
                    <a:pt x="511" y="2995"/>
                  </a:cubicBezTo>
                  <a:cubicBezTo>
                    <a:pt x="0" y="6317"/>
                    <a:pt x="1576" y="7638"/>
                    <a:pt x="2599" y="7808"/>
                  </a:cubicBezTo>
                  <a:cubicBezTo>
                    <a:pt x="2733" y="7827"/>
                    <a:pt x="2864" y="7836"/>
                    <a:pt x="2990" y="7836"/>
                  </a:cubicBezTo>
                  <a:cubicBezTo>
                    <a:pt x="4028" y="7836"/>
                    <a:pt x="4785" y="7233"/>
                    <a:pt x="4899" y="6360"/>
                  </a:cubicBezTo>
                  <a:cubicBezTo>
                    <a:pt x="4984" y="5721"/>
                    <a:pt x="5197" y="5678"/>
                    <a:pt x="5154" y="5295"/>
                  </a:cubicBezTo>
                  <a:cubicBezTo>
                    <a:pt x="7199" y="4315"/>
                    <a:pt x="7157" y="3080"/>
                    <a:pt x="6986" y="2441"/>
                  </a:cubicBezTo>
                  <a:cubicBezTo>
                    <a:pt x="7071" y="2271"/>
                    <a:pt x="7157" y="2143"/>
                    <a:pt x="7157" y="1930"/>
                  </a:cubicBezTo>
                  <a:cubicBezTo>
                    <a:pt x="7327" y="780"/>
                    <a:pt x="5879" y="226"/>
                    <a:pt x="5240" y="98"/>
                  </a:cubicBezTo>
                  <a:cubicBezTo>
                    <a:pt x="4841" y="32"/>
                    <a:pt x="4471" y="0"/>
                    <a:pt x="4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520325" y="4145550"/>
              <a:ext cx="145000" cy="137950"/>
            </a:xfrm>
            <a:custGeom>
              <a:avLst/>
              <a:gdLst/>
              <a:ahLst/>
              <a:cxnLst/>
              <a:rect l="l" t="t" r="r" b="b"/>
              <a:pathLst>
                <a:path w="5800" h="5518" extrusionOk="0">
                  <a:moveTo>
                    <a:pt x="987" y="1"/>
                  </a:moveTo>
                  <a:cubicBezTo>
                    <a:pt x="850" y="1"/>
                    <a:pt x="706" y="47"/>
                    <a:pt x="554" y="150"/>
                  </a:cubicBezTo>
                  <a:cubicBezTo>
                    <a:pt x="213" y="363"/>
                    <a:pt x="0" y="789"/>
                    <a:pt x="0" y="1215"/>
                  </a:cubicBezTo>
                  <a:cubicBezTo>
                    <a:pt x="171" y="1811"/>
                    <a:pt x="384" y="2407"/>
                    <a:pt x="597" y="3004"/>
                  </a:cubicBezTo>
                  <a:cubicBezTo>
                    <a:pt x="682" y="3345"/>
                    <a:pt x="852" y="5517"/>
                    <a:pt x="852" y="5517"/>
                  </a:cubicBezTo>
                  <a:lnTo>
                    <a:pt x="1235" y="5517"/>
                  </a:lnTo>
                  <a:lnTo>
                    <a:pt x="1321" y="3046"/>
                  </a:lnTo>
                  <a:cubicBezTo>
                    <a:pt x="1363" y="3132"/>
                    <a:pt x="1619" y="3898"/>
                    <a:pt x="1704" y="4324"/>
                  </a:cubicBezTo>
                  <a:cubicBezTo>
                    <a:pt x="1832" y="4750"/>
                    <a:pt x="2897" y="5134"/>
                    <a:pt x="3280" y="5134"/>
                  </a:cubicBezTo>
                  <a:cubicBezTo>
                    <a:pt x="4175" y="4750"/>
                    <a:pt x="4984" y="4154"/>
                    <a:pt x="5623" y="3387"/>
                  </a:cubicBezTo>
                  <a:cubicBezTo>
                    <a:pt x="5799" y="3057"/>
                    <a:pt x="5326" y="2977"/>
                    <a:pt x="4828" y="2977"/>
                  </a:cubicBezTo>
                  <a:cubicBezTo>
                    <a:pt x="4363" y="2977"/>
                    <a:pt x="3877" y="3046"/>
                    <a:pt x="3877" y="3046"/>
                  </a:cubicBezTo>
                  <a:cubicBezTo>
                    <a:pt x="3877" y="3046"/>
                    <a:pt x="4473" y="3345"/>
                    <a:pt x="4217" y="3600"/>
                  </a:cubicBezTo>
                  <a:cubicBezTo>
                    <a:pt x="4145" y="3687"/>
                    <a:pt x="4033" y="3730"/>
                    <a:pt x="3902" y="3730"/>
                  </a:cubicBezTo>
                  <a:cubicBezTo>
                    <a:pt x="3648" y="3730"/>
                    <a:pt x="3320" y="3569"/>
                    <a:pt x="3067" y="3259"/>
                  </a:cubicBezTo>
                  <a:cubicBezTo>
                    <a:pt x="2690" y="2731"/>
                    <a:pt x="2046" y="1"/>
                    <a:pt x="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553325" y="4214150"/>
              <a:ext cx="49025" cy="59750"/>
            </a:xfrm>
            <a:custGeom>
              <a:avLst/>
              <a:gdLst/>
              <a:ahLst/>
              <a:cxnLst/>
              <a:rect l="l" t="t" r="r" b="b"/>
              <a:pathLst>
                <a:path w="1961" h="2390" extrusionOk="0">
                  <a:moveTo>
                    <a:pt x="242" y="1"/>
                  </a:moveTo>
                  <a:cubicBezTo>
                    <a:pt x="232" y="1"/>
                    <a:pt x="223" y="2"/>
                    <a:pt x="214" y="4"/>
                  </a:cubicBezTo>
                  <a:cubicBezTo>
                    <a:pt x="86" y="89"/>
                    <a:pt x="1" y="175"/>
                    <a:pt x="1" y="302"/>
                  </a:cubicBezTo>
                  <a:cubicBezTo>
                    <a:pt x="43" y="388"/>
                    <a:pt x="299" y="1154"/>
                    <a:pt x="384" y="1580"/>
                  </a:cubicBezTo>
                  <a:cubicBezTo>
                    <a:pt x="512" y="2006"/>
                    <a:pt x="1577" y="2390"/>
                    <a:pt x="1960" y="2390"/>
                  </a:cubicBezTo>
                  <a:cubicBezTo>
                    <a:pt x="1790" y="2390"/>
                    <a:pt x="1534" y="1964"/>
                    <a:pt x="1193" y="1325"/>
                  </a:cubicBezTo>
                  <a:cubicBezTo>
                    <a:pt x="670" y="358"/>
                    <a:pt x="413" y="1"/>
                    <a:pt x="24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423400" y="4105400"/>
              <a:ext cx="145550" cy="138675"/>
            </a:xfrm>
            <a:custGeom>
              <a:avLst/>
              <a:gdLst/>
              <a:ahLst/>
              <a:cxnLst/>
              <a:rect l="l" t="t" r="r" b="b"/>
              <a:pathLst>
                <a:path w="5822" h="5547" extrusionOk="0">
                  <a:moveTo>
                    <a:pt x="971" y="1"/>
                  </a:moveTo>
                  <a:cubicBezTo>
                    <a:pt x="838" y="1"/>
                    <a:pt x="700" y="43"/>
                    <a:pt x="554" y="137"/>
                  </a:cubicBezTo>
                  <a:cubicBezTo>
                    <a:pt x="214" y="393"/>
                    <a:pt x="1" y="818"/>
                    <a:pt x="1" y="1244"/>
                  </a:cubicBezTo>
                  <a:cubicBezTo>
                    <a:pt x="171" y="1841"/>
                    <a:pt x="384" y="2437"/>
                    <a:pt x="640" y="3034"/>
                  </a:cubicBezTo>
                  <a:cubicBezTo>
                    <a:pt x="725" y="3374"/>
                    <a:pt x="895" y="5547"/>
                    <a:pt x="895" y="5547"/>
                  </a:cubicBezTo>
                  <a:lnTo>
                    <a:pt x="1236" y="5547"/>
                  </a:lnTo>
                  <a:lnTo>
                    <a:pt x="1321" y="3076"/>
                  </a:lnTo>
                  <a:cubicBezTo>
                    <a:pt x="1364" y="3161"/>
                    <a:pt x="1619" y="3928"/>
                    <a:pt x="1747" y="4354"/>
                  </a:cubicBezTo>
                  <a:cubicBezTo>
                    <a:pt x="1875" y="4780"/>
                    <a:pt x="2940" y="5164"/>
                    <a:pt x="3281" y="5164"/>
                  </a:cubicBezTo>
                  <a:cubicBezTo>
                    <a:pt x="4218" y="4780"/>
                    <a:pt x="5027" y="4184"/>
                    <a:pt x="5624" y="3417"/>
                  </a:cubicBezTo>
                  <a:cubicBezTo>
                    <a:pt x="5822" y="3086"/>
                    <a:pt x="5359" y="3007"/>
                    <a:pt x="4866" y="3007"/>
                  </a:cubicBezTo>
                  <a:cubicBezTo>
                    <a:pt x="4406" y="3007"/>
                    <a:pt x="3920" y="3076"/>
                    <a:pt x="3920" y="3076"/>
                  </a:cubicBezTo>
                  <a:cubicBezTo>
                    <a:pt x="3920" y="3076"/>
                    <a:pt x="4474" y="3374"/>
                    <a:pt x="4261" y="3630"/>
                  </a:cubicBezTo>
                  <a:cubicBezTo>
                    <a:pt x="4174" y="3717"/>
                    <a:pt x="4052" y="3759"/>
                    <a:pt x="3917" y="3759"/>
                  </a:cubicBezTo>
                  <a:cubicBezTo>
                    <a:pt x="3653" y="3759"/>
                    <a:pt x="3335" y="3599"/>
                    <a:pt x="3110" y="3289"/>
                  </a:cubicBezTo>
                  <a:cubicBezTo>
                    <a:pt x="2693" y="2758"/>
                    <a:pt x="2040" y="1"/>
                    <a:pt x="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4456425" y="4174550"/>
              <a:ext cx="49000" cy="59950"/>
            </a:xfrm>
            <a:custGeom>
              <a:avLst/>
              <a:gdLst/>
              <a:ahLst/>
              <a:cxnLst/>
              <a:rect l="l" t="t" r="r" b="b"/>
              <a:pathLst>
                <a:path w="1960" h="2398" extrusionOk="0">
                  <a:moveTo>
                    <a:pt x="262" y="1"/>
                  </a:moveTo>
                  <a:cubicBezTo>
                    <a:pt x="245" y="1"/>
                    <a:pt x="228" y="4"/>
                    <a:pt x="213" y="12"/>
                  </a:cubicBezTo>
                  <a:cubicBezTo>
                    <a:pt x="85" y="97"/>
                    <a:pt x="43" y="182"/>
                    <a:pt x="0" y="310"/>
                  </a:cubicBezTo>
                  <a:cubicBezTo>
                    <a:pt x="43" y="395"/>
                    <a:pt x="298" y="1162"/>
                    <a:pt x="426" y="1588"/>
                  </a:cubicBezTo>
                  <a:cubicBezTo>
                    <a:pt x="554" y="2014"/>
                    <a:pt x="1619" y="2398"/>
                    <a:pt x="1960" y="2398"/>
                  </a:cubicBezTo>
                  <a:cubicBezTo>
                    <a:pt x="1789" y="2398"/>
                    <a:pt x="1534" y="1972"/>
                    <a:pt x="1193" y="1333"/>
                  </a:cubicBezTo>
                  <a:cubicBezTo>
                    <a:pt x="728" y="402"/>
                    <a:pt x="439" y="1"/>
                    <a:pt x="26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0"/>
          <p:cNvGrpSpPr/>
          <p:nvPr/>
        </p:nvGrpSpPr>
        <p:grpSpPr>
          <a:xfrm>
            <a:off x="7978674" y="1123451"/>
            <a:ext cx="654269" cy="2896596"/>
            <a:chOff x="4901575" y="1212125"/>
            <a:chExt cx="448375" cy="1391925"/>
          </a:xfrm>
        </p:grpSpPr>
        <p:sp>
          <p:nvSpPr>
            <p:cNvPr id="584" name="Google Shape;584;p30"/>
            <p:cNvSpPr/>
            <p:nvPr/>
          </p:nvSpPr>
          <p:spPr>
            <a:xfrm>
              <a:off x="5081550" y="1500725"/>
              <a:ext cx="193850" cy="1103325"/>
            </a:xfrm>
            <a:custGeom>
              <a:avLst/>
              <a:gdLst/>
              <a:ahLst/>
              <a:cxnLst/>
              <a:rect l="l" t="t" r="r" b="b"/>
              <a:pathLst>
                <a:path w="7754" h="44133" extrusionOk="0">
                  <a:moveTo>
                    <a:pt x="0" y="1"/>
                  </a:moveTo>
                  <a:lnTo>
                    <a:pt x="5112" y="44133"/>
                  </a:lnTo>
                  <a:lnTo>
                    <a:pt x="7753" y="42769"/>
                  </a:lnTo>
                  <a:lnTo>
                    <a:pt x="7753" y="3962"/>
                  </a:lnTo>
                  <a:lnTo>
                    <a:pt x="1449" y="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042150" y="1212125"/>
              <a:ext cx="307800" cy="394075"/>
            </a:xfrm>
            <a:custGeom>
              <a:avLst/>
              <a:gdLst/>
              <a:ahLst/>
              <a:cxnLst/>
              <a:rect l="l" t="t" r="r" b="b"/>
              <a:pathLst>
                <a:path w="12312" h="15763" extrusionOk="0">
                  <a:moveTo>
                    <a:pt x="9670" y="15762"/>
                  </a:moveTo>
                  <a:lnTo>
                    <a:pt x="12311" y="14399"/>
                  </a:lnTo>
                  <a:lnTo>
                    <a:pt x="4686" y="1"/>
                  </a:lnTo>
                  <a:lnTo>
                    <a:pt x="2002" y="1406"/>
                  </a:lnTo>
                  <a:lnTo>
                    <a:pt x="0" y="6859"/>
                  </a:lnTo>
                  <a:lnTo>
                    <a:pt x="1576" y="11545"/>
                  </a:lnTo>
                  <a:lnTo>
                    <a:pt x="3025" y="11587"/>
                  </a:lnTo>
                  <a:lnTo>
                    <a:pt x="2471" y="11247"/>
                  </a:lnTo>
                  <a:lnTo>
                    <a:pt x="3025" y="11587"/>
                  </a:lnTo>
                  <a:lnTo>
                    <a:pt x="3919" y="11630"/>
                  </a:lnTo>
                  <a:lnTo>
                    <a:pt x="3025" y="11587"/>
                  </a:lnTo>
                  <a:lnTo>
                    <a:pt x="9329" y="15506"/>
                  </a:lnTo>
                  <a:lnTo>
                    <a:pt x="9329" y="1542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4901575" y="1247275"/>
              <a:ext cx="382350" cy="1356775"/>
            </a:xfrm>
            <a:custGeom>
              <a:avLst/>
              <a:gdLst/>
              <a:ahLst/>
              <a:cxnLst/>
              <a:rect l="l" t="t" r="r" b="b"/>
              <a:pathLst>
                <a:path w="15294" h="54271" extrusionOk="0">
                  <a:moveTo>
                    <a:pt x="7625" y="0"/>
                  </a:moveTo>
                  <a:lnTo>
                    <a:pt x="0" y="5027"/>
                  </a:lnTo>
                  <a:lnTo>
                    <a:pt x="2982" y="6816"/>
                  </a:lnTo>
                  <a:lnTo>
                    <a:pt x="2982" y="48562"/>
                  </a:lnTo>
                  <a:lnTo>
                    <a:pt x="12311" y="54271"/>
                  </a:lnTo>
                  <a:lnTo>
                    <a:pt x="12311" y="12567"/>
                  </a:lnTo>
                  <a:lnTo>
                    <a:pt x="15293" y="14356"/>
                  </a:lnTo>
                  <a:lnTo>
                    <a:pt x="7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901575" y="1247275"/>
              <a:ext cx="382350" cy="1356775"/>
            </a:xfrm>
            <a:custGeom>
              <a:avLst/>
              <a:gdLst/>
              <a:ahLst/>
              <a:cxnLst/>
              <a:rect l="l" t="t" r="r" b="b"/>
              <a:pathLst>
                <a:path w="15294" h="54271" extrusionOk="0">
                  <a:moveTo>
                    <a:pt x="0" y="5027"/>
                  </a:moveTo>
                  <a:lnTo>
                    <a:pt x="7625" y="0"/>
                  </a:lnTo>
                  <a:lnTo>
                    <a:pt x="15293" y="14356"/>
                  </a:lnTo>
                  <a:lnTo>
                    <a:pt x="12311" y="12567"/>
                  </a:lnTo>
                  <a:lnTo>
                    <a:pt x="12311" y="54271"/>
                  </a:lnTo>
                  <a:lnTo>
                    <a:pt x="2982" y="48562"/>
                  </a:lnTo>
                  <a:lnTo>
                    <a:pt x="2982" y="68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0"/>
          <p:cNvGrpSpPr/>
          <p:nvPr/>
        </p:nvGrpSpPr>
        <p:grpSpPr>
          <a:xfrm>
            <a:off x="7471458" y="656252"/>
            <a:ext cx="448375" cy="1986522"/>
            <a:chOff x="5558650" y="1059850"/>
            <a:chExt cx="448375" cy="1392975"/>
          </a:xfrm>
        </p:grpSpPr>
        <p:sp>
          <p:nvSpPr>
            <p:cNvPr id="589" name="Google Shape;589;p30"/>
            <p:cNvSpPr/>
            <p:nvPr/>
          </p:nvSpPr>
          <p:spPr>
            <a:xfrm>
              <a:off x="5738625" y="1349500"/>
              <a:ext cx="193850" cy="1103325"/>
            </a:xfrm>
            <a:custGeom>
              <a:avLst/>
              <a:gdLst/>
              <a:ahLst/>
              <a:cxnLst/>
              <a:rect l="l" t="t" r="r" b="b"/>
              <a:pathLst>
                <a:path w="7754" h="44133" extrusionOk="0">
                  <a:moveTo>
                    <a:pt x="1" y="1"/>
                  </a:moveTo>
                  <a:lnTo>
                    <a:pt x="5112" y="44133"/>
                  </a:lnTo>
                  <a:lnTo>
                    <a:pt x="7754" y="42727"/>
                  </a:lnTo>
                  <a:lnTo>
                    <a:pt x="7754" y="3920"/>
                  </a:lnTo>
                  <a:lnTo>
                    <a:pt x="14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699225" y="1059850"/>
              <a:ext cx="307800" cy="395125"/>
            </a:xfrm>
            <a:custGeom>
              <a:avLst/>
              <a:gdLst/>
              <a:ahLst/>
              <a:cxnLst/>
              <a:rect l="l" t="t" r="r" b="b"/>
              <a:pathLst>
                <a:path w="12312" h="15805" extrusionOk="0">
                  <a:moveTo>
                    <a:pt x="9628" y="15804"/>
                  </a:moveTo>
                  <a:lnTo>
                    <a:pt x="12311" y="14398"/>
                  </a:lnTo>
                  <a:lnTo>
                    <a:pt x="4644" y="0"/>
                  </a:lnTo>
                  <a:lnTo>
                    <a:pt x="2003" y="1406"/>
                  </a:lnTo>
                  <a:lnTo>
                    <a:pt x="1" y="6859"/>
                  </a:lnTo>
                  <a:lnTo>
                    <a:pt x="1577" y="11587"/>
                  </a:lnTo>
                  <a:lnTo>
                    <a:pt x="3025" y="11587"/>
                  </a:lnTo>
                  <a:lnTo>
                    <a:pt x="2471" y="11246"/>
                  </a:lnTo>
                  <a:lnTo>
                    <a:pt x="3025" y="11587"/>
                  </a:lnTo>
                  <a:lnTo>
                    <a:pt x="3920" y="11630"/>
                  </a:lnTo>
                  <a:lnTo>
                    <a:pt x="3025" y="11587"/>
                  </a:lnTo>
                  <a:lnTo>
                    <a:pt x="9330" y="15506"/>
                  </a:lnTo>
                  <a:lnTo>
                    <a:pt x="9330" y="154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558650" y="1094975"/>
              <a:ext cx="381275" cy="1357850"/>
            </a:xfrm>
            <a:custGeom>
              <a:avLst/>
              <a:gdLst/>
              <a:ahLst/>
              <a:cxnLst/>
              <a:rect l="l" t="t" r="r" b="b"/>
              <a:pathLst>
                <a:path w="15251" h="54314" extrusionOk="0">
                  <a:moveTo>
                    <a:pt x="7626" y="1"/>
                  </a:moveTo>
                  <a:lnTo>
                    <a:pt x="1" y="5028"/>
                  </a:lnTo>
                  <a:lnTo>
                    <a:pt x="2940" y="6859"/>
                  </a:lnTo>
                  <a:lnTo>
                    <a:pt x="2940" y="48606"/>
                  </a:lnTo>
                  <a:lnTo>
                    <a:pt x="12311" y="54314"/>
                  </a:lnTo>
                  <a:lnTo>
                    <a:pt x="12311" y="12567"/>
                  </a:lnTo>
                  <a:lnTo>
                    <a:pt x="15251" y="14399"/>
                  </a:lnTo>
                  <a:lnTo>
                    <a:pt x="7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558650" y="1094975"/>
              <a:ext cx="381275" cy="1357850"/>
            </a:xfrm>
            <a:custGeom>
              <a:avLst/>
              <a:gdLst/>
              <a:ahLst/>
              <a:cxnLst/>
              <a:rect l="l" t="t" r="r" b="b"/>
              <a:pathLst>
                <a:path w="15251" h="54314" extrusionOk="0">
                  <a:moveTo>
                    <a:pt x="1" y="5028"/>
                  </a:moveTo>
                  <a:lnTo>
                    <a:pt x="7626" y="1"/>
                  </a:lnTo>
                  <a:lnTo>
                    <a:pt x="15251" y="14399"/>
                  </a:lnTo>
                  <a:lnTo>
                    <a:pt x="12311" y="12567"/>
                  </a:lnTo>
                  <a:lnTo>
                    <a:pt x="12311" y="54314"/>
                  </a:lnTo>
                  <a:lnTo>
                    <a:pt x="2940" y="48606"/>
                  </a:lnTo>
                  <a:lnTo>
                    <a:pt x="2940" y="68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0"/>
          <p:cNvGrpSpPr/>
          <p:nvPr/>
        </p:nvGrpSpPr>
        <p:grpSpPr>
          <a:xfrm>
            <a:off x="6958734" y="539505"/>
            <a:ext cx="238575" cy="1058594"/>
            <a:chOff x="4098600" y="2129050"/>
            <a:chExt cx="238575" cy="742300"/>
          </a:xfrm>
        </p:grpSpPr>
        <p:sp>
          <p:nvSpPr>
            <p:cNvPr id="594" name="Google Shape;594;p30"/>
            <p:cNvSpPr/>
            <p:nvPr/>
          </p:nvSpPr>
          <p:spPr>
            <a:xfrm>
              <a:off x="4195500" y="2283475"/>
              <a:ext cx="103325" cy="587875"/>
            </a:xfrm>
            <a:custGeom>
              <a:avLst/>
              <a:gdLst/>
              <a:ahLst/>
              <a:cxnLst/>
              <a:rect l="l" t="t" r="r" b="b"/>
              <a:pathLst>
                <a:path w="4133" h="23515" extrusionOk="0">
                  <a:moveTo>
                    <a:pt x="1" y="1"/>
                  </a:moveTo>
                  <a:lnTo>
                    <a:pt x="2684" y="23515"/>
                  </a:lnTo>
                  <a:lnTo>
                    <a:pt x="4133" y="22748"/>
                  </a:lnTo>
                  <a:lnTo>
                    <a:pt x="4133" y="2088"/>
                  </a:lnTo>
                  <a:lnTo>
                    <a:pt x="767"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4174200" y="2129050"/>
              <a:ext cx="162975" cy="210900"/>
            </a:xfrm>
            <a:custGeom>
              <a:avLst/>
              <a:gdLst/>
              <a:ahLst/>
              <a:cxnLst/>
              <a:rect l="l" t="t" r="r" b="b"/>
              <a:pathLst>
                <a:path w="6519" h="8436" extrusionOk="0">
                  <a:moveTo>
                    <a:pt x="5112" y="8435"/>
                  </a:moveTo>
                  <a:lnTo>
                    <a:pt x="6518" y="7668"/>
                  </a:lnTo>
                  <a:lnTo>
                    <a:pt x="2471" y="1"/>
                  </a:lnTo>
                  <a:lnTo>
                    <a:pt x="1066" y="768"/>
                  </a:lnTo>
                  <a:lnTo>
                    <a:pt x="1" y="3664"/>
                  </a:lnTo>
                  <a:lnTo>
                    <a:pt x="853" y="6178"/>
                  </a:lnTo>
                  <a:lnTo>
                    <a:pt x="1619" y="6178"/>
                  </a:lnTo>
                  <a:lnTo>
                    <a:pt x="1321" y="6007"/>
                  </a:lnTo>
                  <a:lnTo>
                    <a:pt x="1619" y="6178"/>
                  </a:lnTo>
                  <a:lnTo>
                    <a:pt x="2088" y="6220"/>
                  </a:lnTo>
                  <a:lnTo>
                    <a:pt x="1619" y="6178"/>
                  </a:lnTo>
                  <a:lnTo>
                    <a:pt x="4985" y="8265"/>
                  </a:lnTo>
                  <a:lnTo>
                    <a:pt x="4985" y="8222"/>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4098600" y="2148225"/>
              <a:ext cx="203425" cy="723125"/>
            </a:xfrm>
            <a:custGeom>
              <a:avLst/>
              <a:gdLst/>
              <a:ahLst/>
              <a:cxnLst/>
              <a:rect l="l" t="t" r="r" b="b"/>
              <a:pathLst>
                <a:path w="8137" h="28925" extrusionOk="0">
                  <a:moveTo>
                    <a:pt x="4090" y="1"/>
                  </a:moveTo>
                  <a:lnTo>
                    <a:pt x="0" y="2684"/>
                  </a:lnTo>
                  <a:lnTo>
                    <a:pt x="1619" y="3621"/>
                  </a:lnTo>
                  <a:lnTo>
                    <a:pt x="1619" y="25858"/>
                  </a:lnTo>
                  <a:lnTo>
                    <a:pt x="6560" y="28925"/>
                  </a:lnTo>
                  <a:lnTo>
                    <a:pt x="6560" y="6689"/>
                  </a:lnTo>
                  <a:lnTo>
                    <a:pt x="8136" y="7668"/>
                  </a:lnTo>
                  <a:lnTo>
                    <a:pt x="4090"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4098600" y="2148225"/>
              <a:ext cx="203425" cy="723125"/>
            </a:xfrm>
            <a:custGeom>
              <a:avLst/>
              <a:gdLst/>
              <a:ahLst/>
              <a:cxnLst/>
              <a:rect l="l" t="t" r="r" b="b"/>
              <a:pathLst>
                <a:path w="8137" h="28925" extrusionOk="0">
                  <a:moveTo>
                    <a:pt x="0" y="2684"/>
                  </a:moveTo>
                  <a:lnTo>
                    <a:pt x="4090" y="1"/>
                  </a:lnTo>
                  <a:lnTo>
                    <a:pt x="8136" y="7668"/>
                  </a:lnTo>
                  <a:lnTo>
                    <a:pt x="6560" y="6689"/>
                  </a:lnTo>
                  <a:lnTo>
                    <a:pt x="6560" y="28925"/>
                  </a:lnTo>
                  <a:lnTo>
                    <a:pt x="1619" y="25858"/>
                  </a:lnTo>
                  <a:lnTo>
                    <a:pt x="1619" y="362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0"/>
          <p:cNvGrpSpPr/>
          <p:nvPr/>
        </p:nvGrpSpPr>
        <p:grpSpPr>
          <a:xfrm>
            <a:off x="5390533" y="656238"/>
            <a:ext cx="1943066" cy="2900534"/>
            <a:chOff x="4697938" y="398448"/>
            <a:chExt cx="1632829" cy="2031044"/>
          </a:xfrm>
        </p:grpSpPr>
        <p:grpSp>
          <p:nvGrpSpPr>
            <p:cNvPr id="599" name="Google Shape;599;p30"/>
            <p:cNvGrpSpPr/>
            <p:nvPr/>
          </p:nvGrpSpPr>
          <p:grpSpPr>
            <a:xfrm>
              <a:off x="4697937" y="398448"/>
              <a:ext cx="1632829" cy="2031044"/>
              <a:chOff x="10110500" y="3582498"/>
              <a:chExt cx="1632829" cy="2031044"/>
            </a:xfrm>
          </p:grpSpPr>
          <p:sp>
            <p:nvSpPr>
              <p:cNvPr id="600" name="Google Shape;600;p30"/>
              <p:cNvSpPr/>
              <p:nvPr/>
            </p:nvSpPr>
            <p:spPr>
              <a:xfrm>
                <a:off x="10449438" y="5128737"/>
                <a:ext cx="615069" cy="420998"/>
              </a:xfrm>
              <a:custGeom>
                <a:avLst/>
                <a:gdLst/>
                <a:ahLst/>
                <a:cxnLst/>
                <a:rect l="l" t="t" r="r" b="b"/>
                <a:pathLst>
                  <a:path w="28755" h="19682" extrusionOk="0">
                    <a:moveTo>
                      <a:pt x="28755" y="11800"/>
                    </a:moveTo>
                    <a:lnTo>
                      <a:pt x="28755" y="14527"/>
                    </a:lnTo>
                    <a:lnTo>
                      <a:pt x="19639" y="19681"/>
                    </a:lnTo>
                    <a:lnTo>
                      <a:pt x="1" y="7881"/>
                    </a:lnTo>
                    <a:lnTo>
                      <a:pt x="1" y="5198"/>
                    </a:lnTo>
                    <a:lnTo>
                      <a:pt x="9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10449438" y="5297308"/>
                <a:ext cx="615069" cy="252423"/>
              </a:xfrm>
              <a:custGeom>
                <a:avLst/>
                <a:gdLst/>
                <a:ahLst/>
                <a:cxnLst/>
                <a:rect l="l" t="t" r="r" b="b"/>
                <a:pathLst>
                  <a:path w="28755" h="11801" extrusionOk="0">
                    <a:moveTo>
                      <a:pt x="28755" y="3919"/>
                    </a:moveTo>
                    <a:lnTo>
                      <a:pt x="28755" y="6646"/>
                    </a:lnTo>
                    <a:lnTo>
                      <a:pt x="19639" y="11800"/>
                    </a:lnTo>
                    <a:lnTo>
                      <a:pt x="1" y="0"/>
                    </a:lnTo>
                    <a:lnTo>
                      <a:pt x="19639" y="91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10449438" y="5239898"/>
                <a:ext cx="420078" cy="309834"/>
              </a:xfrm>
              <a:custGeom>
                <a:avLst/>
                <a:gdLst/>
                <a:ahLst/>
                <a:cxnLst/>
                <a:rect l="l" t="t" r="r" b="b"/>
                <a:pathLst>
                  <a:path w="19639" h="14485" extrusionOk="0">
                    <a:moveTo>
                      <a:pt x="1" y="1"/>
                    </a:moveTo>
                    <a:lnTo>
                      <a:pt x="1" y="2684"/>
                    </a:lnTo>
                    <a:lnTo>
                      <a:pt x="19639" y="14484"/>
                    </a:lnTo>
                    <a:lnTo>
                      <a:pt x="19639" y="11800"/>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10449438" y="5239898"/>
                <a:ext cx="420078" cy="309834"/>
              </a:xfrm>
              <a:custGeom>
                <a:avLst/>
                <a:gdLst/>
                <a:ahLst/>
                <a:cxnLst/>
                <a:rect l="l" t="t" r="r" b="b"/>
                <a:pathLst>
                  <a:path w="19639" h="14485" extrusionOk="0">
                    <a:moveTo>
                      <a:pt x="19639" y="11800"/>
                    </a:moveTo>
                    <a:lnTo>
                      <a:pt x="19639" y="14484"/>
                    </a:lnTo>
                    <a:lnTo>
                      <a:pt x="1" y="2684"/>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10615272" y="4959267"/>
                <a:ext cx="317107" cy="440121"/>
              </a:xfrm>
              <a:custGeom>
                <a:avLst/>
                <a:gdLst/>
                <a:ahLst/>
                <a:cxnLst/>
                <a:rect l="l" t="t" r="r" b="b"/>
                <a:pathLst>
                  <a:path w="14825" h="20576" extrusionOk="0">
                    <a:moveTo>
                      <a:pt x="14825" y="7625"/>
                    </a:moveTo>
                    <a:lnTo>
                      <a:pt x="14825" y="19340"/>
                    </a:lnTo>
                    <a:lnTo>
                      <a:pt x="12652" y="20575"/>
                    </a:lnTo>
                    <a:lnTo>
                      <a:pt x="1" y="12993"/>
                    </a:lnTo>
                    <a:lnTo>
                      <a:pt x="1" y="1236"/>
                    </a:lnTo>
                    <a:lnTo>
                      <a:pt x="2173" y="0"/>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10615272" y="5122363"/>
                <a:ext cx="317107" cy="277022"/>
              </a:xfrm>
              <a:custGeom>
                <a:avLst/>
                <a:gdLst/>
                <a:ahLst/>
                <a:cxnLst/>
                <a:rect l="l" t="t" r="r" b="b"/>
                <a:pathLst>
                  <a:path w="14825" h="12951" extrusionOk="0">
                    <a:moveTo>
                      <a:pt x="14825" y="0"/>
                    </a:moveTo>
                    <a:lnTo>
                      <a:pt x="14825" y="11715"/>
                    </a:lnTo>
                    <a:lnTo>
                      <a:pt x="12652" y="12950"/>
                    </a:lnTo>
                    <a:lnTo>
                      <a:pt x="1" y="5368"/>
                    </a:lnTo>
                    <a:lnTo>
                      <a:pt x="12652" y="1193"/>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10615272" y="4985684"/>
                <a:ext cx="270648" cy="413704"/>
              </a:xfrm>
              <a:custGeom>
                <a:avLst/>
                <a:gdLst/>
                <a:ahLst/>
                <a:cxnLst/>
                <a:rect l="l" t="t" r="r" b="b"/>
                <a:pathLst>
                  <a:path w="12653" h="19341" extrusionOk="0">
                    <a:moveTo>
                      <a:pt x="1" y="1"/>
                    </a:moveTo>
                    <a:lnTo>
                      <a:pt x="1" y="11758"/>
                    </a:lnTo>
                    <a:lnTo>
                      <a:pt x="12652" y="19340"/>
                    </a:lnTo>
                    <a:lnTo>
                      <a:pt x="12652" y="7583"/>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10615272" y="4985684"/>
                <a:ext cx="270648" cy="413704"/>
              </a:xfrm>
              <a:custGeom>
                <a:avLst/>
                <a:gdLst/>
                <a:ahLst/>
                <a:cxnLst/>
                <a:rect l="l" t="t" r="r" b="b"/>
                <a:pathLst>
                  <a:path w="12653" h="19341" extrusionOk="0">
                    <a:moveTo>
                      <a:pt x="12652" y="7583"/>
                    </a:moveTo>
                    <a:lnTo>
                      <a:pt x="12652" y="19340"/>
                    </a:lnTo>
                    <a:lnTo>
                      <a:pt x="1" y="11758"/>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10110500" y="3582498"/>
                <a:ext cx="1534454" cy="2021933"/>
              </a:xfrm>
              <a:custGeom>
                <a:avLst/>
                <a:gdLst/>
                <a:ahLst/>
                <a:cxnLst/>
                <a:rect l="l" t="t" r="r" b="b"/>
                <a:pathLst>
                  <a:path w="71737" h="94527" extrusionOk="0">
                    <a:moveTo>
                      <a:pt x="71736" y="91502"/>
                    </a:moveTo>
                    <a:lnTo>
                      <a:pt x="71736" y="44729"/>
                    </a:lnTo>
                    <a:cubicBezTo>
                      <a:pt x="71736" y="42727"/>
                      <a:pt x="70714" y="40852"/>
                      <a:pt x="68967" y="39787"/>
                    </a:cubicBezTo>
                    <a:lnTo>
                      <a:pt x="5155" y="342"/>
                    </a:lnTo>
                    <a:cubicBezTo>
                      <a:pt x="4601" y="1"/>
                      <a:pt x="3920" y="1"/>
                      <a:pt x="3408" y="342"/>
                    </a:cubicBezTo>
                    <a:lnTo>
                      <a:pt x="3408" y="342"/>
                    </a:lnTo>
                    <a:lnTo>
                      <a:pt x="938" y="1577"/>
                    </a:lnTo>
                    <a:lnTo>
                      <a:pt x="938" y="1577"/>
                    </a:lnTo>
                    <a:cubicBezTo>
                      <a:pt x="341" y="1875"/>
                      <a:pt x="0" y="2429"/>
                      <a:pt x="0" y="3110"/>
                    </a:cubicBezTo>
                    <a:lnTo>
                      <a:pt x="0" y="49883"/>
                    </a:lnTo>
                    <a:cubicBezTo>
                      <a:pt x="0" y="51885"/>
                      <a:pt x="1023" y="53760"/>
                      <a:pt x="2727" y="54825"/>
                    </a:cubicBezTo>
                    <a:lnTo>
                      <a:pt x="66582" y="94271"/>
                    </a:lnTo>
                    <a:cubicBezTo>
                      <a:pt x="66965" y="94484"/>
                      <a:pt x="67434" y="94526"/>
                      <a:pt x="67902" y="94398"/>
                    </a:cubicBezTo>
                    <a:lnTo>
                      <a:pt x="67902" y="94441"/>
                    </a:lnTo>
                    <a:lnTo>
                      <a:pt x="68201" y="94313"/>
                    </a:lnTo>
                    <a:lnTo>
                      <a:pt x="68371" y="94228"/>
                    </a:lnTo>
                    <a:lnTo>
                      <a:pt x="70501" y="93248"/>
                    </a:lnTo>
                    <a:cubicBezTo>
                      <a:pt x="71225" y="92993"/>
                      <a:pt x="71736" y="92311"/>
                      <a:pt x="71736" y="9150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10110500" y="3611460"/>
                <a:ext cx="1480680" cy="1992393"/>
              </a:xfrm>
              <a:custGeom>
                <a:avLst/>
                <a:gdLst/>
                <a:ahLst/>
                <a:cxnLst/>
                <a:rect l="l" t="t" r="r" b="b"/>
                <a:pathLst>
                  <a:path w="69223" h="93146" extrusionOk="0">
                    <a:moveTo>
                      <a:pt x="1736" y="1"/>
                    </a:moveTo>
                    <a:cubicBezTo>
                      <a:pt x="835" y="1"/>
                      <a:pt x="0" y="726"/>
                      <a:pt x="0" y="1714"/>
                    </a:cubicBezTo>
                    <a:lnTo>
                      <a:pt x="0" y="48529"/>
                    </a:lnTo>
                    <a:cubicBezTo>
                      <a:pt x="0" y="50531"/>
                      <a:pt x="1065" y="52406"/>
                      <a:pt x="2769" y="53428"/>
                    </a:cubicBezTo>
                    <a:lnTo>
                      <a:pt x="66582" y="92874"/>
                    </a:lnTo>
                    <a:cubicBezTo>
                      <a:pt x="66878" y="93060"/>
                      <a:pt x="67196" y="93145"/>
                      <a:pt x="67506" y="93145"/>
                    </a:cubicBezTo>
                    <a:cubicBezTo>
                      <a:pt x="68400" y="93145"/>
                      <a:pt x="69223" y="92438"/>
                      <a:pt x="69223" y="91426"/>
                    </a:cubicBezTo>
                    <a:lnTo>
                      <a:pt x="69223" y="44610"/>
                    </a:lnTo>
                    <a:cubicBezTo>
                      <a:pt x="69223" y="42608"/>
                      <a:pt x="68158" y="40734"/>
                      <a:pt x="66454" y="39711"/>
                    </a:cubicBezTo>
                    <a:lnTo>
                      <a:pt x="2642" y="265"/>
                    </a:lnTo>
                    <a:cubicBezTo>
                      <a:pt x="2352" y="83"/>
                      <a:pt x="2040" y="1"/>
                      <a:pt x="1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10500" y="3601642"/>
                <a:ext cx="1480680" cy="2011901"/>
              </a:xfrm>
              <a:custGeom>
                <a:avLst/>
                <a:gdLst/>
                <a:ahLst/>
                <a:cxnLst/>
                <a:rect l="l" t="t" r="r" b="b"/>
                <a:pathLst>
                  <a:path w="69223" h="94058" extrusionOk="0">
                    <a:moveTo>
                      <a:pt x="69223" y="45069"/>
                    </a:moveTo>
                    <a:lnTo>
                      <a:pt x="69223" y="91885"/>
                    </a:lnTo>
                    <a:cubicBezTo>
                      <a:pt x="69223" y="93248"/>
                      <a:pt x="67732" y="94057"/>
                      <a:pt x="66582" y="93333"/>
                    </a:cubicBezTo>
                    <a:lnTo>
                      <a:pt x="2769" y="53887"/>
                    </a:lnTo>
                    <a:cubicBezTo>
                      <a:pt x="1065" y="52865"/>
                      <a:pt x="0" y="50990"/>
                      <a:pt x="0" y="48988"/>
                    </a:cubicBezTo>
                    <a:lnTo>
                      <a:pt x="0" y="2173"/>
                    </a:lnTo>
                    <a:cubicBezTo>
                      <a:pt x="0" y="852"/>
                      <a:pt x="1491" y="0"/>
                      <a:pt x="2642" y="724"/>
                    </a:cubicBezTo>
                    <a:lnTo>
                      <a:pt x="66454" y="40170"/>
                    </a:lnTo>
                    <a:cubicBezTo>
                      <a:pt x="68158" y="41193"/>
                      <a:pt x="69223" y="43067"/>
                      <a:pt x="69223" y="45069"/>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10149686" y="3671800"/>
                <a:ext cx="1402328" cy="1877037"/>
              </a:xfrm>
              <a:custGeom>
                <a:avLst/>
                <a:gdLst/>
                <a:ahLst/>
                <a:cxnLst/>
                <a:rect l="l" t="t" r="r" b="b"/>
                <a:pathLst>
                  <a:path w="65560" h="87753" extrusionOk="0">
                    <a:moveTo>
                      <a:pt x="65559" y="42556"/>
                    </a:moveTo>
                    <a:lnTo>
                      <a:pt x="65559" y="85751"/>
                    </a:lnTo>
                    <a:cubicBezTo>
                      <a:pt x="65559" y="85836"/>
                      <a:pt x="65559" y="85921"/>
                      <a:pt x="65559" y="86006"/>
                    </a:cubicBezTo>
                    <a:cubicBezTo>
                      <a:pt x="65389" y="87156"/>
                      <a:pt x="64068" y="87753"/>
                      <a:pt x="63088" y="87156"/>
                    </a:cubicBezTo>
                    <a:lnTo>
                      <a:pt x="2641" y="49798"/>
                    </a:lnTo>
                    <a:cubicBezTo>
                      <a:pt x="980" y="48818"/>
                      <a:pt x="0" y="47029"/>
                      <a:pt x="0" y="45112"/>
                    </a:cubicBezTo>
                    <a:lnTo>
                      <a:pt x="0" y="1917"/>
                    </a:lnTo>
                    <a:cubicBezTo>
                      <a:pt x="0" y="810"/>
                      <a:pt x="1150" y="0"/>
                      <a:pt x="2215" y="384"/>
                    </a:cubicBezTo>
                    <a:cubicBezTo>
                      <a:pt x="2301" y="426"/>
                      <a:pt x="2428" y="469"/>
                      <a:pt x="2514" y="554"/>
                    </a:cubicBezTo>
                    <a:lnTo>
                      <a:pt x="62918" y="37870"/>
                    </a:lnTo>
                    <a:cubicBezTo>
                      <a:pt x="64537" y="38893"/>
                      <a:pt x="65559" y="40639"/>
                      <a:pt x="65559" y="42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10196144" y="3679992"/>
                <a:ext cx="1355869" cy="1831497"/>
              </a:xfrm>
              <a:custGeom>
                <a:avLst/>
                <a:gdLst/>
                <a:ahLst/>
                <a:cxnLst/>
                <a:rect l="l" t="t" r="r" b="b"/>
                <a:pathLst>
                  <a:path w="63388" h="85624" extrusionOk="0">
                    <a:moveTo>
                      <a:pt x="63387" y="42173"/>
                    </a:moveTo>
                    <a:lnTo>
                      <a:pt x="63387" y="85368"/>
                    </a:lnTo>
                    <a:cubicBezTo>
                      <a:pt x="63387" y="85453"/>
                      <a:pt x="63387" y="85538"/>
                      <a:pt x="63387" y="85623"/>
                    </a:cubicBezTo>
                    <a:cubicBezTo>
                      <a:pt x="63259" y="85538"/>
                      <a:pt x="63174" y="85495"/>
                      <a:pt x="63046" y="85453"/>
                    </a:cubicBezTo>
                    <a:lnTo>
                      <a:pt x="2599" y="48137"/>
                    </a:lnTo>
                    <a:cubicBezTo>
                      <a:pt x="980" y="47114"/>
                      <a:pt x="1" y="45368"/>
                      <a:pt x="1" y="43451"/>
                    </a:cubicBezTo>
                    <a:lnTo>
                      <a:pt x="1" y="256"/>
                    </a:lnTo>
                    <a:cubicBezTo>
                      <a:pt x="1" y="171"/>
                      <a:pt x="1" y="86"/>
                      <a:pt x="1" y="1"/>
                    </a:cubicBezTo>
                    <a:cubicBezTo>
                      <a:pt x="129" y="43"/>
                      <a:pt x="214" y="86"/>
                      <a:pt x="299" y="171"/>
                    </a:cubicBezTo>
                    <a:lnTo>
                      <a:pt x="60746" y="37487"/>
                    </a:lnTo>
                    <a:cubicBezTo>
                      <a:pt x="62365" y="38510"/>
                      <a:pt x="63387" y="40256"/>
                      <a:pt x="63387" y="421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998871" y="4457223"/>
                <a:ext cx="744458" cy="987726"/>
              </a:xfrm>
              <a:custGeom>
                <a:avLst/>
                <a:gdLst/>
                <a:ahLst/>
                <a:cxnLst/>
                <a:rect l="l" t="t" r="r" b="b"/>
                <a:pathLst>
                  <a:path w="34804" h="46177" extrusionOk="0">
                    <a:moveTo>
                      <a:pt x="34293" y="20532"/>
                    </a:moveTo>
                    <a:lnTo>
                      <a:pt x="938" y="85"/>
                    </a:lnTo>
                    <a:cubicBezTo>
                      <a:pt x="853" y="0"/>
                      <a:pt x="725" y="0"/>
                      <a:pt x="597" y="43"/>
                    </a:cubicBezTo>
                    <a:lnTo>
                      <a:pt x="1" y="298"/>
                    </a:lnTo>
                    <a:lnTo>
                      <a:pt x="427" y="895"/>
                    </a:lnTo>
                    <a:lnTo>
                      <a:pt x="427" y="24494"/>
                    </a:lnTo>
                    <a:cubicBezTo>
                      <a:pt x="469" y="24877"/>
                      <a:pt x="640" y="25218"/>
                      <a:pt x="981" y="25431"/>
                    </a:cubicBezTo>
                    <a:lnTo>
                      <a:pt x="33483" y="45325"/>
                    </a:lnTo>
                    <a:lnTo>
                      <a:pt x="34080" y="46177"/>
                    </a:lnTo>
                    <a:lnTo>
                      <a:pt x="34633" y="45878"/>
                    </a:lnTo>
                    <a:lnTo>
                      <a:pt x="34676" y="45878"/>
                    </a:lnTo>
                    <a:lnTo>
                      <a:pt x="34676" y="45878"/>
                    </a:lnTo>
                    <a:cubicBezTo>
                      <a:pt x="34761" y="45836"/>
                      <a:pt x="34804" y="45708"/>
                      <a:pt x="34804" y="45580"/>
                    </a:cubicBezTo>
                    <a:lnTo>
                      <a:pt x="34804" y="21427"/>
                    </a:lnTo>
                    <a:cubicBezTo>
                      <a:pt x="34804" y="21044"/>
                      <a:pt x="34591" y="20745"/>
                      <a:pt x="34293" y="2053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11013459" y="4498205"/>
                <a:ext cx="695261" cy="911214"/>
              </a:xfrm>
              <a:custGeom>
                <a:avLst/>
                <a:gdLst/>
                <a:ahLst/>
                <a:cxnLst/>
                <a:rect l="l" t="t" r="r" b="b"/>
                <a:pathLst>
                  <a:path w="32504" h="42600" extrusionOk="0">
                    <a:moveTo>
                      <a:pt x="32034" y="19511"/>
                    </a:moveTo>
                    <a:lnTo>
                      <a:pt x="597" y="257"/>
                    </a:lnTo>
                    <a:lnTo>
                      <a:pt x="469" y="171"/>
                    </a:lnTo>
                    <a:cubicBezTo>
                      <a:pt x="213" y="1"/>
                      <a:pt x="0" y="129"/>
                      <a:pt x="0" y="427"/>
                    </a:cubicBezTo>
                    <a:lnTo>
                      <a:pt x="0" y="22280"/>
                    </a:lnTo>
                    <a:cubicBezTo>
                      <a:pt x="43" y="22621"/>
                      <a:pt x="213" y="22919"/>
                      <a:pt x="469" y="23089"/>
                    </a:cubicBezTo>
                    <a:lnTo>
                      <a:pt x="32034" y="42429"/>
                    </a:lnTo>
                    <a:cubicBezTo>
                      <a:pt x="32290" y="42599"/>
                      <a:pt x="32503" y="42471"/>
                      <a:pt x="32503" y="42173"/>
                    </a:cubicBezTo>
                    <a:lnTo>
                      <a:pt x="32503" y="20320"/>
                    </a:lnTo>
                    <a:cubicBezTo>
                      <a:pt x="32503" y="19980"/>
                      <a:pt x="32290" y="19681"/>
                      <a:pt x="32034" y="19511"/>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11026207" y="4503681"/>
                <a:ext cx="682512" cy="892968"/>
              </a:xfrm>
              <a:custGeom>
                <a:avLst/>
                <a:gdLst/>
                <a:ahLst/>
                <a:cxnLst/>
                <a:rect l="l" t="t" r="r" b="b"/>
                <a:pathLst>
                  <a:path w="31908" h="41747" extrusionOk="0">
                    <a:moveTo>
                      <a:pt x="31438" y="19255"/>
                    </a:moveTo>
                    <a:lnTo>
                      <a:pt x="1" y="1"/>
                    </a:lnTo>
                    <a:lnTo>
                      <a:pt x="1" y="13547"/>
                    </a:lnTo>
                    <a:lnTo>
                      <a:pt x="1" y="21683"/>
                    </a:lnTo>
                    <a:cubicBezTo>
                      <a:pt x="43" y="21981"/>
                      <a:pt x="214" y="22279"/>
                      <a:pt x="469" y="22492"/>
                    </a:cubicBezTo>
                    <a:lnTo>
                      <a:pt x="31907" y="41747"/>
                    </a:lnTo>
                    <a:lnTo>
                      <a:pt x="31907" y="20064"/>
                    </a:lnTo>
                    <a:cubicBezTo>
                      <a:pt x="31864" y="19724"/>
                      <a:pt x="31694" y="19425"/>
                      <a:pt x="31438" y="192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0"/>
              <p:cNvGrpSpPr/>
              <p:nvPr/>
            </p:nvGrpSpPr>
            <p:grpSpPr>
              <a:xfrm>
                <a:off x="10241175" y="4122725"/>
                <a:ext cx="628350" cy="941450"/>
                <a:chOff x="4652375" y="2119475"/>
                <a:chExt cx="628350" cy="941450"/>
              </a:xfrm>
            </p:grpSpPr>
            <p:sp>
              <p:nvSpPr>
                <p:cNvPr id="619" name="Google Shape;619;p30"/>
                <p:cNvSpPr/>
                <p:nvPr/>
              </p:nvSpPr>
              <p:spPr>
                <a:xfrm>
                  <a:off x="4652375" y="2318625"/>
                  <a:ext cx="145925" cy="84150"/>
                </a:xfrm>
                <a:custGeom>
                  <a:avLst/>
                  <a:gdLst/>
                  <a:ahLst/>
                  <a:cxnLst/>
                  <a:rect l="l" t="t" r="r" b="b"/>
                  <a:pathLst>
                    <a:path w="5837" h="3366" extrusionOk="0">
                      <a:moveTo>
                        <a:pt x="1576" y="0"/>
                      </a:moveTo>
                      <a:lnTo>
                        <a:pt x="0" y="895"/>
                      </a:lnTo>
                      <a:lnTo>
                        <a:pt x="4260" y="3366"/>
                      </a:lnTo>
                      <a:lnTo>
                        <a:pt x="5836" y="2471"/>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4652375" y="2697750"/>
                  <a:ext cx="145925" cy="85225"/>
                </a:xfrm>
                <a:custGeom>
                  <a:avLst/>
                  <a:gdLst/>
                  <a:ahLst/>
                  <a:cxnLst/>
                  <a:rect l="l" t="t" r="r" b="b"/>
                  <a:pathLst>
                    <a:path w="5837" h="3409" extrusionOk="0">
                      <a:moveTo>
                        <a:pt x="0" y="937"/>
                      </a:moveTo>
                      <a:lnTo>
                        <a:pt x="1576" y="0"/>
                      </a:lnTo>
                      <a:lnTo>
                        <a:pt x="5836" y="2471"/>
                      </a:lnTo>
                      <a:lnTo>
                        <a:pt x="4260"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652375" y="2340975"/>
                  <a:ext cx="106525" cy="442000"/>
                </a:xfrm>
                <a:custGeom>
                  <a:avLst/>
                  <a:gdLst/>
                  <a:ahLst/>
                  <a:cxnLst/>
                  <a:rect l="l" t="t" r="r" b="b"/>
                  <a:pathLst>
                    <a:path w="4261" h="17680" extrusionOk="0">
                      <a:moveTo>
                        <a:pt x="0" y="1"/>
                      </a:moveTo>
                      <a:lnTo>
                        <a:pt x="0" y="15208"/>
                      </a:lnTo>
                      <a:lnTo>
                        <a:pt x="4260" y="17679"/>
                      </a:lnTo>
                      <a:lnTo>
                        <a:pt x="4260" y="247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4758875" y="2380375"/>
                  <a:ext cx="39425" cy="402600"/>
                </a:xfrm>
                <a:custGeom>
                  <a:avLst/>
                  <a:gdLst/>
                  <a:ahLst/>
                  <a:cxnLst/>
                  <a:rect l="l" t="t" r="r" b="b"/>
                  <a:pathLst>
                    <a:path w="1577" h="16104" extrusionOk="0">
                      <a:moveTo>
                        <a:pt x="1576" y="1"/>
                      </a:moveTo>
                      <a:lnTo>
                        <a:pt x="0" y="896"/>
                      </a:lnTo>
                      <a:lnTo>
                        <a:pt x="0" y="16103"/>
                      </a:lnTo>
                      <a:lnTo>
                        <a:pt x="1576" y="1516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4813175" y="2252600"/>
                  <a:ext cx="145925" cy="84150"/>
                </a:xfrm>
                <a:custGeom>
                  <a:avLst/>
                  <a:gdLst/>
                  <a:ahLst/>
                  <a:cxnLst/>
                  <a:rect l="l" t="t" r="r" b="b"/>
                  <a:pathLst>
                    <a:path w="5837" h="3366" extrusionOk="0">
                      <a:moveTo>
                        <a:pt x="1577" y="0"/>
                      </a:moveTo>
                      <a:lnTo>
                        <a:pt x="1" y="895"/>
                      </a:lnTo>
                      <a:lnTo>
                        <a:pt x="4261" y="3365"/>
                      </a:lnTo>
                      <a:lnTo>
                        <a:pt x="5837" y="2471"/>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4813175" y="2790400"/>
                  <a:ext cx="145925" cy="85225"/>
                </a:xfrm>
                <a:custGeom>
                  <a:avLst/>
                  <a:gdLst/>
                  <a:ahLst/>
                  <a:cxnLst/>
                  <a:rect l="l" t="t" r="r" b="b"/>
                  <a:pathLst>
                    <a:path w="5837" h="3409" extrusionOk="0">
                      <a:moveTo>
                        <a:pt x="1" y="937"/>
                      </a:moveTo>
                      <a:lnTo>
                        <a:pt x="1577" y="0"/>
                      </a:lnTo>
                      <a:lnTo>
                        <a:pt x="5837" y="2514"/>
                      </a:lnTo>
                      <a:lnTo>
                        <a:pt x="4261"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813175" y="2274950"/>
                  <a:ext cx="106525" cy="600675"/>
                </a:xfrm>
                <a:custGeom>
                  <a:avLst/>
                  <a:gdLst/>
                  <a:ahLst/>
                  <a:cxnLst/>
                  <a:rect l="l" t="t" r="r" b="b"/>
                  <a:pathLst>
                    <a:path w="4261" h="24027" extrusionOk="0">
                      <a:moveTo>
                        <a:pt x="1" y="1"/>
                      </a:moveTo>
                      <a:lnTo>
                        <a:pt x="1" y="21555"/>
                      </a:lnTo>
                      <a:lnTo>
                        <a:pt x="4261" y="24026"/>
                      </a:lnTo>
                      <a:lnTo>
                        <a:pt x="4261" y="24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19675" y="2314350"/>
                  <a:ext cx="39425" cy="561275"/>
                </a:xfrm>
                <a:custGeom>
                  <a:avLst/>
                  <a:gdLst/>
                  <a:ahLst/>
                  <a:cxnLst/>
                  <a:rect l="l" t="t" r="r" b="b"/>
                  <a:pathLst>
                    <a:path w="1577" h="22451" extrusionOk="0">
                      <a:moveTo>
                        <a:pt x="1577" y="1"/>
                      </a:moveTo>
                      <a:lnTo>
                        <a:pt x="1" y="895"/>
                      </a:lnTo>
                      <a:lnTo>
                        <a:pt x="1" y="22450"/>
                      </a:lnTo>
                      <a:lnTo>
                        <a:pt x="1577" y="21556"/>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74000" y="2185500"/>
                  <a:ext cx="145925" cy="85225"/>
                </a:xfrm>
                <a:custGeom>
                  <a:avLst/>
                  <a:gdLst/>
                  <a:ahLst/>
                  <a:cxnLst/>
                  <a:rect l="l" t="t" r="r" b="b"/>
                  <a:pathLst>
                    <a:path w="5837" h="3409" extrusionOk="0">
                      <a:moveTo>
                        <a:pt x="1576" y="1"/>
                      </a:moveTo>
                      <a:lnTo>
                        <a:pt x="0" y="938"/>
                      </a:lnTo>
                      <a:lnTo>
                        <a:pt x="4260" y="3408"/>
                      </a:lnTo>
                      <a:lnTo>
                        <a:pt x="5836" y="2514"/>
                      </a:lnTo>
                      <a:lnTo>
                        <a:pt x="15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974000" y="2884100"/>
                  <a:ext cx="145925" cy="84175"/>
                </a:xfrm>
                <a:custGeom>
                  <a:avLst/>
                  <a:gdLst/>
                  <a:ahLst/>
                  <a:cxnLst/>
                  <a:rect l="l" t="t" r="r" b="b"/>
                  <a:pathLst>
                    <a:path w="5837" h="3367" extrusionOk="0">
                      <a:moveTo>
                        <a:pt x="0" y="896"/>
                      </a:moveTo>
                      <a:lnTo>
                        <a:pt x="1576" y="1"/>
                      </a:lnTo>
                      <a:lnTo>
                        <a:pt x="5836" y="2472"/>
                      </a:lnTo>
                      <a:lnTo>
                        <a:pt x="4260" y="3366"/>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974000" y="2208925"/>
                  <a:ext cx="106500" cy="759350"/>
                </a:xfrm>
                <a:custGeom>
                  <a:avLst/>
                  <a:gdLst/>
                  <a:ahLst/>
                  <a:cxnLst/>
                  <a:rect l="l" t="t" r="r" b="b"/>
                  <a:pathLst>
                    <a:path w="4260" h="30374" extrusionOk="0">
                      <a:moveTo>
                        <a:pt x="0" y="1"/>
                      </a:moveTo>
                      <a:lnTo>
                        <a:pt x="0" y="27903"/>
                      </a:lnTo>
                      <a:lnTo>
                        <a:pt x="4260" y="30373"/>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080475" y="2248325"/>
                  <a:ext cx="39450" cy="719950"/>
                </a:xfrm>
                <a:custGeom>
                  <a:avLst/>
                  <a:gdLst/>
                  <a:ahLst/>
                  <a:cxnLst/>
                  <a:rect l="l" t="t" r="r" b="b"/>
                  <a:pathLst>
                    <a:path w="1578" h="28798" extrusionOk="0">
                      <a:moveTo>
                        <a:pt x="1577" y="1"/>
                      </a:moveTo>
                      <a:lnTo>
                        <a:pt x="1" y="895"/>
                      </a:lnTo>
                      <a:lnTo>
                        <a:pt x="1" y="28797"/>
                      </a:lnTo>
                      <a:lnTo>
                        <a:pt x="1577" y="27903"/>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34800" y="2119475"/>
                  <a:ext cx="145925" cy="85225"/>
                </a:xfrm>
                <a:custGeom>
                  <a:avLst/>
                  <a:gdLst/>
                  <a:ahLst/>
                  <a:cxnLst/>
                  <a:rect l="l" t="t" r="r" b="b"/>
                  <a:pathLst>
                    <a:path w="5837" h="3409" extrusionOk="0">
                      <a:moveTo>
                        <a:pt x="1577" y="0"/>
                      </a:moveTo>
                      <a:lnTo>
                        <a:pt x="0" y="938"/>
                      </a:lnTo>
                      <a:lnTo>
                        <a:pt x="4260" y="3408"/>
                      </a:lnTo>
                      <a:lnTo>
                        <a:pt x="5836" y="2514"/>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134800" y="2976775"/>
                  <a:ext cx="145925" cy="84150"/>
                </a:xfrm>
                <a:custGeom>
                  <a:avLst/>
                  <a:gdLst/>
                  <a:ahLst/>
                  <a:cxnLst/>
                  <a:rect l="l" t="t" r="r" b="b"/>
                  <a:pathLst>
                    <a:path w="5837" h="3366" extrusionOk="0">
                      <a:moveTo>
                        <a:pt x="0" y="895"/>
                      </a:moveTo>
                      <a:lnTo>
                        <a:pt x="1577" y="0"/>
                      </a:lnTo>
                      <a:lnTo>
                        <a:pt x="5836" y="2471"/>
                      </a:lnTo>
                      <a:lnTo>
                        <a:pt x="4260" y="3365"/>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134800" y="2142900"/>
                  <a:ext cx="106525" cy="918025"/>
                </a:xfrm>
                <a:custGeom>
                  <a:avLst/>
                  <a:gdLst/>
                  <a:ahLst/>
                  <a:cxnLst/>
                  <a:rect l="l" t="t" r="r" b="b"/>
                  <a:pathLst>
                    <a:path w="4261" h="36721" extrusionOk="0">
                      <a:moveTo>
                        <a:pt x="0" y="1"/>
                      </a:moveTo>
                      <a:lnTo>
                        <a:pt x="0" y="34250"/>
                      </a:lnTo>
                      <a:lnTo>
                        <a:pt x="4260" y="36720"/>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241300" y="2182300"/>
                  <a:ext cx="39425" cy="878625"/>
                </a:xfrm>
                <a:custGeom>
                  <a:avLst/>
                  <a:gdLst/>
                  <a:ahLst/>
                  <a:cxnLst/>
                  <a:rect l="l" t="t" r="r" b="b"/>
                  <a:pathLst>
                    <a:path w="1577" h="35145" extrusionOk="0">
                      <a:moveTo>
                        <a:pt x="1576" y="1"/>
                      </a:moveTo>
                      <a:lnTo>
                        <a:pt x="0" y="895"/>
                      </a:lnTo>
                      <a:lnTo>
                        <a:pt x="0" y="35144"/>
                      </a:lnTo>
                      <a:lnTo>
                        <a:pt x="1576" y="34250"/>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0"/>
            <p:cNvSpPr/>
            <p:nvPr/>
          </p:nvSpPr>
          <p:spPr>
            <a:xfrm>
              <a:off x="5617225" y="1545950"/>
              <a:ext cx="681475" cy="597100"/>
            </a:xfrm>
            <a:custGeom>
              <a:avLst/>
              <a:gdLst/>
              <a:ahLst/>
              <a:cxnLst/>
              <a:rect l="l" t="t" r="r" b="b"/>
              <a:pathLst>
                <a:path w="27259" h="23884" extrusionOk="0">
                  <a:moveTo>
                    <a:pt x="0" y="7128"/>
                  </a:moveTo>
                  <a:lnTo>
                    <a:pt x="0" y="1001"/>
                  </a:lnTo>
                  <a:lnTo>
                    <a:pt x="5001" y="0"/>
                  </a:lnTo>
                  <a:lnTo>
                    <a:pt x="11379" y="9379"/>
                  </a:lnTo>
                  <a:lnTo>
                    <a:pt x="21632" y="6878"/>
                  </a:lnTo>
                  <a:lnTo>
                    <a:pt x="27259" y="15506"/>
                  </a:lnTo>
                  <a:lnTo>
                    <a:pt x="27259" y="23884"/>
                  </a:lnTo>
                  <a:close/>
                </a:path>
              </a:pathLst>
            </a:custGeom>
            <a:solidFill>
              <a:schemeClr val="dk1"/>
            </a:solidFill>
            <a:ln>
              <a:noFill/>
            </a:ln>
          </p:spPr>
        </p:sp>
        <p:sp>
          <p:nvSpPr>
            <p:cNvPr id="636" name="Google Shape;636;p30"/>
            <p:cNvSpPr/>
            <p:nvPr/>
          </p:nvSpPr>
          <p:spPr>
            <a:xfrm>
              <a:off x="5614100" y="1650300"/>
              <a:ext cx="687725" cy="575200"/>
            </a:xfrm>
            <a:custGeom>
              <a:avLst/>
              <a:gdLst/>
              <a:ahLst/>
              <a:cxnLst/>
              <a:rect l="l" t="t" r="r" b="b"/>
              <a:pathLst>
                <a:path w="27509" h="23008" extrusionOk="0">
                  <a:moveTo>
                    <a:pt x="0" y="6127"/>
                  </a:moveTo>
                  <a:lnTo>
                    <a:pt x="0" y="2376"/>
                  </a:lnTo>
                  <a:lnTo>
                    <a:pt x="12504" y="0"/>
                  </a:lnTo>
                  <a:lnTo>
                    <a:pt x="19881" y="10753"/>
                  </a:lnTo>
                  <a:lnTo>
                    <a:pt x="27384" y="8878"/>
                  </a:lnTo>
                  <a:lnTo>
                    <a:pt x="27509" y="23008"/>
                  </a:lnTo>
                  <a:close/>
                </a:path>
              </a:pathLst>
            </a:custGeom>
            <a:solidFill>
              <a:schemeClr val="accent4"/>
            </a:solidFill>
            <a:ln>
              <a:noFill/>
            </a:ln>
          </p:spPr>
        </p:sp>
      </p:grpSp>
    </p:spTree>
    <p:extLst>
      <p:ext uri="{BB962C8B-B14F-4D97-AF65-F5344CB8AC3E}">
        <p14:creationId xmlns:p14="http://schemas.microsoft.com/office/powerpoint/2010/main" val="375396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0"/>
          <p:cNvSpPr txBox="1">
            <a:spLocks noGrp="1"/>
          </p:cNvSpPr>
          <p:nvPr>
            <p:ph type="title"/>
          </p:nvPr>
        </p:nvSpPr>
        <p:spPr>
          <a:xfrm>
            <a:off x="190041" y="539505"/>
            <a:ext cx="5419376" cy="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APPS DE BANCO DE DADOS</a:t>
            </a:r>
            <a:endParaRPr dirty="0"/>
          </a:p>
        </p:txBody>
      </p:sp>
      <p:sp>
        <p:nvSpPr>
          <p:cNvPr id="558" name="Google Shape;558;p30"/>
          <p:cNvSpPr txBox="1">
            <a:spLocks noGrp="1"/>
          </p:cNvSpPr>
          <p:nvPr>
            <p:ph type="subTitle" idx="1"/>
          </p:nvPr>
        </p:nvSpPr>
        <p:spPr>
          <a:xfrm>
            <a:off x="558573" y="2044486"/>
            <a:ext cx="3256800" cy="1632000"/>
          </a:xfrm>
          <a:prstGeom prst="rect">
            <a:avLst/>
          </a:prstGeom>
        </p:spPr>
        <p:txBody>
          <a:bodyPr spcFirstLastPara="1" wrap="square" lIns="91425" tIns="91425" rIns="91425" bIns="91425" anchor="t" anchorCtr="0">
            <a:noAutofit/>
          </a:bodyPr>
          <a:lstStyle/>
          <a:p>
            <a:pPr marL="171450" lvl="0" indent="-171450">
              <a:spcAft>
                <a:spcPts val="1600"/>
              </a:spcAft>
              <a:buFont typeface="Arial" panose="020B0604020202020204" pitchFamily="34" charset="0"/>
              <a:buChar char="•"/>
            </a:pPr>
            <a:r>
              <a:rPr lang="pt-BR" sz="1100" dirty="0" err="1"/>
              <a:t>MongoDB</a:t>
            </a:r>
            <a:r>
              <a:rPr lang="pt-BR" sz="1100" dirty="0"/>
              <a:t>: O </a:t>
            </a:r>
            <a:r>
              <a:rPr lang="pt-BR" sz="1100" dirty="0" err="1"/>
              <a:t>MongoDB</a:t>
            </a:r>
            <a:r>
              <a:rPr lang="pt-BR" sz="1100" dirty="0"/>
              <a:t> é um banco de dados orientado a documentos de código aberto que oferece escalabilidade horizontal e flexibilidade para lidar com dados não estruturados. Ele é amplamente utilizado em aplicativos modernos, como análise de dados, mídias sociais e Internet das Coisas (IoT).</a:t>
            </a:r>
          </a:p>
          <a:p>
            <a:pPr marL="171450" lvl="0" indent="-171450">
              <a:spcAft>
                <a:spcPts val="1600"/>
              </a:spcAft>
              <a:buFont typeface="Arial" panose="020B0604020202020204" pitchFamily="34" charset="0"/>
              <a:buChar char="•"/>
            </a:pPr>
            <a:endParaRPr lang="pt-BR" sz="1100" dirty="0"/>
          </a:p>
          <a:p>
            <a:pPr marL="0" lvl="0" indent="0">
              <a:spcAft>
                <a:spcPts val="1600"/>
              </a:spcAft>
            </a:pPr>
            <a:endParaRPr lang="pt-BR" sz="1100" dirty="0"/>
          </a:p>
        </p:txBody>
      </p:sp>
      <p:grpSp>
        <p:nvGrpSpPr>
          <p:cNvPr id="559" name="Google Shape;559;p30"/>
          <p:cNvGrpSpPr/>
          <p:nvPr/>
        </p:nvGrpSpPr>
        <p:grpSpPr>
          <a:xfrm>
            <a:off x="4412209" y="2044486"/>
            <a:ext cx="978319" cy="2635627"/>
            <a:chOff x="4375475" y="2860375"/>
            <a:chExt cx="528250" cy="1423125"/>
          </a:xfrm>
        </p:grpSpPr>
        <p:sp>
          <p:nvSpPr>
            <p:cNvPr id="560" name="Google Shape;560;p30"/>
            <p:cNvSpPr/>
            <p:nvPr/>
          </p:nvSpPr>
          <p:spPr>
            <a:xfrm>
              <a:off x="4534150" y="4114425"/>
              <a:ext cx="109725" cy="136075"/>
            </a:xfrm>
            <a:custGeom>
              <a:avLst/>
              <a:gdLst/>
              <a:ahLst/>
              <a:cxnLst/>
              <a:rect l="l" t="t" r="r" b="b"/>
              <a:pathLst>
                <a:path w="4389" h="5443" extrusionOk="0">
                  <a:moveTo>
                    <a:pt x="2372" y="1"/>
                  </a:moveTo>
                  <a:cubicBezTo>
                    <a:pt x="2364" y="1"/>
                    <a:pt x="2355" y="23"/>
                    <a:pt x="2344" y="74"/>
                  </a:cubicBezTo>
                  <a:lnTo>
                    <a:pt x="171" y="330"/>
                  </a:lnTo>
                  <a:cubicBezTo>
                    <a:pt x="171" y="330"/>
                    <a:pt x="129" y="1139"/>
                    <a:pt x="86" y="1267"/>
                  </a:cubicBezTo>
                  <a:cubicBezTo>
                    <a:pt x="86" y="1395"/>
                    <a:pt x="1" y="1522"/>
                    <a:pt x="44" y="1650"/>
                  </a:cubicBezTo>
                  <a:cubicBezTo>
                    <a:pt x="86" y="1777"/>
                    <a:pt x="1877" y="5443"/>
                    <a:pt x="2782" y="5443"/>
                  </a:cubicBezTo>
                  <a:cubicBezTo>
                    <a:pt x="2792" y="5443"/>
                    <a:pt x="2802" y="5442"/>
                    <a:pt x="2812" y="5441"/>
                  </a:cubicBezTo>
                  <a:cubicBezTo>
                    <a:pt x="3451" y="5356"/>
                    <a:pt x="4389" y="4675"/>
                    <a:pt x="3324" y="4291"/>
                  </a:cubicBezTo>
                  <a:cubicBezTo>
                    <a:pt x="2812" y="3993"/>
                    <a:pt x="2429" y="1096"/>
                    <a:pt x="2429" y="1011"/>
                  </a:cubicBezTo>
                  <a:cubicBezTo>
                    <a:pt x="2392" y="937"/>
                    <a:pt x="2419" y="1"/>
                    <a:pt x="2372"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4438325" y="4074975"/>
              <a:ext cx="109700" cy="135125"/>
            </a:xfrm>
            <a:custGeom>
              <a:avLst/>
              <a:gdLst/>
              <a:ahLst/>
              <a:cxnLst/>
              <a:rect l="l" t="t" r="r" b="b"/>
              <a:pathLst>
                <a:path w="4388" h="5405" extrusionOk="0">
                  <a:moveTo>
                    <a:pt x="2329" y="0"/>
                  </a:moveTo>
                  <a:cubicBezTo>
                    <a:pt x="2321" y="0"/>
                    <a:pt x="2312" y="23"/>
                    <a:pt x="2300" y="76"/>
                  </a:cubicBezTo>
                  <a:lnTo>
                    <a:pt x="128" y="332"/>
                  </a:lnTo>
                  <a:cubicBezTo>
                    <a:pt x="128" y="332"/>
                    <a:pt x="85" y="1098"/>
                    <a:pt x="85" y="1269"/>
                  </a:cubicBezTo>
                  <a:cubicBezTo>
                    <a:pt x="43" y="1397"/>
                    <a:pt x="0" y="1524"/>
                    <a:pt x="0" y="1652"/>
                  </a:cubicBezTo>
                  <a:cubicBezTo>
                    <a:pt x="42" y="1861"/>
                    <a:pt x="1812" y="5404"/>
                    <a:pt x="2722" y="5404"/>
                  </a:cubicBezTo>
                  <a:cubicBezTo>
                    <a:pt x="2738" y="5404"/>
                    <a:pt x="2754" y="5403"/>
                    <a:pt x="2769" y="5401"/>
                  </a:cubicBezTo>
                  <a:cubicBezTo>
                    <a:pt x="3451" y="5358"/>
                    <a:pt x="4388" y="4677"/>
                    <a:pt x="3323" y="4293"/>
                  </a:cubicBezTo>
                  <a:cubicBezTo>
                    <a:pt x="2769" y="3995"/>
                    <a:pt x="2428" y="1098"/>
                    <a:pt x="2386" y="1013"/>
                  </a:cubicBezTo>
                  <a:cubicBezTo>
                    <a:pt x="2349" y="903"/>
                    <a:pt x="2375" y="0"/>
                    <a:pt x="2329"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375475" y="3380375"/>
              <a:ext cx="169350" cy="719250"/>
            </a:xfrm>
            <a:custGeom>
              <a:avLst/>
              <a:gdLst/>
              <a:ahLst/>
              <a:cxnLst/>
              <a:rect l="l" t="t" r="r" b="b"/>
              <a:pathLst>
                <a:path w="6774" h="28770" extrusionOk="0">
                  <a:moveTo>
                    <a:pt x="2344" y="1"/>
                  </a:moveTo>
                  <a:cubicBezTo>
                    <a:pt x="2344" y="1"/>
                    <a:pt x="1" y="3196"/>
                    <a:pt x="1492" y="6561"/>
                  </a:cubicBezTo>
                  <a:cubicBezTo>
                    <a:pt x="1832" y="7328"/>
                    <a:pt x="2045" y="8180"/>
                    <a:pt x="2088" y="9032"/>
                  </a:cubicBezTo>
                  <a:cubicBezTo>
                    <a:pt x="2173" y="10182"/>
                    <a:pt x="2301" y="11715"/>
                    <a:pt x="2344" y="13078"/>
                  </a:cubicBezTo>
                  <a:cubicBezTo>
                    <a:pt x="2429" y="15294"/>
                    <a:pt x="2599" y="15890"/>
                    <a:pt x="2514" y="16145"/>
                  </a:cubicBezTo>
                  <a:cubicBezTo>
                    <a:pt x="2003" y="17551"/>
                    <a:pt x="1747" y="19000"/>
                    <a:pt x="1705" y="20490"/>
                  </a:cubicBezTo>
                  <a:cubicBezTo>
                    <a:pt x="1577" y="23132"/>
                    <a:pt x="2471" y="28456"/>
                    <a:pt x="2471" y="28456"/>
                  </a:cubicBezTo>
                  <a:cubicBezTo>
                    <a:pt x="2471" y="28456"/>
                    <a:pt x="2659" y="28769"/>
                    <a:pt x="3243" y="28769"/>
                  </a:cubicBezTo>
                  <a:cubicBezTo>
                    <a:pt x="3623" y="28769"/>
                    <a:pt x="4170" y="28637"/>
                    <a:pt x="4942" y="28201"/>
                  </a:cubicBezTo>
                  <a:cubicBezTo>
                    <a:pt x="4942" y="28201"/>
                    <a:pt x="5240" y="20192"/>
                    <a:pt x="5581" y="17935"/>
                  </a:cubicBezTo>
                  <a:cubicBezTo>
                    <a:pt x="5666" y="17296"/>
                    <a:pt x="5794" y="16699"/>
                    <a:pt x="5965" y="16103"/>
                  </a:cubicBezTo>
                  <a:cubicBezTo>
                    <a:pt x="6391" y="14697"/>
                    <a:pt x="6689" y="13206"/>
                    <a:pt x="6774" y="11758"/>
                  </a:cubicBezTo>
                  <a:cubicBezTo>
                    <a:pt x="6731" y="9713"/>
                    <a:pt x="6604" y="7626"/>
                    <a:pt x="6348" y="5624"/>
                  </a:cubicBezTo>
                  <a:cubicBezTo>
                    <a:pt x="6092" y="3323"/>
                    <a:pt x="5837" y="1364"/>
                    <a:pt x="5837" y="1364"/>
                  </a:cubicBezTo>
                  <a:cubicBezTo>
                    <a:pt x="4516" y="1364"/>
                    <a:pt x="3281" y="853"/>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470275" y="3479425"/>
              <a:ext cx="74550" cy="304600"/>
            </a:xfrm>
            <a:custGeom>
              <a:avLst/>
              <a:gdLst/>
              <a:ahLst/>
              <a:cxnLst/>
              <a:rect l="l" t="t" r="r" b="b"/>
              <a:pathLst>
                <a:path w="2982" h="12184" extrusionOk="0">
                  <a:moveTo>
                    <a:pt x="426" y="0"/>
                  </a:moveTo>
                  <a:cubicBezTo>
                    <a:pt x="426" y="1"/>
                    <a:pt x="0" y="2855"/>
                    <a:pt x="682" y="4601"/>
                  </a:cubicBezTo>
                  <a:cubicBezTo>
                    <a:pt x="1448" y="7072"/>
                    <a:pt x="1960" y="9585"/>
                    <a:pt x="2173" y="12183"/>
                  </a:cubicBezTo>
                  <a:cubicBezTo>
                    <a:pt x="2599" y="10778"/>
                    <a:pt x="2897" y="9287"/>
                    <a:pt x="2982" y="7838"/>
                  </a:cubicBezTo>
                  <a:cubicBezTo>
                    <a:pt x="2939" y="5751"/>
                    <a:pt x="2812" y="3706"/>
                    <a:pt x="2556" y="1704"/>
                  </a:cubicBezTo>
                  <a:cubicBezTo>
                    <a:pt x="1789" y="1108"/>
                    <a:pt x="426" y="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470275" y="3407000"/>
              <a:ext cx="188500" cy="730050"/>
            </a:xfrm>
            <a:custGeom>
              <a:avLst/>
              <a:gdLst/>
              <a:ahLst/>
              <a:cxnLst/>
              <a:rect l="l" t="t" r="r" b="b"/>
              <a:pathLst>
                <a:path w="7540" h="29202" extrusionOk="0">
                  <a:moveTo>
                    <a:pt x="6390" y="1"/>
                  </a:moveTo>
                  <a:cubicBezTo>
                    <a:pt x="5443" y="237"/>
                    <a:pt x="4483" y="356"/>
                    <a:pt x="3525" y="356"/>
                  </a:cubicBezTo>
                  <a:cubicBezTo>
                    <a:pt x="2758" y="356"/>
                    <a:pt x="1993" y="280"/>
                    <a:pt x="1235" y="128"/>
                  </a:cubicBezTo>
                  <a:lnTo>
                    <a:pt x="1235" y="128"/>
                  </a:lnTo>
                  <a:cubicBezTo>
                    <a:pt x="0" y="2557"/>
                    <a:pt x="170" y="5496"/>
                    <a:pt x="1661" y="7754"/>
                  </a:cubicBezTo>
                  <a:cubicBezTo>
                    <a:pt x="2045" y="8307"/>
                    <a:pt x="2769" y="14356"/>
                    <a:pt x="2854" y="15166"/>
                  </a:cubicBezTo>
                  <a:cubicBezTo>
                    <a:pt x="2897" y="15975"/>
                    <a:pt x="2386" y="16145"/>
                    <a:pt x="2173" y="18574"/>
                  </a:cubicBezTo>
                  <a:cubicBezTo>
                    <a:pt x="1960" y="21002"/>
                    <a:pt x="2428" y="28797"/>
                    <a:pt x="2428" y="28797"/>
                  </a:cubicBezTo>
                  <a:cubicBezTo>
                    <a:pt x="2676" y="29098"/>
                    <a:pt x="3037" y="29202"/>
                    <a:pt x="3417" y="29202"/>
                  </a:cubicBezTo>
                  <a:cubicBezTo>
                    <a:pt x="4277" y="29202"/>
                    <a:pt x="5240" y="28669"/>
                    <a:pt x="5240" y="28669"/>
                  </a:cubicBezTo>
                  <a:cubicBezTo>
                    <a:pt x="5240" y="28669"/>
                    <a:pt x="5453" y="25134"/>
                    <a:pt x="5751" y="22365"/>
                  </a:cubicBezTo>
                  <a:cubicBezTo>
                    <a:pt x="6092" y="19425"/>
                    <a:pt x="6475" y="17594"/>
                    <a:pt x="6603" y="16401"/>
                  </a:cubicBezTo>
                  <a:cubicBezTo>
                    <a:pt x="6773" y="15251"/>
                    <a:pt x="7540" y="10267"/>
                    <a:pt x="7412" y="6816"/>
                  </a:cubicBezTo>
                  <a:cubicBezTo>
                    <a:pt x="7242" y="4516"/>
                    <a:pt x="6901" y="2216"/>
                    <a:pt x="6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536300" y="3001250"/>
              <a:ext cx="367425" cy="332300"/>
            </a:xfrm>
            <a:custGeom>
              <a:avLst/>
              <a:gdLst/>
              <a:ahLst/>
              <a:cxnLst/>
              <a:rect l="l" t="t" r="r" b="b"/>
              <a:pathLst>
                <a:path w="14697" h="13292" extrusionOk="0">
                  <a:moveTo>
                    <a:pt x="0" y="6263"/>
                  </a:moveTo>
                  <a:lnTo>
                    <a:pt x="171" y="6220"/>
                  </a:lnTo>
                  <a:lnTo>
                    <a:pt x="341" y="6263"/>
                  </a:lnTo>
                  <a:lnTo>
                    <a:pt x="5580" y="129"/>
                  </a:lnTo>
                  <a:cubicBezTo>
                    <a:pt x="5666" y="1"/>
                    <a:pt x="5836" y="1"/>
                    <a:pt x="6006" y="86"/>
                  </a:cubicBezTo>
                  <a:lnTo>
                    <a:pt x="14356" y="6220"/>
                  </a:lnTo>
                  <a:lnTo>
                    <a:pt x="14611" y="6135"/>
                  </a:lnTo>
                  <a:lnTo>
                    <a:pt x="14697" y="6518"/>
                  </a:lnTo>
                  <a:lnTo>
                    <a:pt x="14697" y="6518"/>
                  </a:lnTo>
                  <a:cubicBezTo>
                    <a:pt x="14697" y="6603"/>
                    <a:pt x="14697" y="6731"/>
                    <a:pt x="14611" y="6774"/>
                  </a:cubicBezTo>
                  <a:lnTo>
                    <a:pt x="9201" y="13121"/>
                  </a:lnTo>
                  <a:cubicBezTo>
                    <a:pt x="9116" y="13291"/>
                    <a:pt x="8903" y="13291"/>
                    <a:pt x="8733" y="13206"/>
                  </a:cubicBezTo>
                  <a:lnTo>
                    <a:pt x="171" y="6902"/>
                  </a:lnTo>
                  <a:cubicBezTo>
                    <a:pt x="85" y="6859"/>
                    <a:pt x="43" y="6774"/>
                    <a:pt x="85" y="6689"/>
                  </a:cubicBezTo>
                  <a:lnTo>
                    <a:pt x="85" y="6689"/>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534150" y="2988475"/>
              <a:ext cx="368500" cy="333350"/>
            </a:xfrm>
            <a:custGeom>
              <a:avLst/>
              <a:gdLst/>
              <a:ahLst/>
              <a:cxnLst/>
              <a:rect l="l" t="t" r="r" b="b"/>
              <a:pathLst>
                <a:path w="14740" h="13334" extrusionOk="0">
                  <a:moveTo>
                    <a:pt x="171" y="6944"/>
                  </a:moveTo>
                  <a:lnTo>
                    <a:pt x="8734" y="13206"/>
                  </a:lnTo>
                  <a:cubicBezTo>
                    <a:pt x="8904" y="13334"/>
                    <a:pt x="9117" y="13291"/>
                    <a:pt x="9202" y="13163"/>
                  </a:cubicBezTo>
                  <a:lnTo>
                    <a:pt x="14612" y="6816"/>
                  </a:lnTo>
                  <a:cubicBezTo>
                    <a:pt x="14740" y="6689"/>
                    <a:pt x="14697" y="6518"/>
                    <a:pt x="14570" y="6433"/>
                  </a:cubicBezTo>
                  <a:lnTo>
                    <a:pt x="5965" y="86"/>
                  </a:lnTo>
                  <a:cubicBezTo>
                    <a:pt x="5837" y="1"/>
                    <a:pt x="5666" y="43"/>
                    <a:pt x="5581" y="171"/>
                  </a:cubicBezTo>
                  <a:lnTo>
                    <a:pt x="129" y="6561"/>
                  </a:lnTo>
                  <a:cubicBezTo>
                    <a:pt x="1" y="6646"/>
                    <a:pt x="44" y="6859"/>
                    <a:pt x="171" y="69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545875" y="2999125"/>
              <a:ext cx="345075" cy="312050"/>
            </a:xfrm>
            <a:custGeom>
              <a:avLst/>
              <a:gdLst/>
              <a:ahLst/>
              <a:cxnLst/>
              <a:rect l="l" t="t" r="r" b="b"/>
              <a:pathLst>
                <a:path w="13803" h="12482" fill="none" extrusionOk="0">
                  <a:moveTo>
                    <a:pt x="128" y="6475"/>
                  </a:moveTo>
                  <a:lnTo>
                    <a:pt x="8179" y="12397"/>
                  </a:lnTo>
                  <a:cubicBezTo>
                    <a:pt x="8350" y="12482"/>
                    <a:pt x="8520" y="12482"/>
                    <a:pt x="8648" y="12354"/>
                  </a:cubicBezTo>
                  <a:lnTo>
                    <a:pt x="13717" y="6390"/>
                  </a:lnTo>
                  <a:cubicBezTo>
                    <a:pt x="13802" y="6263"/>
                    <a:pt x="13802" y="6092"/>
                    <a:pt x="13675" y="6007"/>
                  </a:cubicBezTo>
                  <a:lnTo>
                    <a:pt x="5623" y="86"/>
                  </a:lnTo>
                  <a:cubicBezTo>
                    <a:pt x="5496" y="1"/>
                    <a:pt x="5325" y="1"/>
                    <a:pt x="5197" y="128"/>
                  </a:cubicBezTo>
                  <a:lnTo>
                    <a:pt x="86" y="6135"/>
                  </a:lnTo>
                  <a:cubicBezTo>
                    <a:pt x="0" y="6220"/>
                    <a:pt x="43" y="6390"/>
                    <a:pt x="128" y="6475"/>
                  </a:cubicBezTo>
                  <a:close/>
                </a:path>
              </a:pathLst>
            </a:custGeom>
            <a:noFill/>
            <a:ln w="1075" cap="flat" cmpd="sng">
              <a:solidFill>
                <a:srgbClr val="F8FBFF"/>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796150" y="3192900"/>
              <a:ext cx="77750" cy="74625"/>
            </a:xfrm>
            <a:custGeom>
              <a:avLst/>
              <a:gdLst/>
              <a:ahLst/>
              <a:cxnLst/>
              <a:rect l="l" t="t" r="r" b="b"/>
              <a:pathLst>
                <a:path w="3110" h="2985" extrusionOk="0">
                  <a:moveTo>
                    <a:pt x="1229" y="1"/>
                  </a:moveTo>
                  <a:cubicBezTo>
                    <a:pt x="1126" y="1"/>
                    <a:pt x="635" y="817"/>
                    <a:pt x="469" y="1025"/>
                  </a:cubicBezTo>
                  <a:cubicBezTo>
                    <a:pt x="341" y="1195"/>
                    <a:pt x="256" y="1408"/>
                    <a:pt x="213" y="1621"/>
                  </a:cubicBezTo>
                  <a:cubicBezTo>
                    <a:pt x="171" y="1749"/>
                    <a:pt x="85" y="1877"/>
                    <a:pt x="0" y="1962"/>
                  </a:cubicBezTo>
                  <a:lnTo>
                    <a:pt x="1960" y="2984"/>
                  </a:lnTo>
                  <a:cubicBezTo>
                    <a:pt x="2300" y="2686"/>
                    <a:pt x="2599" y="2303"/>
                    <a:pt x="2812" y="1919"/>
                  </a:cubicBezTo>
                  <a:cubicBezTo>
                    <a:pt x="2897" y="1621"/>
                    <a:pt x="3110" y="599"/>
                    <a:pt x="2939" y="599"/>
                  </a:cubicBezTo>
                  <a:cubicBezTo>
                    <a:pt x="2684" y="897"/>
                    <a:pt x="2386" y="1110"/>
                    <a:pt x="2045" y="1280"/>
                  </a:cubicBezTo>
                  <a:cubicBezTo>
                    <a:pt x="1858" y="1327"/>
                    <a:pt x="1607" y="1361"/>
                    <a:pt x="1418" y="1361"/>
                  </a:cubicBezTo>
                  <a:cubicBezTo>
                    <a:pt x="1263" y="1361"/>
                    <a:pt x="1150" y="1338"/>
                    <a:pt x="1150" y="1280"/>
                  </a:cubicBezTo>
                  <a:cubicBezTo>
                    <a:pt x="1150" y="1195"/>
                    <a:pt x="1278" y="982"/>
                    <a:pt x="1363" y="641"/>
                  </a:cubicBezTo>
                  <a:cubicBezTo>
                    <a:pt x="1448" y="301"/>
                    <a:pt x="1321" y="45"/>
                    <a:pt x="1235" y="2"/>
                  </a:cubicBezTo>
                  <a:cubicBezTo>
                    <a:pt x="1233" y="1"/>
                    <a:pt x="1231" y="1"/>
                    <a:pt x="1229"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528825" y="3060900"/>
              <a:ext cx="106525" cy="94800"/>
            </a:xfrm>
            <a:custGeom>
              <a:avLst/>
              <a:gdLst/>
              <a:ahLst/>
              <a:cxnLst/>
              <a:rect l="l" t="t" r="r" b="b"/>
              <a:pathLst>
                <a:path w="4261" h="3792" extrusionOk="0">
                  <a:moveTo>
                    <a:pt x="3451" y="0"/>
                  </a:moveTo>
                  <a:lnTo>
                    <a:pt x="3451" y="0"/>
                  </a:lnTo>
                  <a:cubicBezTo>
                    <a:pt x="3451" y="0"/>
                    <a:pt x="2685" y="341"/>
                    <a:pt x="2216" y="554"/>
                  </a:cubicBezTo>
                  <a:cubicBezTo>
                    <a:pt x="1747" y="767"/>
                    <a:pt x="1620" y="1449"/>
                    <a:pt x="1449" y="1619"/>
                  </a:cubicBezTo>
                  <a:cubicBezTo>
                    <a:pt x="1279" y="1789"/>
                    <a:pt x="1" y="2727"/>
                    <a:pt x="1" y="2727"/>
                  </a:cubicBezTo>
                  <a:lnTo>
                    <a:pt x="1023" y="3792"/>
                  </a:lnTo>
                  <a:lnTo>
                    <a:pt x="2046" y="2812"/>
                  </a:lnTo>
                  <a:cubicBezTo>
                    <a:pt x="2216" y="2684"/>
                    <a:pt x="2344" y="2556"/>
                    <a:pt x="2514" y="2471"/>
                  </a:cubicBezTo>
                  <a:cubicBezTo>
                    <a:pt x="2727" y="2428"/>
                    <a:pt x="2855" y="2301"/>
                    <a:pt x="3025" y="2215"/>
                  </a:cubicBezTo>
                  <a:cubicBezTo>
                    <a:pt x="3281" y="2002"/>
                    <a:pt x="3366" y="1491"/>
                    <a:pt x="3451" y="1321"/>
                  </a:cubicBezTo>
                  <a:cubicBezTo>
                    <a:pt x="3579" y="1108"/>
                    <a:pt x="4133" y="597"/>
                    <a:pt x="4218" y="469"/>
                  </a:cubicBezTo>
                  <a:cubicBezTo>
                    <a:pt x="4258" y="351"/>
                    <a:pt x="4261" y="123"/>
                    <a:pt x="4126" y="123"/>
                  </a:cubicBezTo>
                  <a:cubicBezTo>
                    <a:pt x="4115" y="123"/>
                    <a:pt x="4103" y="125"/>
                    <a:pt x="4090" y="128"/>
                  </a:cubicBezTo>
                  <a:cubicBezTo>
                    <a:pt x="3664" y="298"/>
                    <a:pt x="3281" y="511"/>
                    <a:pt x="2898" y="767"/>
                  </a:cubicBezTo>
                  <a:lnTo>
                    <a:pt x="3451" y="0"/>
                  </a:ln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575725" y="2900075"/>
              <a:ext cx="35125" cy="53825"/>
            </a:xfrm>
            <a:custGeom>
              <a:avLst/>
              <a:gdLst/>
              <a:ahLst/>
              <a:cxnLst/>
              <a:rect l="l" t="t" r="r" b="b"/>
              <a:pathLst>
                <a:path w="1405" h="2153" extrusionOk="0">
                  <a:moveTo>
                    <a:pt x="1235" y="1"/>
                  </a:moveTo>
                  <a:lnTo>
                    <a:pt x="255" y="342"/>
                  </a:lnTo>
                  <a:cubicBezTo>
                    <a:pt x="255" y="342"/>
                    <a:pt x="1" y="2153"/>
                    <a:pt x="453" y="2153"/>
                  </a:cubicBezTo>
                  <a:cubicBezTo>
                    <a:pt x="524" y="2153"/>
                    <a:pt x="613" y="2108"/>
                    <a:pt x="723" y="2003"/>
                  </a:cubicBezTo>
                  <a:cubicBezTo>
                    <a:pt x="1192" y="1449"/>
                    <a:pt x="1405" y="683"/>
                    <a:pt x="1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479850" y="2908400"/>
              <a:ext cx="122500" cy="218550"/>
            </a:xfrm>
            <a:custGeom>
              <a:avLst/>
              <a:gdLst/>
              <a:ahLst/>
              <a:cxnLst/>
              <a:rect l="l" t="t" r="r" b="b"/>
              <a:pathLst>
                <a:path w="4900" h="8742" extrusionOk="0">
                  <a:moveTo>
                    <a:pt x="4032" y="0"/>
                  </a:moveTo>
                  <a:cubicBezTo>
                    <a:pt x="3149" y="0"/>
                    <a:pt x="1639" y="289"/>
                    <a:pt x="1023" y="690"/>
                  </a:cubicBezTo>
                  <a:cubicBezTo>
                    <a:pt x="171" y="1287"/>
                    <a:pt x="213" y="4695"/>
                    <a:pt x="256" y="5333"/>
                  </a:cubicBezTo>
                  <a:cubicBezTo>
                    <a:pt x="256" y="5972"/>
                    <a:pt x="256" y="7506"/>
                    <a:pt x="256" y="7506"/>
                  </a:cubicBezTo>
                  <a:lnTo>
                    <a:pt x="0" y="8741"/>
                  </a:lnTo>
                  <a:lnTo>
                    <a:pt x="2854" y="8401"/>
                  </a:lnTo>
                  <a:lnTo>
                    <a:pt x="3280" y="8528"/>
                  </a:lnTo>
                  <a:cubicBezTo>
                    <a:pt x="3153" y="7634"/>
                    <a:pt x="3153" y="6739"/>
                    <a:pt x="3238" y="5845"/>
                  </a:cubicBezTo>
                  <a:cubicBezTo>
                    <a:pt x="3238" y="5634"/>
                    <a:pt x="3382" y="5482"/>
                    <a:pt x="3552" y="5482"/>
                  </a:cubicBezTo>
                  <a:cubicBezTo>
                    <a:pt x="3588" y="5482"/>
                    <a:pt x="3626" y="5489"/>
                    <a:pt x="3664" y="5504"/>
                  </a:cubicBezTo>
                  <a:cubicBezTo>
                    <a:pt x="3824" y="5600"/>
                    <a:pt x="4007" y="5648"/>
                    <a:pt x="4179" y="5648"/>
                  </a:cubicBezTo>
                  <a:cubicBezTo>
                    <a:pt x="4236" y="5648"/>
                    <a:pt x="4292" y="5642"/>
                    <a:pt x="4345" y="5632"/>
                  </a:cubicBezTo>
                  <a:cubicBezTo>
                    <a:pt x="4857" y="5291"/>
                    <a:pt x="4899" y="3289"/>
                    <a:pt x="4814" y="2309"/>
                  </a:cubicBezTo>
                  <a:cubicBezTo>
                    <a:pt x="4771" y="1329"/>
                    <a:pt x="4686" y="137"/>
                    <a:pt x="4686" y="137"/>
                  </a:cubicBezTo>
                  <a:cubicBezTo>
                    <a:pt x="4616" y="42"/>
                    <a:pt x="4369" y="0"/>
                    <a:pt x="4032"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403175" y="3077975"/>
              <a:ext cx="236450" cy="377925"/>
            </a:xfrm>
            <a:custGeom>
              <a:avLst/>
              <a:gdLst/>
              <a:ahLst/>
              <a:cxnLst/>
              <a:rect l="l" t="t" r="r" b="b"/>
              <a:pathLst>
                <a:path w="9458" h="15117" extrusionOk="0">
                  <a:moveTo>
                    <a:pt x="2172" y="1"/>
                  </a:moveTo>
                  <a:cubicBezTo>
                    <a:pt x="1716" y="1"/>
                    <a:pt x="1223" y="48"/>
                    <a:pt x="895" y="212"/>
                  </a:cubicBezTo>
                  <a:cubicBezTo>
                    <a:pt x="128" y="553"/>
                    <a:pt x="0" y="2683"/>
                    <a:pt x="256" y="4429"/>
                  </a:cubicBezTo>
                  <a:cubicBezTo>
                    <a:pt x="469" y="6176"/>
                    <a:pt x="1321" y="7794"/>
                    <a:pt x="1449" y="9583"/>
                  </a:cubicBezTo>
                  <a:cubicBezTo>
                    <a:pt x="1491" y="10776"/>
                    <a:pt x="1193" y="12012"/>
                    <a:pt x="682" y="13119"/>
                  </a:cubicBezTo>
                  <a:cubicBezTo>
                    <a:pt x="2173" y="14141"/>
                    <a:pt x="3877" y="14823"/>
                    <a:pt x="5666" y="15036"/>
                  </a:cubicBezTo>
                  <a:cubicBezTo>
                    <a:pt x="5979" y="15090"/>
                    <a:pt x="6297" y="15117"/>
                    <a:pt x="6616" y="15117"/>
                  </a:cubicBezTo>
                  <a:cubicBezTo>
                    <a:pt x="7556" y="15117"/>
                    <a:pt x="8502" y="14885"/>
                    <a:pt x="9329" y="14440"/>
                  </a:cubicBezTo>
                  <a:cubicBezTo>
                    <a:pt x="9329" y="14440"/>
                    <a:pt x="8989" y="12651"/>
                    <a:pt x="8861" y="11202"/>
                  </a:cubicBezTo>
                  <a:cubicBezTo>
                    <a:pt x="8776" y="10776"/>
                    <a:pt x="8776" y="10350"/>
                    <a:pt x="8776" y="9924"/>
                  </a:cubicBezTo>
                  <a:cubicBezTo>
                    <a:pt x="8818" y="9370"/>
                    <a:pt x="8946" y="8263"/>
                    <a:pt x="9074" y="7155"/>
                  </a:cubicBezTo>
                  <a:cubicBezTo>
                    <a:pt x="9287" y="5622"/>
                    <a:pt x="9457" y="4003"/>
                    <a:pt x="9244" y="3449"/>
                  </a:cubicBezTo>
                  <a:cubicBezTo>
                    <a:pt x="8903" y="2384"/>
                    <a:pt x="6347" y="766"/>
                    <a:pt x="6347" y="766"/>
                  </a:cubicBezTo>
                  <a:cubicBezTo>
                    <a:pt x="6347" y="766"/>
                    <a:pt x="6028" y="788"/>
                    <a:pt x="5597" y="788"/>
                  </a:cubicBezTo>
                  <a:cubicBezTo>
                    <a:pt x="4692" y="788"/>
                    <a:pt x="3294" y="690"/>
                    <a:pt x="3323" y="84"/>
                  </a:cubicBezTo>
                  <a:cubicBezTo>
                    <a:pt x="3323" y="84"/>
                    <a:pt x="2781"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561850" y="3213175"/>
              <a:ext cx="68175" cy="144875"/>
            </a:xfrm>
            <a:custGeom>
              <a:avLst/>
              <a:gdLst/>
              <a:ahLst/>
              <a:cxnLst/>
              <a:rect l="l" t="t" r="r" b="b"/>
              <a:pathLst>
                <a:path w="2727" h="5795" extrusionOk="0">
                  <a:moveTo>
                    <a:pt x="0" y="1"/>
                  </a:moveTo>
                  <a:lnTo>
                    <a:pt x="0" y="1"/>
                  </a:lnTo>
                  <a:cubicBezTo>
                    <a:pt x="299" y="1407"/>
                    <a:pt x="682" y="2812"/>
                    <a:pt x="1108" y="4175"/>
                  </a:cubicBezTo>
                  <a:lnTo>
                    <a:pt x="1747" y="4175"/>
                  </a:lnTo>
                  <a:lnTo>
                    <a:pt x="2514" y="5794"/>
                  </a:lnTo>
                  <a:cubicBezTo>
                    <a:pt x="2429" y="5368"/>
                    <a:pt x="2429" y="4942"/>
                    <a:pt x="2429" y="4516"/>
                  </a:cubicBezTo>
                  <a:cubicBezTo>
                    <a:pt x="2471" y="3920"/>
                    <a:pt x="2599" y="2855"/>
                    <a:pt x="2727" y="1747"/>
                  </a:cubicBezTo>
                  <a:lnTo>
                    <a:pt x="2642" y="1321"/>
                  </a:lnTo>
                  <a:lnTo>
                    <a:pt x="0" y="1"/>
                  </a:lnTo>
                  <a:close/>
                </a:path>
              </a:pathLst>
            </a:custGeom>
            <a:solidFill>
              <a:srgbClr val="EF9E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4602325" y="3221700"/>
              <a:ext cx="242825" cy="160800"/>
            </a:xfrm>
            <a:custGeom>
              <a:avLst/>
              <a:gdLst/>
              <a:ahLst/>
              <a:cxnLst/>
              <a:rect l="l" t="t" r="r" b="b"/>
              <a:pathLst>
                <a:path w="9713" h="6432" extrusionOk="0">
                  <a:moveTo>
                    <a:pt x="8775" y="1"/>
                  </a:moveTo>
                  <a:cubicBezTo>
                    <a:pt x="8477" y="214"/>
                    <a:pt x="7881" y="725"/>
                    <a:pt x="7498" y="938"/>
                  </a:cubicBezTo>
                  <a:cubicBezTo>
                    <a:pt x="7114" y="1193"/>
                    <a:pt x="4601" y="2514"/>
                    <a:pt x="3280" y="3238"/>
                  </a:cubicBezTo>
                  <a:cubicBezTo>
                    <a:pt x="3195" y="3025"/>
                    <a:pt x="2769" y="1747"/>
                    <a:pt x="2684" y="1534"/>
                  </a:cubicBezTo>
                  <a:cubicBezTo>
                    <a:pt x="2684" y="1534"/>
                    <a:pt x="154" y="2473"/>
                    <a:pt x="6" y="2473"/>
                  </a:cubicBezTo>
                  <a:cubicBezTo>
                    <a:pt x="3" y="2473"/>
                    <a:pt x="1" y="2472"/>
                    <a:pt x="0" y="2471"/>
                  </a:cubicBezTo>
                  <a:lnTo>
                    <a:pt x="0" y="2471"/>
                  </a:lnTo>
                  <a:cubicBezTo>
                    <a:pt x="0" y="2472"/>
                    <a:pt x="1193" y="4814"/>
                    <a:pt x="1662" y="5538"/>
                  </a:cubicBezTo>
                  <a:cubicBezTo>
                    <a:pt x="2030" y="6091"/>
                    <a:pt x="2284" y="6432"/>
                    <a:pt x="2685" y="6432"/>
                  </a:cubicBezTo>
                  <a:cubicBezTo>
                    <a:pt x="2934" y="6432"/>
                    <a:pt x="3240" y="6300"/>
                    <a:pt x="3664" y="6007"/>
                  </a:cubicBezTo>
                  <a:cubicBezTo>
                    <a:pt x="3664" y="6007"/>
                    <a:pt x="7796" y="2173"/>
                    <a:pt x="8222" y="2131"/>
                  </a:cubicBezTo>
                  <a:cubicBezTo>
                    <a:pt x="8309" y="2121"/>
                    <a:pt x="8378" y="2118"/>
                    <a:pt x="8438" y="2118"/>
                  </a:cubicBezTo>
                  <a:cubicBezTo>
                    <a:pt x="8546" y="2118"/>
                    <a:pt x="8624" y="2128"/>
                    <a:pt x="8722" y="2128"/>
                  </a:cubicBezTo>
                  <a:cubicBezTo>
                    <a:pt x="8811" y="2128"/>
                    <a:pt x="8916" y="2119"/>
                    <a:pt x="9074" y="2088"/>
                  </a:cubicBezTo>
                  <a:cubicBezTo>
                    <a:pt x="9329" y="2088"/>
                    <a:pt x="9542" y="2003"/>
                    <a:pt x="9713" y="1832"/>
                  </a:cubicBezTo>
                  <a:cubicBezTo>
                    <a:pt x="9287" y="1279"/>
                    <a:pt x="8988" y="682"/>
                    <a:pt x="8775"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558650" y="3163125"/>
              <a:ext cx="118250" cy="142725"/>
            </a:xfrm>
            <a:custGeom>
              <a:avLst/>
              <a:gdLst/>
              <a:ahLst/>
              <a:cxnLst/>
              <a:rect l="l" t="t" r="r" b="b"/>
              <a:pathLst>
                <a:path w="4730" h="5709" extrusionOk="0">
                  <a:moveTo>
                    <a:pt x="3025" y="1"/>
                  </a:moveTo>
                  <a:lnTo>
                    <a:pt x="1" y="1236"/>
                  </a:lnTo>
                  <a:cubicBezTo>
                    <a:pt x="86" y="2642"/>
                    <a:pt x="1705" y="5709"/>
                    <a:pt x="1705" y="5709"/>
                  </a:cubicBezTo>
                  <a:cubicBezTo>
                    <a:pt x="3281" y="5709"/>
                    <a:pt x="4729" y="4218"/>
                    <a:pt x="4729" y="4218"/>
                  </a:cubicBez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483050" y="3067275"/>
              <a:ext cx="83075" cy="36450"/>
            </a:xfrm>
            <a:custGeom>
              <a:avLst/>
              <a:gdLst/>
              <a:ahLst/>
              <a:cxnLst/>
              <a:rect l="l" t="t" r="r" b="b"/>
              <a:pathLst>
                <a:path w="3323" h="1458" extrusionOk="0">
                  <a:moveTo>
                    <a:pt x="128" y="1"/>
                  </a:moveTo>
                  <a:lnTo>
                    <a:pt x="0" y="469"/>
                  </a:lnTo>
                  <a:cubicBezTo>
                    <a:pt x="43" y="810"/>
                    <a:pt x="256" y="1108"/>
                    <a:pt x="554" y="1236"/>
                  </a:cubicBezTo>
                  <a:cubicBezTo>
                    <a:pt x="1086" y="1381"/>
                    <a:pt x="1618" y="1458"/>
                    <a:pt x="2142" y="1458"/>
                  </a:cubicBezTo>
                  <a:cubicBezTo>
                    <a:pt x="2542" y="1458"/>
                    <a:pt x="2936" y="1413"/>
                    <a:pt x="3323" y="1321"/>
                  </a:cubicBezTo>
                  <a:lnTo>
                    <a:pt x="3152" y="640"/>
                  </a:lnTo>
                  <a:cubicBezTo>
                    <a:pt x="3152" y="640"/>
                    <a:pt x="2850" y="685"/>
                    <a:pt x="2419" y="685"/>
                  </a:cubicBezTo>
                  <a:cubicBezTo>
                    <a:pt x="1743" y="685"/>
                    <a:pt x="753" y="574"/>
                    <a:pt x="128" y="1"/>
                  </a:cubicBezTo>
                  <a:close/>
                </a:path>
              </a:pathLst>
            </a:custGeom>
            <a:solidFill>
              <a:srgbClr val="FDA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434400" y="3035325"/>
              <a:ext cx="101925" cy="104325"/>
            </a:xfrm>
            <a:custGeom>
              <a:avLst/>
              <a:gdLst/>
              <a:ahLst/>
              <a:cxnLst/>
              <a:rect l="l" t="t" r="r" b="b"/>
              <a:pathLst>
                <a:path w="4077" h="4173" extrusionOk="0">
                  <a:moveTo>
                    <a:pt x="1350" y="1"/>
                  </a:moveTo>
                  <a:cubicBezTo>
                    <a:pt x="1350" y="1"/>
                    <a:pt x="370" y="469"/>
                    <a:pt x="114" y="2386"/>
                  </a:cubicBezTo>
                  <a:cubicBezTo>
                    <a:pt x="0" y="3356"/>
                    <a:pt x="993" y="4172"/>
                    <a:pt x="1930" y="4172"/>
                  </a:cubicBezTo>
                  <a:cubicBezTo>
                    <a:pt x="2393" y="4172"/>
                    <a:pt x="2843" y="3973"/>
                    <a:pt x="3139" y="3494"/>
                  </a:cubicBezTo>
                  <a:cubicBezTo>
                    <a:pt x="4076" y="2046"/>
                    <a:pt x="3139" y="214"/>
                    <a:pt x="3139" y="214"/>
                  </a:cubicBezTo>
                  <a:lnTo>
                    <a:pt x="1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427675" y="2860375"/>
              <a:ext cx="183175" cy="195900"/>
            </a:xfrm>
            <a:custGeom>
              <a:avLst/>
              <a:gdLst/>
              <a:ahLst/>
              <a:cxnLst/>
              <a:rect l="l" t="t" r="r" b="b"/>
              <a:pathLst>
                <a:path w="7327" h="7836" extrusionOk="0">
                  <a:moveTo>
                    <a:pt x="4128" y="0"/>
                  </a:moveTo>
                  <a:cubicBezTo>
                    <a:pt x="1827" y="0"/>
                    <a:pt x="734" y="1401"/>
                    <a:pt x="511" y="2995"/>
                  </a:cubicBezTo>
                  <a:cubicBezTo>
                    <a:pt x="0" y="6317"/>
                    <a:pt x="1576" y="7638"/>
                    <a:pt x="2599" y="7808"/>
                  </a:cubicBezTo>
                  <a:cubicBezTo>
                    <a:pt x="2733" y="7827"/>
                    <a:pt x="2864" y="7836"/>
                    <a:pt x="2990" y="7836"/>
                  </a:cubicBezTo>
                  <a:cubicBezTo>
                    <a:pt x="4028" y="7836"/>
                    <a:pt x="4785" y="7233"/>
                    <a:pt x="4899" y="6360"/>
                  </a:cubicBezTo>
                  <a:cubicBezTo>
                    <a:pt x="4984" y="5721"/>
                    <a:pt x="5197" y="5678"/>
                    <a:pt x="5154" y="5295"/>
                  </a:cubicBezTo>
                  <a:cubicBezTo>
                    <a:pt x="7199" y="4315"/>
                    <a:pt x="7157" y="3080"/>
                    <a:pt x="6986" y="2441"/>
                  </a:cubicBezTo>
                  <a:cubicBezTo>
                    <a:pt x="7071" y="2271"/>
                    <a:pt x="7157" y="2143"/>
                    <a:pt x="7157" y="1930"/>
                  </a:cubicBezTo>
                  <a:cubicBezTo>
                    <a:pt x="7327" y="780"/>
                    <a:pt x="5879" y="226"/>
                    <a:pt x="5240" y="98"/>
                  </a:cubicBezTo>
                  <a:cubicBezTo>
                    <a:pt x="4841" y="32"/>
                    <a:pt x="4471" y="0"/>
                    <a:pt x="4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520325" y="4145550"/>
              <a:ext cx="145000" cy="137950"/>
            </a:xfrm>
            <a:custGeom>
              <a:avLst/>
              <a:gdLst/>
              <a:ahLst/>
              <a:cxnLst/>
              <a:rect l="l" t="t" r="r" b="b"/>
              <a:pathLst>
                <a:path w="5800" h="5518" extrusionOk="0">
                  <a:moveTo>
                    <a:pt x="987" y="1"/>
                  </a:moveTo>
                  <a:cubicBezTo>
                    <a:pt x="850" y="1"/>
                    <a:pt x="706" y="47"/>
                    <a:pt x="554" y="150"/>
                  </a:cubicBezTo>
                  <a:cubicBezTo>
                    <a:pt x="213" y="363"/>
                    <a:pt x="0" y="789"/>
                    <a:pt x="0" y="1215"/>
                  </a:cubicBezTo>
                  <a:cubicBezTo>
                    <a:pt x="171" y="1811"/>
                    <a:pt x="384" y="2407"/>
                    <a:pt x="597" y="3004"/>
                  </a:cubicBezTo>
                  <a:cubicBezTo>
                    <a:pt x="682" y="3345"/>
                    <a:pt x="852" y="5517"/>
                    <a:pt x="852" y="5517"/>
                  </a:cubicBezTo>
                  <a:lnTo>
                    <a:pt x="1235" y="5517"/>
                  </a:lnTo>
                  <a:lnTo>
                    <a:pt x="1321" y="3046"/>
                  </a:lnTo>
                  <a:cubicBezTo>
                    <a:pt x="1363" y="3132"/>
                    <a:pt x="1619" y="3898"/>
                    <a:pt x="1704" y="4324"/>
                  </a:cubicBezTo>
                  <a:cubicBezTo>
                    <a:pt x="1832" y="4750"/>
                    <a:pt x="2897" y="5134"/>
                    <a:pt x="3280" y="5134"/>
                  </a:cubicBezTo>
                  <a:cubicBezTo>
                    <a:pt x="4175" y="4750"/>
                    <a:pt x="4984" y="4154"/>
                    <a:pt x="5623" y="3387"/>
                  </a:cubicBezTo>
                  <a:cubicBezTo>
                    <a:pt x="5799" y="3057"/>
                    <a:pt x="5326" y="2977"/>
                    <a:pt x="4828" y="2977"/>
                  </a:cubicBezTo>
                  <a:cubicBezTo>
                    <a:pt x="4363" y="2977"/>
                    <a:pt x="3877" y="3046"/>
                    <a:pt x="3877" y="3046"/>
                  </a:cubicBezTo>
                  <a:cubicBezTo>
                    <a:pt x="3877" y="3046"/>
                    <a:pt x="4473" y="3345"/>
                    <a:pt x="4217" y="3600"/>
                  </a:cubicBezTo>
                  <a:cubicBezTo>
                    <a:pt x="4145" y="3687"/>
                    <a:pt x="4033" y="3730"/>
                    <a:pt x="3902" y="3730"/>
                  </a:cubicBezTo>
                  <a:cubicBezTo>
                    <a:pt x="3648" y="3730"/>
                    <a:pt x="3320" y="3569"/>
                    <a:pt x="3067" y="3259"/>
                  </a:cubicBezTo>
                  <a:cubicBezTo>
                    <a:pt x="2690" y="2731"/>
                    <a:pt x="2046" y="1"/>
                    <a:pt x="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553325" y="4214150"/>
              <a:ext cx="49025" cy="59750"/>
            </a:xfrm>
            <a:custGeom>
              <a:avLst/>
              <a:gdLst/>
              <a:ahLst/>
              <a:cxnLst/>
              <a:rect l="l" t="t" r="r" b="b"/>
              <a:pathLst>
                <a:path w="1961" h="2390" extrusionOk="0">
                  <a:moveTo>
                    <a:pt x="242" y="1"/>
                  </a:moveTo>
                  <a:cubicBezTo>
                    <a:pt x="232" y="1"/>
                    <a:pt x="223" y="2"/>
                    <a:pt x="214" y="4"/>
                  </a:cubicBezTo>
                  <a:cubicBezTo>
                    <a:pt x="86" y="89"/>
                    <a:pt x="1" y="175"/>
                    <a:pt x="1" y="302"/>
                  </a:cubicBezTo>
                  <a:cubicBezTo>
                    <a:pt x="43" y="388"/>
                    <a:pt x="299" y="1154"/>
                    <a:pt x="384" y="1580"/>
                  </a:cubicBezTo>
                  <a:cubicBezTo>
                    <a:pt x="512" y="2006"/>
                    <a:pt x="1577" y="2390"/>
                    <a:pt x="1960" y="2390"/>
                  </a:cubicBezTo>
                  <a:cubicBezTo>
                    <a:pt x="1790" y="2390"/>
                    <a:pt x="1534" y="1964"/>
                    <a:pt x="1193" y="1325"/>
                  </a:cubicBezTo>
                  <a:cubicBezTo>
                    <a:pt x="670" y="358"/>
                    <a:pt x="413" y="1"/>
                    <a:pt x="24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423400" y="4105400"/>
              <a:ext cx="145550" cy="138675"/>
            </a:xfrm>
            <a:custGeom>
              <a:avLst/>
              <a:gdLst/>
              <a:ahLst/>
              <a:cxnLst/>
              <a:rect l="l" t="t" r="r" b="b"/>
              <a:pathLst>
                <a:path w="5822" h="5547" extrusionOk="0">
                  <a:moveTo>
                    <a:pt x="971" y="1"/>
                  </a:moveTo>
                  <a:cubicBezTo>
                    <a:pt x="838" y="1"/>
                    <a:pt x="700" y="43"/>
                    <a:pt x="554" y="137"/>
                  </a:cubicBezTo>
                  <a:cubicBezTo>
                    <a:pt x="214" y="393"/>
                    <a:pt x="1" y="818"/>
                    <a:pt x="1" y="1244"/>
                  </a:cubicBezTo>
                  <a:cubicBezTo>
                    <a:pt x="171" y="1841"/>
                    <a:pt x="384" y="2437"/>
                    <a:pt x="640" y="3034"/>
                  </a:cubicBezTo>
                  <a:cubicBezTo>
                    <a:pt x="725" y="3374"/>
                    <a:pt x="895" y="5547"/>
                    <a:pt x="895" y="5547"/>
                  </a:cubicBezTo>
                  <a:lnTo>
                    <a:pt x="1236" y="5547"/>
                  </a:lnTo>
                  <a:lnTo>
                    <a:pt x="1321" y="3076"/>
                  </a:lnTo>
                  <a:cubicBezTo>
                    <a:pt x="1364" y="3161"/>
                    <a:pt x="1619" y="3928"/>
                    <a:pt x="1747" y="4354"/>
                  </a:cubicBezTo>
                  <a:cubicBezTo>
                    <a:pt x="1875" y="4780"/>
                    <a:pt x="2940" y="5164"/>
                    <a:pt x="3281" y="5164"/>
                  </a:cubicBezTo>
                  <a:cubicBezTo>
                    <a:pt x="4218" y="4780"/>
                    <a:pt x="5027" y="4184"/>
                    <a:pt x="5624" y="3417"/>
                  </a:cubicBezTo>
                  <a:cubicBezTo>
                    <a:pt x="5822" y="3086"/>
                    <a:pt x="5359" y="3007"/>
                    <a:pt x="4866" y="3007"/>
                  </a:cubicBezTo>
                  <a:cubicBezTo>
                    <a:pt x="4406" y="3007"/>
                    <a:pt x="3920" y="3076"/>
                    <a:pt x="3920" y="3076"/>
                  </a:cubicBezTo>
                  <a:cubicBezTo>
                    <a:pt x="3920" y="3076"/>
                    <a:pt x="4474" y="3374"/>
                    <a:pt x="4261" y="3630"/>
                  </a:cubicBezTo>
                  <a:cubicBezTo>
                    <a:pt x="4174" y="3717"/>
                    <a:pt x="4052" y="3759"/>
                    <a:pt x="3917" y="3759"/>
                  </a:cubicBezTo>
                  <a:cubicBezTo>
                    <a:pt x="3653" y="3759"/>
                    <a:pt x="3335" y="3599"/>
                    <a:pt x="3110" y="3289"/>
                  </a:cubicBezTo>
                  <a:cubicBezTo>
                    <a:pt x="2693" y="2758"/>
                    <a:pt x="2040" y="1"/>
                    <a:pt x="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4456425" y="4174550"/>
              <a:ext cx="49000" cy="59950"/>
            </a:xfrm>
            <a:custGeom>
              <a:avLst/>
              <a:gdLst/>
              <a:ahLst/>
              <a:cxnLst/>
              <a:rect l="l" t="t" r="r" b="b"/>
              <a:pathLst>
                <a:path w="1960" h="2398" extrusionOk="0">
                  <a:moveTo>
                    <a:pt x="262" y="1"/>
                  </a:moveTo>
                  <a:cubicBezTo>
                    <a:pt x="245" y="1"/>
                    <a:pt x="228" y="4"/>
                    <a:pt x="213" y="12"/>
                  </a:cubicBezTo>
                  <a:cubicBezTo>
                    <a:pt x="85" y="97"/>
                    <a:pt x="43" y="182"/>
                    <a:pt x="0" y="310"/>
                  </a:cubicBezTo>
                  <a:cubicBezTo>
                    <a:pt x="43" y="395"/>
                    <a:pt x="298" y="1162"/>
                    <a:pt x="426" y="1588"/>
                  </a:cubicBezTo>
                  <a:cubicBezTo>
                    <a:pt x="554" y="2014"/>
                    <a:pt x="1619" y="2398"/>
                    <a:pt x="1960" y="2398"/>
                  </a:cubicBezTo>
                  <a:cubicBezTo>
                    <a:pt x="1789" y="2398"/>
                    <a:pt x="1534" y="1972"/>
                    <a:pt x="1193" y="1333"/>
                  </a:cubicBezTo>
                  <a:cubicBezTo>
                    <a:pt x="728" y="402"/>
                    <a:pt x="439" y="1"/>
                    <a:pt x="26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0"/>
          <p:cNvGrpSpPr/>
          <p:nvPr/>
        </p:nvGrpSpPr>
        <p:grpSpPr>
          <a:xfrm>
            <a:off x="7978674" y="1123451"/>
            <a:ext cx="654269" cy="2896596"/>
            <a:chOff x="4901575" y="1212125"/>
            <a:chExt cx="448375" cy="1391925"/>
          </a:xfrm>
        </p:grpSpPr>
        <p:sp>
          <p:nvSpPr>
            <p:cNvPr id="584" name="Google Shape;584;p30"/>
            <p:cNvSpPr/>
            <p:nvPr/>
          </p:nvSpPr>
          <p:spPr>
            <a:xfrm>
              <a:off x="5081550" y="1500725"/>
              <a:ext cx="193850" cy="1103325"/>
            </a:xfrm>
            <a:custGeom>
              <a:avLst/>
              <a:gdLst/>
              <a:ahLst/>
              <a:cxnLst/>
              <a:rect l="l" t="t" r="r" b="b"/>
              <a:pathLst>
                <a:path w="7754" h="44133" extrusionOk="0">
                  <a:moveTo>
                    <a:pt x="0" y="1"/>
                  </a:moveTo>
                  <a:lnTo>
                    <a:pt x="5112" y="44133"/>
                  </a:lnTo>
                  <a:lnTo>
                    <a:pt x="7753" y="42769"/>
                  </a:lnTo>
                  <a:lnTo>
                    <a:pt x="7753" y="3962"/>
                  </a:lnTo>
                  <a:lnTo>
                    <a:pt x="1449" y="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042150" y="1212125"/>
              <a:ext cx="307800" cy="394075"/>
            </a:xfrm>
            <a:custGeom>
              <a:avLst/>
              <a:gdLst/>
              <a:ahLst/>
              <a:cxnLst/>
              <a:rect l="l" t="t" r="r" b="b"/>
              <a:pathLst>
                <a:path w="12312" h="15763" extrusionOk="0">
                  <a:moveTo>
                    <a:pt x="9670" y="15762"/>
                  </a:moveTo>
                  <a:lnTo>
                    <a:pt x="12311" y="14399"/>
                  </a:lnTo>
                  <a:lnTo>
                    <a:pt x="4686" y="1"/>
                  </a:lnTo>
                  <a:lnTo>
                    <a:pt x="2002" y="1406"/>
                  </a:lnTo>
                  <a:lnTo>
                    <a:pt x="0" y="6859"/>
                  </a:lnTo>
                  <a:lnTo>
                    <a:pt x="1576" y="11545"/>
                  </a:lnTo>
                  <a:lnTo>
                    <a:pt x="3025" y="11587"/>
                  </a:lnTo>
                  <a:lnTo>
                    <a:pt x="2471" y="11247"/>
                  </a:lnTo>
                  <a:lnTo>
                    <a:pt x="3025" y="11587"/>
                  </a:lnTo>
                  <a:lnTo>
                    <a:pt x="3919" y="11630"/>
                  </a:lnTo>
                  <a:lnTo>
                    <a:pt x="3025" y="11587"/>
                  </a:lnTo>
                  <a:lnTo>
                    <a:pt x="9329" y="15506"/>
                  </a:lnTo>
                  <a:lnTo>
                    <a:pt x="9329" y="1542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4901575" y="1247275"/>
              <a:ext cx="382350" cy="1356775"/>
            </a:xfrm>
            <a:custGeom>
              <a:avLst/>
              <a:gdLst/>
              <a:ahLst/>
              <a:cxnLst/>
              <a:rect l="l" t="t" r="r" b="b"/>
              <a:pathLst>
                <a:path w="15294" h="54271" extrusionOk="0">
                  <a:moveTo>
                    <a:pt x="7625" y="0"/>
                  </a:moveTo>
                  <a:lnTo>
                    <a:pt x="0" y="5027"/>
                  </a:lnTo>
                  <a:lnTo>
                    <a:pt x="2982" y="6816"/>
                  </a:lnTo>
                  <a:lnTo>
                    <a:pt x="2982" y="48562"/>
                  </a:lnTo>
                  <a:lnTo>
                    <a:pt x="12311" y="54271"/>
                  </a:lnTo>
                  <a:lnTo>
                    <a:pt x="12311" y="12567"/>
                  </a:lnTo>
                  <a:lnTo>
                    <a:pt x="15293" y="14356"/>
                  </a:lnTo>
                  <a:lnTo>
                    <a:pt x="7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901575" y="1247275"/>
              <a:ext cx="382350" cy="1356775"/>
            </a:xfrm>
            <a:custGeom>
              <a:avLst/>
              <a:gdLst/>
              <a:ahLst/>
              <a:cxnLst/>
              <a:rect l="l" t="t" r="r" b="b"/>
              <a:pathLst>
                <a:path w="15294" h="54271" extrusionOk="0">
                  <a:moveTo>
                    <a:pt x="0" y="5027"/>
                  </a:moveTo>
                  <a:lnTo>
                    <a:pt x="7625" y="0"/>
                  </a:lnTo>
                  <a:lnTo>
                    <a:pt x="15293" y="14356"/>
                  </a:lnTo>
                  <a:lnTo>
                    <a:pt x="12311" y="12567"/>
                  </a:lnTo>
                  <a:lnTo>
                    <a:pt x="12311" y="54271"/>
                  </a:lnTo>
                  <a:lnTo>
                    <a:pt x="2982" y="48562"/>
                  </a:lnTo>
                  <a:lnTo>
                    <a:pt x="2982" y="68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0"/>
          <p:cNvGrpSpPr/>
          <p:nvPr/>
        </p:nvGrpSpPr>
        <p:grpSpPr>
          <a:xfrm>
            <a:off x="7471458" y="656252"/>
            <a:ext cx="448375" cy="1986522"/>
            <a:chOff x="5558650" y="1059850"/>
            <a:chExt cx="448375" cy="1392975"/>
          </a:xfrm>
        </p:grpSpPr>
        <p:sp>
          <p:nvSpPr>
            <p:cNvPr id="589" name="Google Shape;589;p30"/>
            <p:cNvSpPr/>
            <p:nvPr/>
          </p:nvSpPr>
          <p:spPr>
            <a:xfrm>
              <a:off x="5738625" y="1349500"/>
              <a:ext cx="193850" cy="1103325"/>
            </a:xfrm>
            <a:custGeom>
              <a:avLst/>
              <a:gdLst/>
              <a:ahLst/>
              <a:cxnLst/>
              <a:rect l="l" t="t" r="r" b="b"/>
              <a:pathLst>
                <a:path w="7754" h="44133" extrusionOk="0">
                  <a:moveTo>
                    <a:pt x="1" y="1"/>
                  </a:moveTo>
                  <a:lnTo>
                    <a:pt x="5112" y="44133"/>
                  </a:lnTo>
                  <a:lnTo>
                    <a:pt x="7754" y="42727"/>
                  </a:lnTo>
                  <a:lnTo>
                    <a:pt x="7754" y="3920"/>
                  </a:lnTo>
                  <a:lnTo>
                    <a:pt x="14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699225" y="1059850"/>
              <a:ext cx="307800" cy="395125"/>
            </a:xfrm>
            <a:custGeom>
              <a:avLst/>
              <a:gdLst/>
              <a:ahLst/>
              <a:cxnLst/>
              <a:rect l="l" t="t" r="r" b="b"/>
              <a:pathLst>
                <a:path w="12312" h="15805" extrusionOk="0">
                  <a:moveTo>
                    <a:pt x="9628" y="15804"/>
                  </a:moveTo>
                  <a:lnTo>
                    <a:pt x="12311" y="14398"/>
                  </a:lnTo>
                  <a:lnTo>
                    <a:pt x="4644" y="0"/>
                  </a:lnTo>
                  <a:lnTo>
                    <a:pt x="2003" y="1406"/>
                  </a:lnTo>
                  <a:lnTo>
                    <a:pt x="1" y="6859"/>
                  </a:lnTo>
                  <a:lnTo>
                    <a:pt x="1577" y="11587"/>
                  </a:lnTo>
                  <a:lnTo>
                    <a:pt x="3025" y="11587"/>
                  </a:lnTo>
                  <a:lnTo>
                    <a:pt x="2471" y="11246"/>
                  </a:lnTo>
                  <a:lnTo>
                    <a:pt x="3025" y="11587"/>
                  </a:lnTo>
                  <a:lnTo>
                    <a:pt x="3920" y="11630"/>
                  </a:lnTo>
                  <a:lnTo>
                    <a:pt x="3025" y="11587"/>
                  </a:lnTo>
                  <a:lnTo>
                    <a:pt x="9330" y="15506"/>
                  </a:lnTo>
                  <a:lnTo>
                    <a:pt x="9330" y="154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558650" y="1094975"/>
              <a:ext cx="381275" cy="1357850"/>
            </a:xfrm>
            <a:custGeom>
              <a:avLst/>
              <a:gdLst/>
              <a:ahLst/>
              <a:cxnLst/>
              <a:rect l="l" t="t" r="r" b="b"/>
              <a:pathLst>
                <a:path w="15251" h="54314" extrusionOk="0">
                  <a:moveTo>
                    <a:pt x="7626" y="1"/>
                  </a:moveTo>
                  <a:lnTo>
                    <a:pt x="1" y="5028"/>
                  </a:lnTo>
                  <a:lnTo>
                    <a:pt x="2940" y="6859"/>
                  </a:lnTo>
                  <a:lnTo>
                    <a:pt x="2940" y="48606"/>
                  </a:lnTo>
                  <a:lnTo>
                    <a:pt x="12311" y="54314"/>
                  </a:lnTo>
                  <a:lnTo>
                    <a:pt x="12311" y="12567"/>
                  </a:lnTo>
                  <a:lnTo>
                    <a:pt x="15251" y="14399"/>
                  </a:lnTo>
                  <a:lnTo>
                    <a:pt x="7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558650" y="1094975"/>
              <a:ext cx="381275" cy="1357850"/>
            </a:xfrm>
            <a:custGeom>
              <a:avLst/>
              <a:gdLst/>
              <a:ahLst/>
              <a:cxnLst/>
              <a:rect l="l" t="t" r="r" b="b"/>
              <a:pathLst>
                <a:path w="15251" h="54314" extrusionOk="0">
                  <a:moveTo>
                    <a:pt x="1" y="5028"/>
                  </a:moveTo>
                  <a:lnTo>
                    <a:pt x="7626" y="1"/>
                  </a:lnTo>
                  <a:lnTo>
                    <a:pt x="15251" y="14399"/>
                  </a:lnTo>
                  <a:lnTo>
                    <a:pt x="12311" y="12567"/>
                  </a:lnTo>
                  <a:lnTo>
                    <a:pt x="12311" y="54314"/>
                  </a:lnTo>
                  <a:lnTo>
                    <a:pt x="2940" y="48606"/>
                  </a:lnTo>
                  <a:lnTo>
                    <a:pt x="2940" y="68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0"/>
          <p:cNvGrpSpPr/>
          <p:nvPr/>
        </p:nvGrpSpPr>
        <p:grpSpPr>
          <a:xfrm>
            <a:off x="6958734" y="539505"/>
            <a:ext cx="238575" cy="1058594"/>
            <a:chOff x="4098600" y="2129050"/>
            <a:chExt cx="238575" cy="742300"/>
          </a:xfrm>
        </p:grpSpPr>
        <p:sp>
          <p:nvSpPr>
            <p:cNvPr id="594" name="Google Shape;594;p30"/>
            <p:cNvSpPr/>
            <p:nvPr/>
          </p:nvSpPr>
          <p:spPr>
            <a:xfrm>
              <a:off x="4195500" y="2283475"/>
              <a:ext cx="103325" cy="587875"/>
            </a:xfrm>
            <a:custGeom>
              <a:avLst/>
              <a:gdLst/>
              <a:ahLst/>
              <a:cxnLst/>
              <a:rect l="l" t="t" r="r" b="b"/>
              <a:pathLst>
                <a:path w="4133" h="23515" extrusionOk="0">
                  <a:moveTo>
                    <a:pt x="1" y="1"/>
                  </a:moveTo>
                  <a:lnTo>
                    <a:pt x="2684" y="23515"/>
                  </a:lnTo>
                  <a:lnTo>
                    <a:pt x="4133" y="22748"/>
                  </a:lnTo>
                  <a:lnTo>
                    <a:pt x="4133" y="2088"/>
                  </a:lnTo>
                  <a:lnTo>
                    <a:pt x="767"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4174200" y="2129050"/>
              <a:ext cx="162975" cy="210900"/>
            </a:xfrm>
            <a:custGeom>
              <a:avLst/>
              <a:gdLst/>
              <a:ahLst/>
              <a:cxnLst/>
              <a:rect l="l" t="t" r="r" b="b"/>
              <a:pathLst>
                <a:path w="6519" h="8436" extrusionOk="0">
                  <a:moveTo>
                    <a:pt x="5112" y="8435"/>
                  </a:moveTo>
                  <a:lnTo>
                    <a:pt x="6518" y="7668"/>
                  </a:lnTo>
                  <a:lnTo>
                    <a:pt x="2471" y="1"/>
                  </a:lnTo>
                  <a:lnTo>
                    <a:pt x="1066" y="768"/>
                  </a:lnTo>
                  <a:lnTo>
                    <a:pt x="1" y="3664"/>
                  </a:lnTo>
                  <a:lnTo>
                    <a:pt x="853" y="6178"/>
                  </a:lnTo>
                  <a:lnTo>
                    <a:pt x="1619" y="6178"/>
                  </a:lnTo>
                  <a:lnTo>
                    <a:pt x="1321" y="6007"/>
                  </a:lnTo>
                  <a:lnTo>
                    <a:pt x="1619" y="6178"/>
                  </a:lnTo>
                  <a:lnTo>
                    <a:pt x="2088" y="6220"/>
                  </a:lnTo>
                  <a:lnTo>
                    <a:pt x="1619" y="6178"/>
                  </a:lnTo>
                  <a:lnTo>
                    <a:pt x="4985" y="8265"/>
                  </a:lnTo>
                  <a:lnTo>
                    <a:pt x="4985" y="8222"/>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4098600" y="2148225"/>
              <a:ext cx="203425" cy="723125"/>
            </a:xfrm>
            <a:custGeom>
              <a:avLst/>
              <a:gdLst/>
              <a:ahLst/>
              <a:cxnLst/>
              <a:rect l="l" t="t" r="r" b="b"/>
              <a:pathLst>
                <a:path w="8137" h="28925" extrusionOk="0">
                  <a:moveTo>
                    <a:pt x="4090" y="1"/>
                  </a:moveTo>
                  <a:lnTo>
                    <a:pt x="0" y="2684"/>
                  </a:lnTo>
                  <a:lnTo>
                    <a:pt x="1619" y="3621"/>
                  </a:lnTo>
                  <a:lnTo>
                    <a:pt x="1619" y="25858"/>
                  </a:lnTo>
                  <a:lnTo>
                    <a:pt x="6560" y="28925"/>
                  </a:lnTo>
                  <a:lnTo>
                    <a:pt x="6560" y="6689"/>
                  </a:lnTo>
                  <a:lnTo>
                    <a:pt x="8136" y="7668"/>
                  </a:lnTo>
                  <a:lnTo>
                    <a:pt x="4090"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4098600" y="2148225"/>
              <a:ext cx="203425" cy="723125"/>
            </a:xfrm>
            <a:custGeom>
              <a:avLst/>
              <a:gdLst/>
              <a:ahLst/>
              <a:cxnLst/>
              <a:rect l="l" t="t" r="r" b="b"/>
              <a:pathLst>
                <a:path w="8137" h="28925" extrusionOk="0">
                  <a:moveTo>
                    <a:pt x="0" y="2684"/>
                  </a:moveTo>
                  <a:lnTo>
                    <a:pt x="4090" y="1"/>
                  </a:lnTo>
                  <a:lnTo>
                    <a:pt x="8136" y="7668"/>
                  </a:lnTo>
                  <a:lnTo>
                    <a:pt x="6560" y="6689"/>
                  </a:lnTo>
                  <a:lnTo>
                    <a:pt x="6560" y="28925"/>
                  </a:lnTo>
                  <a:lnTo>
                    <a:pt x="1619" y="25858"/>
                  </a:lnTo>
                  <a:lnTo>
                    <a:pt x="1619" y="362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0"/>
          <p:cNvGrpSpPr/>
          <p:nvPr/>
        </p:nvGrpSpPr>
        <p:grpSpPr>
          <a:xfrm>
            <a:off x="5390533" y="656238"/>
            <a:ext cx="1943066" cy="2900534"/>
            <a:chOff x="4697938" y="398448"/>
            <a:chExt cx="1632829" cy="2031044"/>
          </a:xfrm>
        </p:grpSpPr>
        <p:grpSp>
          <p:nvGrpSpPr>
            <p:cNvPr id="599" name="Google Shape;599;p30"/>
            <p:cNvGrpSpPr/>
            <p:nvPr/>
          </p:nvGrpSpPr>
          <p:grpSpPr>
            <a:xfrm>
              <a:off x="4697937" y="398448"/>
              <a:ext cx="1632829" cy="2031044"/>
              <a:chOff x="10110500" y="3582498"/>
              <a:chExt cx="1632829" cy="2031044"/>
            </a:xfrm>
          </p:grpSpPr>
          <p:sp>
            <p:nvSpPr>
              <p:cNvPr id="600" name="Google Shape;600;p30"/>
              <p:cNvSpPr/>
              <p:nvPr/>
            </p:nvSpPr>
            <p:spPr>
              <a:xfrm>
                <a:off x="10449438" y="5128737"/>
                <a:ext cx="615069" cy="420998"/>
              </a:xfrm>
              <a:custGeom>
                <a:avLst/>
                <a:gdLst/>
                <a:ahLst/>
                <a:cxnLst/>
                <a:rect l="l" t="t" r="r" b="b"/>
                <a:pathLst>
                  <a:path w="28755" h="19682" extrusionOk="0">
                    <a:moveTo>
                      <a:pt x="28755" y="11800"/>
                    </a:moveTo>
                    <a:lnTo>
                      <a:pt x="28755" y="14527"/>
                    </a:lnTo>
                    <a:lnTo>
                      <a:pt x="19639" y="19681"/>
                    </a:lnTo>
                    <a:lnTo>
                      <a:pt x="1" y="7881"/>
                    </a:lnTo>
                    <a:lnTo>
                      <a:pt x="1" y="5198"/>
                    </a:lnTo>
                    <a:lnTo>
                      <a:pt x="9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10449438" y="5297308"/>
                <a:ext cx="615069" cy="252423"/>
              </a:xfrm>
              <a:custGeom>
                <a:avLst/>
                <a:gdLst/>
                <a:ahLst/>
                <a:cxnLst/>
                <a:rect l="l" t="t" r="r" b="b"/>
                <a:pathLst>
                  <a:path w="28755" h="11801" extrusionOk="0">
                    <a:moveTo>
                      <a:pt x="28755" y="3919"/>
                    </a:moveTo>
                    <a:lnTo>
                      <a:pt x="28755" y="6646"/>
                    </a:lnTo>
                    <a:lnTo>
                      <a:pt x="19639" y="11800"/>
                    </a:lnTo>
                    <a:lnTo>
                      <a:pt x="1" y="0"/>
                    </a:lnTo>
                    <a:lnTo>
                      <a:pt x="19639" y="91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10449438" y="5239898"/>
                <a:ext cx="420078" cy="309834"/>
              </a:xfrm>
              <a:custGeom>
                <a:avLst/>
                <a:gdLst/>
                <a:ahLst/>
                <a:cxnLst/>
                <a:rect l="l" t="t" r="r" b="b"/>
                <a:pathLst>
                  <a:path w="19639" h="14485" extrusionOk="0">
                    <a:moveTo>
                      <a:pt x="1" y="1"/>
                    </a:moveTo>
                    <a:lnTo>
                      <a:pt x="1" y="2684"/>
                    </a:lnTo>
                    <a:lnTo>
                      <a:pt x="19639" y="14484"/>
                    </a:lnTo>
                    <a:lnTo>
                      <a:pt x="19639" y="11800"/>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10449438" y="5239898"/>
                <a:ext cx="420078" cy="309834"/>
              </a:xfrm>
              <a:custGeom>
                <a:avLst/>
                <a:gdLst/>
                <a:ahLst/>
                <a:cxnLst/>
                <a:rect l="l" t="t" r="r" b="b"/>
                <a:pathLst>
                  <a:path w="19639" h="14485" extrusionOk="0">
                    <a:moveTo>
                      <a:pt x="19639" y="11800"/>
                    </a:moveTo>
                    <a:lnTo>
                      <a:pt x="19639" y="14484"/>
                    </a:lnTo>
                    <a:lnTo>
                      <a:pt x="1" y="2684"/>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10615272" y="4959267"/>
                <a:ext cx="317107" cy="440121"/>
              </a:xfrm>
              <a:custGeom>
                <a:avLst/>
                <a:gdLst/>
                <a:ahLst/>
                <a:cxnLst/>
                <a:rect l="l" t="t" r="r" b="b"/>
                <a:pathLst>
                  <a:path w="14825" h="20576" extrusionOk="0">
                    <a:moveTo>
                      <a:pt x="14825" y="7625"/>
                    </a:moveTo>
                    <a:lnTo>
                      <a:pt x="14825" y="19340"/>
                    </a:lnTo>
                    <a:lnTo>
                      <a:pt x="12652" y="20575"/>
                    </a:lnTo>
                    <a:lnTo>
                      <a:pt x="1" y="12993"/>
                    </a:lnTo>
                    <a:lnTo>
                      <a:pt x="1" y="1236"/>
                    </a:lnTo>
                    <a:lnTo>
                      <a:pt x="2173" y="0"/>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10615272" y="5122363"/>
                <a:ext cx="317107" cy="277022"/>
              </a:xfrm>
              <a:custGeom>
                <a:avLst/>
                <a:gdLst/>
                <a:ahLst/>
                <a:cxnLst/>
                <a:rect l="l" t="t" r="r" b="b"/>
                <a:pathLst>
                  <a:path w="14825" h="12951" extrusionOk="0">
                    <a:moveTo>
                      <a:pt x="14825" y="0"/>
                    </a:moveTo>
                    <a:lnTo>
                      <a:pt x="14825" y="11715"/>
                    </a:lnTo>
                    <a:lnTo>
                      <a:pt x="12652" y="12950"/>
                    </a:lnTo>
                    <a:lnTo>
                      <a:pt x="1" y="5368"/>
                    </a:lnTo>
                    <a:lnTo>
                      <a:pt x="12652" y="1193"/>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10615272" y="4985684"/>
                <a:ext cx="270648" cy="413704"/>
              </a:xfrm>
              <a:custGeom>
                <a:avLst/>
                <a:gdLst/>
                <a:ahLst/>
                <a:cxnLst/>
                <a:rect l="l" t="t" r="r" b="b"/>
                <a:pathLst>
                  <a:path w="12653" h="19341" extrusionOk="0">
                    <a:moveTo>
                      <a:pt x="1" y="1"/>
                    </a:moveTo>
                    <a:lnTo>
                      <a:pt x="1" y="11758"/>
                    </a:lnTo>
                    <a:lnTo>
                      <a:pt x="12652" y="19340"/>
                    </a:lnTo>
                    <a:lnTo>
                      <a:pt x="12652" y="7583"/>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10615272" y="4985684"/>
                <a:ext cx="270648" cy="413704"/>
              </a:xfrm>
              <a:custGeom>
                <a:avLst/>
                <a:gdLst/>
                <a:ahLst/>
                <a:cxnLst/>
                <a:rect l="l" t="t" r="r" b="b"/>
                <a:pathLst>
                  <a:path w="12653" h="19341" extrusionOk="0">
                    <a:moveTo>
                      <a:pt x="12652" y="7583"/>
                    </a:moveTo>
                    <a:lnTo>
                      <a:pt x="12652" y="19340"/>
                    </a:lnTo>
                    <a:lnTo>
                      <a:pt x="1" y="11758"/>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10110500" y="3582498"/>
                <a:ext cx="1534454" cy="2021933"/>
              </a:xfrm>
              <a:custGeom>
                <a:avLst/>
                <a:gdLst/>
                <a:ahLst/>
                <a:cxnLst/>
                <a:rect l="l" t="t" r="r" b="b"/>
                <a:pathLst>
                  <a:path w="71737" h="94527" extrusionOk="0">
                    <a:moveTo>
                      <a:pt x="71736" y="91502"/>
                    </a:moveTo>
                    <a:lnTo>
                      <a:pt x="71736" y="44729"/>
                    </a:lnTo>
                    <a:cubicBezTo>
                      <a:pt x="71736" y="42727"/>
                      <a:pt x="70714" y="40852"/>
                      <a:pt x="68967" y="39787"/>
                    </a:cubicBezTo>
                    <a:lnTo>
                      <a:pt x="5155" y="342"/>
                    </a:lnTo>
                    <a:cubicBezTo>
                      <a:pt x="4601" y="1"/>
                      <a:pt x="3920" y="1"/>
                      <a:pt x="3408" y="342"/>
                    </a:cubicBezTo>
                    <a:lnTo>
                      <a:pt x="3408" y="342"/>
                    </a:lnTo>
                    <a:lnTo>
                      <a:pt x="938" y="1577"/>
                    </a:lnTo>
                    <a:lnTo>
                      <a:pt x="938" y="1577"/>
                    </a:lnTo>
                    <a:cubicBezTo>
                      <a:pt x="341" y="1875"/>
                      <a:pt x="0" y="2429"/>
                      <a:pt x="0" y="3110"/>
                    </a:cubicBezTo>
                    <a:lnTo>
                      <a:pt x="0" y="49883"/>
                    </a:lnTo>
                    <a:cubicBezTo>
                      <a:pt x="0" y="51885"/>
                      <a:pt x="1023" y="53760"/>
                      <a:pt x="2727" y="54825"/>
                    </a:cubicBezTo>
                    <a:lnTo>
                      <a:pt x="66582" y="94271"/>
                    </a:lnTo>
                    <a:cubicBezTo>
                      <a:pt x="66965" y="94484"/>
                      <a:pt x="67434" y="94526"/>
                      <a:pt x="67902" y="94398"/>
                    </a:cubicBezTo>
                    <a:lnTo>
                      <a:pt x="67902" y="94441"/>
                    </a:lnTo>
                    <a:lnTo>
                      <a:pt x="68201" y="94313"/>
                    </a:lnTo>
                    <a:lnTo>
                      <a:pt x="68371" y="94228"/>
                    </a:lnTo>
                    <a:lnTo>
                      <a:pt x="70501" y="93248"/>
                    </a:lnTo>
                    <a:cubicBezTo>
                      <a:pt x="71225" y="92993"/>
                      <a:pt x="71736" y="92311"/>
                      <a:pt x="71736" y="9150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10110500" y="3611460"/>
                <a:ext cx="1480680" cy="1992393"/>
              </a:xfrm>
              <a:custGeom>
                <a:avLst/>
                <a:gdLst/>
                <a:ahLst/>
                <a:cxnLst/>
                <a:rect l="l" t="t" r="r" b="b"/>
                <a:pathLst>
                  <a:path w="69223" h="93146" extrusionOk="0">
                    <a:moveTo>
                      <a:pt x="1736" y="1"/>
                    </a:moveTo>
                    <a:cubicBezTo>
                      <a:pt x="835" y="1"/>
                      <a:pt x="0" y="726"/>
                      <a:pt x="0" y="1714"/>
                    </a:cubicBezTo>
                    <a:lnTo>
                      <a:pt x="0" y="48529"/>
                    </a:lnTo>
                    <a:cubicBezTo>
                      <a:pt x="0" y="50531"/>
                      <a:pt x="1065" y="52406"/>
                      <a:pt x="2769" y="53428"/>
                    </a:cubicBezTo>
                    <a:lnTo>
                      <a:pt x="66582" y="92874"/>
                    </a:lnTo>
                    <a:cubicBezTo>
                      <a:pt x="66878" y="93060"/>
                      <a:pt x="67196" y="93145"/>
                      <a:pt x="67506" y="93145"/>
                    </a:cubicBezTo>
                    <a:cubicBezTo>
                      <a:pt x="68400" y="93145"/>
                      <a:pt x="69223" y="92438"/>
                      <a:pt x="69223" y="91426"/>
                    </a:cubicBezTo>
                    <a:lnTo>
                      <a:pt x="69223" y="44610"/>
                    </a:lnTo>
                    <a:cubicBezTo>
                      <a:pt x="69223" y="42608"/>
                      <a:pt x="68158" y="40734"/>
                      <a:pt x="66454" y="39711"/>
                    </a:cubicBezTo>
                    <a:lnTo>
                      <a:pt x="2642" y="265"/>
                    </a:lnTo>
                    <a:cubicBezTo>
                      <a:pt x="2352" y="83"/>
                      <a:pt x="2040" y="1"/>
                      <a:pt x="1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10500" y="3601642"/>
                <a:ext cx="1480680" cy="2011901"/>
              </a:xfrm>
              <a:custGeom>
                <a:avLst/>
                <a:gdLst/>
                <a:ahLst/>
                <a:cxnLst/>
                <a:rect l="l" t="t" r="r" b="b"/>
                <a:pathLst>
                  <a:path w="69223" h="94058" extrusionOk="0">
                    <a:moveTo>
                      <a:pt x="69223" y="45069"/>
                    </a:moveTo>
                    <a:lnTo>
                      <a:pt x="69223" y="91885"/>
                    </a:lnTo>
                    <a:cubicBezTo>
                      <a:pt x="69223" y="93248"/>
                      <a:pt x="67732" y="94057"/>
                      <a:pt x="66582" y="93333"/>
                    </a:cubicBezTo>
                    <a:lnTo>
                      <a:pt x="2769" y="53887"/>
                    </a:lnTo>
                    <a:cubicBezTo>
                      <a:pt x="1065" y="52865"/>
                      <a:pt x="0" y="50990"/>
                      <a:pt x="0" y="48988"/>
                    </a:cubicBezTo>
                    <a:lnTo>
                      <a:pt x="0" y="2173"/>
                    </a:lnTo>
                    <a:cubicBezTo>
                      <a:pt x="0" y="852"/>
                      <a:pt x="1491" y="0"/>
                      <a:pt x="2642" y="724"/>
                    </a:cubicBezTo>
                    <a:lnTo>
                      <a:pt x="66454" y="40170"/>
                    </a:lnTo>
                    <a:cubicBezTo>
                      <a:pt x="68158" y="41193"/>
                      <a:pt x="69223" y="43067"/>
                      <a:pt x="69223" y="45069"/>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10149686" y="3671800"/>
                <a:ext cx="1402328" cy="1877037"/>
              </a:xfrm>
              <a:custGeom>
                <a:avLst/>
                <a:gdLst/>
                <a:ahLst/>
                <a:cxnLst/>
                <a:rect l="l" t="t" r="r" b="b"/>
                <a:pathLst>
                  <a:path w="65560" h="87753" extrusionOk="0">
                    <a:moveTo>
                      <a:pt x="65559" y="42556"/>
                    </a:moveTo>
                    <a:lnTo>
                      <a:pt x="65559" y="85751"/>
                    </a:lnTo>
                    <a:cubicBezTo>
                      <a:pt x="65559" y="85836"/>
                      <a:pt x="65559" y="85921"/>
                      <a:pt x="65559" y="86006"/>
                    </a:cubicBezTo>
                    <a:cubicBezTo>
                      <a:pt x="65389" y="87156"/>
                      <a:pt x="64068" y="87753"/>
                      <a:pt x="63088" y="87156"/>
                    </a:cubicBezTo>
                    <a:lnTo>
                      <a:pt x="2641" y="49798"/>
                    </a:lnTo>
                    <a:cubicBezTo>
                      <a:pt x="980" y="48818"/>
                      <a:pt x="0" y="47029"/>
                      <a:pt x="0" y="45112"/>
                    </a:cubicBezTo>
                    <a:lnTo>
                      <a:pt x="0" y="1917"/>
                    </a:lnTo>
                    <a:cubicBezTo>
                      <a:pt x="0" y="810"/>
                      <a:pt x="1150" y="0"/>
                      <a:pt x="2215" y="384"/>
                    </a:cubicBezTo>
                    <a:cubicBezTo>
                      <a:pt x="2301" y="426"/>
                      <a:pt x="2428" y="469"/>
                      <a:pt x="2514" y="554"/>
                    </a:cubicBezTo>
                    <a:lnTo>
                      <a:pt x="62918" y="37870"/>
                    </a:lnTo>
                    <a:cubicBezTo>
                      <a:pt x="64537" y="38893"/>
                      <a:pt x="65559" y="40639"/>
                      <a:pt x="65559" y="42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10196144" y="3679992"/>
                <a:ext cx="1355869" cy="1831497"/>
              </a:xfrm>
              <a:custGeom>
                <a:avLst/>
                <a:gdLst/>
                <a:ahLst/>
                <a:cxnLst/>
                <a:rect l="l" t="t" r="r" b="b"/>
                <a:pathLst>
                  <a:path w="63388" h="85624" extrusionOk="0">
                    <a:moveTo>
                      <a:pt x="63387" y="42173"/>
                    </a:moveTo>
                    <a:lnTo>
                      <a:pt x="63387" y="85368"/>
                    </a:lnTo>
                    <a:cubicBezTo>
                      <a:pt x="63387" y="85453"/>
                      <a:pt x="63387" y="85538"/>
                      <a:pt x="63387" y="85623"/>
                    </a:cubicBezTo>
                    <a:cubicBezTo>
                      <a:pt x="63259" y="85538"/>
                      <a:pt x="63174" y="85495"/>
                      <a:pt x="63046" y="85453"/>
                    </a:cubicBezTo>
                    <a:lnTo>
                      <a:pt x="2599" y="48137"/>
                    </a:lnTo>
                    <a:cubicBezTo>
                      <a:pt x="980" y="47114"/>
                      <a:pt x="1" y="45368"/>
                      <a:pt x="1" y="43451"/>
                    </a:cubicBezTo>
                    <a:lnTo>
                      <a:pt x="1" y="256"/>
                    </a:lnTo>
                    <a:cubicBezTo>
                      <a:pt x="1" y="171"/>
                      <a:pt x="1" y="86"/>
                      <a:pt x="1" y="1"/>
                    </a:cubicBezTo>
                    <a:cubicBezTo>
                      <a:pt x="129" y="43"/>
                      <a:pt x="214" y="86"/>
                      <a:pt x="299" y="171"/>
                    </a:cubicBezTo>
                    <a:lnTo>
                      <a:pt x="60746" y="37487"/>
                    </a:lnTo>
                    <a:cubicBezTo>
                      <a:pt x="62365" y="38510"/>
                      <a:pt x="63387" y="40256"/>
                      <a:pt x="63387" y="421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998871" y="4457223"/>
                <a:ext cx="744458" cy="987726"/>
              </a:xfrm>
              <a:custGeom>
                <a:avLst/>
                <a:gdLst/>
                <a:ahLst/>
                <a:cxnLst/>
                <a:rect l="l" t="t" r="r" b="b"/>
                <a:pathLst>
                  <a:path w="34804" h="46177" extrusionOk="0">
                    <a:moveTo>
                      <a:pt x="34293" y="20532"/>
                    </a:moveTo>
                    <a:lnTo>
                      <a:pt x="938" y="85"/>
                    </a:lnTo>
                    <a:cubicBezTo>
                      <a:pt x="853" y="0"/>
                      <a:pt x="725" y="0"/>
                      <a:pt x="597" y="43"/>
                    </a:cubicBezTo>
                    <a:lnTo>
                      <a:pt x="1" y="298"/>
                    </a:lnTo>
                    <a:lnTo>
                      <a:pt x="427" y="895"/>
                    </a:lnTo>
                    <a:lnTo>
                      <a:pt x="427" y="24494"/>
                    </a:lnTo>
                    <a:cubicBezTo>
                      <a:pt x="469" y="24877"/>
                      <a:pt x="640" y="25218"/>
                      <a:pt x="981" y="25431"/>
                    </a:cubicBezTo>
                    <a:lnTo>
                      <a:pt x="33483" y="45325"/>
                    </a:lnTo>
                    <a:lnTo>
                      <a:pt x="34080" y="46177"/>
                    </a:lnTo>
                    <a:lnTo>
                      <a:pt x="34633" y="45878"/>
                    </a:lnTo>
                    <a:lnTo>
                      <a:pt x="34676" y="45878"/>
                    </a:lnTo>
                    <a:lnTo>
                      <a:pt x="34676" y="45878"/>
                    </a:lnTo>
                    <a:cubicBezTo>
                      <a:pt x="34761" y="45836"/>
                      <a:pt x="34804" y="45708"/>
                      <a:pt x="34804" y="45580"/>
                    </a:cubicBezTo>
                    <a:lnTo>
                      <a:pt x="34804" y="21427"/>
                    </a:lnTo>
                    <a:cubicBezTo>
                      <a:pt x="34804" y="21044"/>
                      <a:pt x="34591" y="20745"/>
                      <a:pt x="34293" y="2053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11013459" y="4498205"/>
                <a:ext cx="695261" cy="911214"/>
              </a:xfrm>
              <a:custGeom>
                <a:avLst/>
                <a:gdLst/>
                <a:ahLst/>
                <a:cxnLst/>
                <a:rect l="l" t="t" r="r" b="b"/>
                <a:pathLst>
                  <a:path w="32504" h="42600" extrusionOk="0">
                    <a:moveTo>
                      <a:pt x="32034" y="19511"/>
                    </a:moveTo>
                    <a:lnTo>
                      <a:pt x="597" y="257"/>
                    </a:lnTo>
                    <a:lnTo>
                      <a:pt x="469" y="171"/>
                    </a:lnTo>
                    <a:cubicBezTo>
                      <a:pt x="213" y="1"/>
                      <a:pt x="0" y="129"/>
                      <a:pt x="0" y="427"/>
                    </a:cubicBezTo>
                    <a:lnTo>
                      <a:pt x="0" y="22280"/>
                    </a:lnTo>
                    <a:cubicBezTo>
                      <a:pt x="43" y="22621"/>
                      <a:pt x="213" y="22919"/>
                      <a:pt x="469" y="23089"/>
                    </a:cubicBezTo>
                    <a:lnTo>
                      <a:pt x="32034" y="42429"/>
                    </a:lnTo>
                    <a:cubicBezTo>
                      <a:pt x="32290" y="42599"/>
                      <a:pt x="32503" y="42471"/>
                      <a:pt x="32503" y="42173"/>
                    </a:cubicBezTo>
                    <a:lnTo>
                      <a:pt x="32503" y="20320"/>
                    </a:lnTo>
                    <a:cubicBezTo>
                      <a:pt x="32503" y="19980"/>
                      <a:pt x="32290" y="19681"/>
                      <a:pt x="32034" y="19511"/>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11026207" y="4503681"/>
                <a:ext cx="682512" cy="892968"/>
              </a:xfrm>
              <a:custGeom>
                <a:avLst/>
                <a:gdLst/>
                <a:ahLst/>
                <a:cxnLst/>
                <a:rect l="l" t="t" r="r" b="b"/>
                <a:pathLst>
                  <a:path w="31908" h="41747" extrusionOk="0">
                    <a:moveTo>
                      <a:pt x="31438" y="19255"/>
                    </a:moveTo>
                    <a:lnTo>
                      <a:pt x="1" y="1"/>
                    </a:lnTo>
                    <a:lnTo>
                      <a:pt x="1" y="13547"/>
                    </a:lnTo>
                    <a:lnTo>
                      <a:pt x="1" y="21683"/>
                    </a:lnTo>
                    <a:cubicBezTo>
                      <a:pt x="43" y="21981"/>
                      <a:pt x="214" y="22279"/>
                      <a:pt x="469" y="22492"/>
                    </a:cubicBezTo>
                    <a:lnTo>
                      <a:pt x="31907" y="41747"/>
                    </a:lnTo>
                    <a:lnTo>
                      <a:pt x="31907" y="20064"/>
                    </a:lnTo>
                    <a:cubicBezTo>
                      <a:pt x="31864" y="19724"/>
                      <a:pt x="31694" y="19425"/>
                      <a:pt x="31438" y="192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0"/>
              <p:cNvGrpSpPr/>
              <p:nvPr/>
            </p:nvGrpSpPr>
            <p:grpSpPr>
              <a:xfrm>
                <a:off x="10241175" y="4122725"/>
                <a:ext cx="628350" cy="941450"/>
                <a:chOff x="4652375" y="2119475"/>
                <a:chExt cx="628350" cy="941450"/>
              </a:xfrm>
            </p:grpSpPr>
            <p:sp>
              <p:nvSpPr>
                <p:cNvPr id="619" name="Google Shape;619;p30"/>
                <p:cNvSpPr/>
                <p:nvPr/>
              </p:nvSpPr>
              <p:spPr>
                <a:xfrm>
                  <a:off x="4652375" y="2318625"/>
                  <a:ext cx="145925" cy="84150"/>
                </a:xfrm>
                <a:custGeom>
                  <a:avLst/>
                  <a:gdLst/>
                  <a:ahLst/>
                  <a:cxnLst/>
                  <a:rect l="l" t="t" r="r" b="b"/>
                  <a:pathLst>
                    <a:path w="5837" h="3366" extrusionOk="0">
                      <a:moveTo>
                        <a:pt x="1576" y="0"/>
                      </a:moveTo>
                      <a:lnTo>
                        <a:pt x="0" y="895"/>
                      </a:lnTo>
                      <a:lnTo>
                        <a:pt x="4260" y="3366"/>
                      </a:lnTo>
                      <a:lnTo>
                        <a:pt x="5836" y="2471"/>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4652375" y="2697750"/>
                  <a:ext cx="145925" cy="85225"/>
                </a:xfrm>
                <a:custGeom>
                  <a:avLst/>
                  <a:gdLst/>
                  <a:ahLst/>
                  <a:cxnLst/>
                  <a:rect l="l" t="t" r="r" b="b"/>
                  <a:pathLst>
                    <a:path w="5837" h="3409" extrusionOk="0">
                      <a:moveTo>
                        <a:pt x="0" y="937"/>
                      </a:moveTo>
                      <a:lnTo>
                        <a:pt x="1576" y="0"/>
                      </a:lnTo>
                      <a:lnTo>
                        <a:pt x="5836" y="2471"/>
                      </a:lnTo>
                      <a:lnTo>
                        <a:pt x="4260"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652375" y="2340975"/>
                  <a:ext cx="106525" cy="442000"/>
                </a:xfrm>
                <a:custGeom>
                  <a:avLst/>
                  <a:gdLst/>
                  <a:ahLst/>
                  <a:cxnLst/>
                  <a:rect l="l" t="t" r="r" b="b"/>
                  <a:pathLst>
                    <a:path w="4261" h="17680" extrusionOk="0">
                      <a:moveTo>
                        <a:pt x="0" y="1"/>
                      </a:moveTo>
                      <a:lnTo>
                        <a:pt x="0" y="15208"/>
                      </a:lnTo>
                      <a:lnTo>
                        <a:pt x="4260" y="17679"/>
                      </a:lnTo>
                      <a:lnTo>
                        <a:pt x="4260" y="247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4758875" y="2380375"/>
                  <a:ext cx="39425" cy="402600"/>
                </a:xfrm>
                <a:custGeom>
                  <a:avLst/>
                  <a:gdLst/>
                  <a:ahLst/>
                  <a:cxnLst/>
                  <a:rect l="l" t="t" r="r" b="b"/>
                  <a:pathLst>
                    <a:path w="1577" h="16104" extrusionOk="0">
                      <a:moveTo>
                        <a:pt x="1576" y="1"/>
                      </a:moveTo>
                      <a:lnTo>
                        <a:pt x="0" y="896"/>
                      </a:lnTo>
                      <a:lnTo>
                        <a:pt x="0" y="16103"/>
                      </a:lnTo>
                      <a:lnTo>
                        <a:pt x="1576" y="1516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4813175" y="2252600"/>
                  <a:ext cx="145925" cy="84150"/>
                </a:xfrm>
                <a:custGeom>
                  <a:avLst/>
                  <a:gdLst/>
                  <a:ahLst/>
                  <a:cxnLst/>
                  <a:rect l="l" t="t" r="r" b="b"/>
                  <a:pathLst>
                    <a:path w="5837" h="3366" extrusionOk="0">
                      <a:moveTo>
                        <a:pt x="1577" y="0"/>
                      </a:moveTo>
                      <a:lnTo>
                        <a:pt x="1" y="895"/>
                      </a:lnTo>
                      <a:lnTo>
                        <a:pt x="4261" y="3365"/>
                      </a:lnTo>
                      <a:lnTo>
                        <a:pt x="5837" y="2471"/>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4813175" y="2790400"/>
                  <a:ext cx="145925" cy="85225"/>
                </a:xfrm>
                <a:custGeom>
                  <a:avLst/>
                  <a:gdLst/>
                  <a:ahLst/>
                  <a:cxnLst/>
                  <a:rect l="l" t="t" r="r" b="b"/>
                  <a:pathLst>
                    <a:path w="5837" h="3409" extrusionOk="0">
                      <a:moveTo>
                        <a:pt x="1" y="937"/>
                      </a:moveTo>
                      <a:lnTo>
                        <a:pt x="1577" y="0"/>
                      </a:lnTo>
                      <a:lnTo>
                        <a:pt x="5837" y="2514"/>
                      </a:lnTo>
                      <a:lnTo>
                        <a:pt x="4261"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813175" y="2274950"/>
                  <a:ext cx="106525" cy="600675"/>
                </a:xfrm>
                <a:custGeom>
                  <a:avLst/>
                  <a:gdLst/>
                  <a:ahLst/>
                  <a:cxnLst/>
                  <a:rect l="l" t="t" r="r" b="b"/>
                  <a:pathLst>
                    <a:path w="4261" h="24027" extrusionOk="0">
                      <a:moveTo>
                        <a:pt x="1" y="1"/>
                      </a:moveTo>
                      <a:lnTo>
                        <a:pt x="1" y="21555"/>
                      </a:lnTo>
                      <a:lnTo>
                        <a:pt x="4261" y="24026"/>
                      </a:lnTo>
                      <a:lnTo>
                        <a:pt x="4261" y="24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19675" y="2314350"/>
                  <a:ext cx="39425" cy="561275"/>
                </a:xfrm>
                <a:custGeom>
                  <a:avLst/>
                  <a:gdLst/>
                  <a:ahLst/>
                  <a:cxnLst/>
                  <a:rect l="l" t="t" r="r" b="b"/>
                  <a:pathLst>
                    <a:path w="1577" h="22451" extrusionOk="0">
                      <a:moveTo>
                        <a:pt x="1577" y="1"/>
                      </a:moveTo>
                      <a:lnTo>
                        <a:pt x="1" y="895"/>
                      </a:lnTo>
                      <a:lnTo>
                        <a:pt x="1" y="22450"/>
                      </a:lnTo>
                      <a:lnTo>
                        <a:pt x="1577" y="21556"/>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74000" y="2185500"/>
                  <a:ext cx="145925" cy="85225"/>
                </a:xfrm>
                <a:custGeom>
                  <a:avLst/>
                  <a:gdLst/>
                  <a:ahLst/>
                  <a:cxnLst/>
                  <a:rect l="l" t="t" r="r" b="b"/>
                  <a:pathLst>
                    <a:path w="5837" h="3409" extrusionOk="0">
                      <a:moveTo>
                        <a:pt x="1576" y="1"/>
                      </a:moveTo>
                      <a:lnTo>
                        <a:pt x="0" y="938"/>
                      </a:lnTo>
                      <a:lnTo>
                        <a:pt x="4260" y="3408"/>
                      </a:lnTo>
                      <a:lnTo>
                        <a:pt x="5836" y="2514"/>
                      </a:lnTo>
                      <a:lnTo>
                        <a:pt x="15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974000" y="2884100"/>
                  <a:ext cx="145925" cy="84175"/>
                </a:xfrm>
                <a:custGeom>
                  <a:avLst/>
                  <a:gdLst/>
                  <a:ahLst/>
                  <a:cxnLst/>
                  <a:rect l="l" t="t" r="r" b="b"/>
                  <a:pathLst>
                    <a:path w="5837" h="3367" extrusionOk="0">
                      <a:moveTo>
                        <a:pt x="0" y="896"/>
                      </a:moveTo>
                      <a:lnTo>
                        <a:pt x="1576" y="1"/>
                      </a:lnTo>
                      <a:lnTo>
                        <a:pt x="5836" y="2472"/>
                      </a:lnTo>
                      <a:lnTo>
                        <a:pt x="4260" y="3366"/>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974000" y="2208925"/>
                  <a:ext cx="106500" cy="759350"/>
                </a:xfrm>
                <a:custGeom>
                  <a:avLst/>
                  <a:gdLst/>
                  <a:ahLst/>
                  <a:cxnLst/>
                  <a:rect l="l" t="t" r="r" b="b"/>
                  <a:pathLst>
                    <a:path w="4260" h="30374" extrusionOk="0">
                      <a:moveTo>
                        <a:pt x="0" y="1"/>
                      </a:moveTo>
                      <a:lnTo>
                        <a:pt x="0" y="27903"/>
                      </a:lnTo>
                      <a:lnTo>
                        <a:pt x="4260" y="30373"/>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080475" y="2248325"/>
                  <a:ext cx="39450" cy="719950"/>
                </a:xfrm>
                <a:custGeom>
                  <a:avLst/>
                  <a:gdLst/>
                  <a:ahLst/>
                  <a:cxnLst/>
                  <a:rect l="l" t="t" r="r" b="b"/>
                  <a:pathLst>
                    <a:path w="1578" h="28798" extrusionOk="0">
                      <a:moveTo>
                        <a:pt x="1577" y="1"/>
                      </a:moveTo>
                      <a:lnTo>
                        <a:pt x="1" y="895"/>
                      </a:lnTo>
                      <a:lnTo>
                        <a:pt x="1" y="28797"/>
                      </a:lnTo>
                      <a:lnTo>
                        <a:pt x="1577" y="27903"/>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34800" y="2119475"/>
                  <a:ext cx="145925" cy="85225"/>
                </a:xfrm>
                <a:custGeom>
                  <a:avLst/>
                  <a:gdLst/>
                  <a:ahLst/>
                  <a:cxnLst/>
                  <a:rect l="l" t="t" r="r" b="b"/>
                  <a:pathLst>
                    <a:path w="5837" h="3409" extrusionOk="0">
                      <a:moveTo>
                        <a:pt x="1577" y="0"/>
                      </a:moveTo>
                      <a:lnTo>
                        <a:pt x="0" y="938"/>
                      </a:lnTo>
                      <a:lnTo>
                        <a:pt x="4260" y="3408"/>
                      </a:lnTo>
                      <a:lnTo>
                        <a:pt x="5836" y="2514"/>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134800" y="2976775"/>
                  <a:ext cx="145925" cy="84150"/>
                </a:xfrm>
                <a:custGeom>
                  <a:avLst/>
                  <a:gdLst/>
                  <a:ahLst/>
                  <a:cxnLst/>
                  <a:rect l="l" t="t" r="r" b="b"/>
                  <a:pathLst>
                    <a:path w="5837" h="3366" extrusionOk="0">
                      <a:moveTo>
                        <a:pt x="0" y="895"/>
                      </a:moveTo>
                      <a:lnTo>
                        <a:pt x="1577" y="0"/>
                      </a:lnTo>
                      <a:lnTo>
                        <a:pt x="5836" y="2471"/>
                      </a:lnTo>
                      <a:lnTo>
                        <a:pt x="4260" y="3365"/>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134800" y="2142900"/>
                  <a:ext cx="106525" cy="918025"/>
                </a:xfrm>
                <a:custGeom>
                  <a:avLst/>
                  <a:gdLst/>
                  <a:ahLst/>
                  <a:cxnLst/>
                  <a:rect l="l" t="t" r="r" b="b"/>
                  <a:pathLst>
                    <a:path w="4261" h="36721" extrusionOk="0">
                      <a:moveTo>
                        <a:pt x="0" y="1"/>
                      </a:moveTo>
                      <a:lnTo>
                        <a:pt x="0" y="34250"/>
                      </a:lnTo>
                      <a:lnTo>
                        <a:pt x="4260" y="36720"/>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241300" y="2182300"/>
                  <a:ext cx="39425" cy="878625"/>
                </a:xfrm>
                <a:custGeom>
                  <a:avLst/>
                  <a:gdLst/>
                  <a:ahLst/>
                  <a:cxnLst/>
                  <a:rect l="l" t="t" r="r" b="b"/>
                  <a:pathLst>
                    <a:path w="1577" h="35145" extrusionOk="0">
                      <a:moveTo>
                        <a:pt x="1576" y="1"/>
                      </a:moveTo>
                      <a:lnTo>
                        <a:pt x="0" y="895"/>
                      </a:lnTo>
                      <a:lnTo>
                        <a:pt x="0" y="35144"/>
                      </a:lnTo>
                      <a:lnTo>
                        <a:pt x="1576" y="34250"/>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0"/>
            <p:cNvSpPr/>
            <p:nvPr/>
          </p:nvSpPr>
          <p:spPr>
            <a:xfrm>
              <a:off x="5617225" y="1545950"/>
              <a:ext cx="681475" cy="597100"/>
            </a:xfrm>
            <a:custGeom>
              <a:avLst/>
              <a:gdLst/>
              <a:ahLst/>
              <a:cxnLst/>
              <a:rect l="l" t="t" r="r" b="b"/>
              <a:pathLst>
                <a:path w="27259" h="23884" extrusionOk="0">
                  <a:moveTo>
                    <a:pt x="0" y="7128"/>
                  </a:moveTo>
                  <a:lnTo>
                    <a:pt x="0" y="1001"/>
                  </a:lnTo>
                  <a:lnTo>
                    <a:pt x="5001" y="0"/>
                  </a:lnTo>
                  <a:lnTo>
                    <a:pt x="11379" y="9379"/>
                  </a:lnTo>
                  <a:lnTo>
                    <a:pt x="21632" y="6878"/>
                  </a:lnTo>
                  <a:lnTo>
                    <a:pt x="27259" y="15506"/>
                  </a:lnTo>
                  <a:lnTo>
                    <a:pt x="27259" y="23884"/>
                  </a:lnTo>
                  <a:close/>
                </a:path>
              </a:pathLst>
            </a:custGeom>
            <a:solidFill>
              <a:schemeClr val="dk1"/>
            </a:solidFill>
            <a:ln>
              <a:noFill/>
            </a:ln>
          </p:spPr>
        </p:sp>
        <p:sp>
          <p:nvSpPr>
            <p:cNvPr id="636" name="Google Shape;636;p30"/>
            <p:cNvSpPr/>
            <p:nvPr/>
          </p:nvSpPr>
          <p:spPr>
            <a:xfrm>
              <a:off x="5614100" y="1650300"/>
              <a:ext cx="687725" cy="575200"/>
            </a:xfrm>
            <a:custGeom>
              <a:avLst/>
              <a:gdLst/>
              <a:ahLst/>
              <a:cxnLst/>
              <a:rect l="l" t="t" r="r" b="b"/>
              <a:pathLst>
                <a:path w="27509" h="23008" extrusionOk="0">
                  <a:moveTo>
                    <a:pt x="0" y="6127"/>
                  </a:moveTo>
                  <a:lnTo>
                    <a:pt x="0" y="2376"/>
                  </a:lnTo>
                  <a:lnTo>
                    <a:pt x="12504" y="0"/>
                  </a:lnTo>
                  <a:lnTo>
                    <a:pt x="19881" y="10753"/>
                  </a:lnTo>
                  <a:lnTo>
                    <a:pt x="27384" y="8878"/>
                  </a:lnTo>
                  <a:lnTo>
                    <a:pt x="27509" y="23008"/>
                  </a:lnTo>
                  <a:close/>
                </a:path>
              </a:pathLst>
            </a:custGeom>
            <a:solidFill>
              <a:schemeClr val="accent4"/>
            </a:solidFill>
            <a:ln>
              <a:noFill/>
            </a:ln>
          </p:spPr>
        </p:sp>
      </p:grpSp>
    </p:spTree>
    <p:extLst>
      <p:ext uri="{BB962C8B-B14F-4D97-AF65-F5344CB8AC3E}">
        <p14:creationId xmlns:p14="http://schemas.microsoft.com/office/powerpoint/2010/main" val="242258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O início dos bancos de dados ocorreu na década de 1960, quando os sistemas de processamento de dados eram baseados em arquivos. Os dados eram armazenados em fitas magnéticas e cartões perfurados. No entanto, essa abordagem era limitada em termos de eficiência e flexibilidade</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1960</a:t>
            </a:r>
            <a:endParaRPr sz="1800" dirty="0">
              <a:solidFill>
                <a:schemeClr val="accent2"/>
              </a:solidFill>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2978494"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a:t>
            </a:r>
            <a:r>
              <a:rPr lang="pt-BR" dirty="0"/>
              <a:t>ÓRIA</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49" name="Google Shape;649;p31"/>
          <p:cNvSpPr txBox="1"/>
          <p:nvPr/>
        </p:nvSpPr>
        <p:spPr>
          <a:xfrm>
            <a:off x="6166150" y="1953475"/>
            <a:ext cx="22464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Lato"/>
              <a:ea typeface="Lato"/>
              <a:cs typeface="Lato"/>
              <a:sym typeface="Lato"/>
            </a:endParaRPr>
          </a:p>
        </p:txBody>
      </p:sp>
      <p:sp>
        <p:nvSpPr>
          <p:cNvPr id="650" name="Google Shape;650;p31"/>
          <p:cNvSpPr txBox="1"/>
          <p:nvPr/>
        </p:nvSpPr>
        <p:spPr>
          <a:xfrm>
            <a:off x="6700975" y="902724"/>
            <a:ext cx="2388434" cy="2736975"/>
          </a:xfrm>
          <a:prstGeom prst="rect">
            <a:avLst/>
          </a:prstGeom>
          <a:noFill/>
          <a:ln>
            <a:noFill/>
          </a:ln>
        </p:spPr>
        <p:txBody>
          <a:bodyPr spcFirstLastPara="1" wrap="square" lIns="91425" tIns="91425" rIns="91425" bIns="91425" anchor="t" anchorCtr="0">
            <a:noAutofit/>
          </a:bodyPr>
          <a:lstStyle/>
          <a:p>
            <a:pPr lvl="0"/>
            <a:r>
              <a:rPr lang="pt-BR" sz="1200">
                <a:solidFill>
                  <a:schemeClr val="lt1"/>
                </a:solidFill>
                <a:latin typeface="Lato"/>
                <a:ea typeface="Lato"/>
                <a:cs typeface="Lato"/>
                <a:sym typeface="Lato"/>
              </a:rPr>
              <a:t>Nesta década, foram introduzidos os primeiros sistemas de gerenciamento de banco de dados (SGBDs). O modelo de dados hierárquico e o modelo de rede foram desenvolvidos como formas de organizar os dados. O modelo hierárquico era eficiente para representar relações um para muitos, enquanto o modelo de rede permitia relações muitos para muitos.</a:t>
            </a:r>
            <a:endParaRPr sz="1200" dirty="0">
              <a:solidFill>
                <a:schemeClr val="lt1"/>
              </a:solidFill>
              <a:latin typeface="Lato"/>
              <a:ea typeface="Lato"/>
              <a:cs typeface="Lato"/>
              <a:sym typeface="Lato"/>
            </a:endParaRPr>
          </a:p>
        </p:txBody>
      </p:sp>
      <p:sp>
        <p:nvSpPr>
          <p:cNvPr id="653" name="Google Shape;653;p31"/>
          <p:cNvSpPr txBox="1"/>
          <p:nvPr/>
        </p:nvSpPr>
        <p:spPr>
          <a:xfrm>
            <a:off x="6700966" y="649225"/>
            <a:ext cx="17115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1970</a:t>
            </a:r>
            <a:endParaRPr sz="1800" dirty="0">
              <a:solidFill>
                <a:schemeClr val="accent2"/>
              </a:solidFill>
              <a:latin typeface="Anton"/>
              <a:ea typeface="Anton"/>
              <a:cs typeface="Anton"/>
              <a:sym typeface="Anton"/>
            </a:endParaRPr>
          </a:p>
        </p:txBody>
      </p:sp>
    </p:spTree>
    <p:extLst>
      <p:ext uri="{BB962C8B-B14F-4D97-AF65-F5344CB8AC3E}">
        <p14:creationId xmlns:p14="http://schemas.microsoft.com/office/powerpoint/2010/main" val="1368716386"/>
      </p:ext>
    </p:extLst>
  </p:cSld>
  <p:clrMapOvr>
    <a:masterClrMapping/>
  </p:clrMapOvr>
</p:sld>
</file>

<file path=ppt/theme/theme1.xml><?xml version="1.0" encoding="utf-8"?>
<a:theme xmlns:a="http://schemas.openxmlformats.org/drawingml/2006/main" name="Internet Research Agency by Slidesgo">
  <a:themeElements>
    <a:clrScheme name="Simple Light">
      <a:dk1>
        <a:srgbClr val="FFFFFF"/>
      </a:dk1>
      <a:lt1>
        <a:srgbClr val="FFFFFF"/>
      </a:lt1>
      <a:dk2>
        <a:srgbClr val="FFFFFF"/>
      </a:dk2>
      <a:lt2>
        <a:srgbClr val="000000"/>
      </a:lt2>
      <a:accent1>
        <a:srgbClr val="009FE3"/>
      </a:accent1>
      <a:accent2>
        <a:srgbClr val="F4951B"/>
      </a:accent2>
      <a:accent3>
        <a:srgbClr val="662483"/>
      </a:accent3>
      <a:accent4>
        <a:srgbClr val="E6007E"/>
      </a:accent4>
      <a:accent5>
        <a:srgbClr val="C6EAFA"/>
      </a:accent5>
      <a:accent6>
        <a:srgbClr val="FAD6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502F72CE36CB4A87B841F8DB75D29D" ma:contentTypeVersion="13" ma:contentTypeDescription="Crie um novo documento." ma:contentTypeScope="" ma:versionID="93ed33e00eb7ee36913f6bc12ca1956b">
  <xsd:schema xmlns:xsd="http://www.w3.org/2001/XMLSchema" xmlns:xs="http://www.w3.org/2001/XMLSchema" xmlns:p="http://schemas.microsoft.com/office/2006/metadata/properties" xmlns:ns2="e90a5306-e6dd-4ffd-a4b5-406a020ecf71" xmlns:ns3="c618358a-2d51-43bb-85e1-65860a5d8c88" targetNamespace="http://schemas.microsoft.com/office/2006/metadata/properties" ma:root="true" ma:fieldsID="386085dbc7fc2e100fb92d119b22e4ad" ns2:_="" ns3:_="">
    <xsd:import namespace="e90a5306-e6dd-4ffd-a4b5-406a020ecf71"/>
    <xsd:import namespace="c618358a-2d51-43bb-85e1-65860a5d8c88"/>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0a5306-e6dd-4ffd-a4b5-406a020ecf7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50b24568-bc51-4d24-b182-68fd093a1ff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18358a-2d51-43bb-85e1-65860a5d8c8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a6969b6-8a8d-4c0b-8abe-ceca499deb53}" ma:internalName="TaxCatchAll" ma:showField="CatchAllData" ma:web="c618358a-2d51-43bb-85e1-65860a5d8c8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90a5306-e6dd-4ffd-a4b5-406a020ecf71" xsi:nil="true"/>
    <lcf76f155ced4ddcb4097134ff3c332f xmlns="e90a5306-e6dd-4ffd-a4b5-406a020ecf71">
      <Terms xmlns="http://schemas.microsoft.com/office/infopath/2007/PartnerControls"/>
    </lcf76f155ced4ddcb4097134ff3c332f>
    <TaxCatchAll xmlns="c618358a-2d51-43bb-85e1-65860a5d8c88" xsi:nil="true"/>
  </documentManagement>
</p:properties>
</file>

<file path=customXml/itemProps1.xml><?xml version="1.0" encoding="utf-8"?>
<ds:datastoreItem xmlns:ds="http://schemas.openxmlformats.org/officeDocument/2006/customXml" ds:itemID="{0338FD9C-DF1D-440E-82FD-8FC926A61D0C}"/>
</file>

<file path=customXml/itemProps2.xml><?xml version="1.0" encoding="utf-8"?>
<ds:datastoreItem xmlns:ds="http://schemas.openxmlformats.org/officeDocument/2006/customXml" ds:itemID="{72B1C019-02CC-4BE0-BB22-940D6D023631}"/>
</file>

<file path=customXml/itemProps3.xml><?xml version="1.0" encoding="utf-8"?>
<ds:datastoreItem xmlns:ds="http://schemas.openxmlformats.org/officeDocument/2006/customXml" ds:itemID="{9A7F6EFE-B694-4B9A-A420-4C92AE980A57}"/>
</file>

<file path=docProps/app.xml><?xml version="1.0" encoding="utf-8"?>
<Properties xmlns="http://schemas.openxmlformats.org/officeDocument/2006/extended-properties" xmlns:vt="http://schemas.openxmlformats.org/officeDocument/2006/docPropsVTypes">
  <TotalTime>133</TotalTime>
  <Words>1576</Words>
  <Application>Microsoft Office PowerPoint</Application>
  <PresentationFormat>Apresentação na tela (16:9)</PresentationFormat>
  <Paragraphs>76</Paragraphs>
  <Slides>21</Slides>
  <Notes>20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Anton</vt:lpstr>
      <vt:lpstr>Arial</vt:lpstr>
      <vt:lpstr>Lato</vt:lpstr>
      <vt:lpstr>Livvic</vt:lpstr>
      <vt:lpstr>Roboto Condensed Light</vt:lpstr>
      <vt:lpstr>Internet Research Agency by Slidesgo</vt:lpstr>
      <vt:lpstr>BANCO DE DADOS</vt:lpstr>
      <vt:lpstr>O QUE É?</vt:lpstr>
      <vt:lpstr>FUNCIONALIDADE</vt:lpstr>
      <vt:lpstr>FUNCIONALIDADE</vt:lpstr>
      <vt:lpstr>APPS DE BANCO DE DADOS</vt:lpstr>
      <vt:lpstr>APPS DE BANCO DE DADOS</vt:lpstr>
      <vt:lpstr>APPS DE BANCO DE DADOS</vt:lpstr>
      <vt:lpstr>HISTÓRIA</vt:lpstr>
      <vt:lpstr>HISTÓRIA</vt:lpstr>
      <vt:lpstr>HISTÓRIA</vt:lpstr>
      <vt:lpstr>HISTÓRIA</vt:lpstr>
      <vt:lpstr>HISTÓRIA</vt:lpstr>
      <vt:lpstr>HISTÓRIA</vt:lpstr>
      <vt:lpstr>HISTÓRIA</vt:lpstr>
      <vt:lpstr>HISTÓRIA</vt:lpstr>
      <vt:lpstr>CURIOSIDADES </vt:lpstr>
      <vt:lpstr>CURIOSIDADES </vt:lpstr>
      <vt:lpstr>CURIOSIDADES </vt:lpstr>
      <vt:lpstr>CURIOSIDADES </vt:lpstr>
      <vt:lpstr>CURIOSIDADES </vt:lpstr>
      <vt:lpstr>FIM, OBRIGADA PELA ATENÇÃO!!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CAI</dc:creator>
  <cp:lastModifiedBy>CAIO FERREIRA DE ALMEIDA</cp:lastModifiedBy>
  <cp:revision>9</cp:revision>
  <dcterms:modified xsi:type="dcterms:W3CDTF">2023-06-05T13:33:22Z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0x010100BA502F72CE36CB4A87B841F8DB75D29D</vt:lpwstr>
  </property>
</Properties>
</file>