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entation.xml" ContentType="application/vnd.openxmlformats-officedocument.presentationml.presentation.main+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32"/>
  </p:notesMasterIdLst>
  <p:sldIdLst>
    <p:sldId id="256" r:id="rId2"/>
    <p:sldId id="259" r:id="rId3"/>
    <p:sldId id="271" r:id="rId4"/>
    <p:sldId id="260" r:id="rId5"/>
    <p:sldId id="257" r:id="rId6"/>
    <p:sldId id="282" r:id="rId7"/>
    <p:sldId id="283" r:id="rId8"/>
    <p:sldId id="285" r:id="rId9"/>
    <p:sldId id="284" r:id="rId10"/>
    <p:sldId id="286" r:id="rId11"/>
    <p:sldId id="287" r:id="rId12"/>
    <p:sldId id="289" r:id="rId13"/>
    <p:sldId id="290" r:id="rId14"/>
    <p:sldId id="288" r:id="rId15"/>
    <p:sldId id="291" r:id="rId16"/>
    <p:sldId id="292" r:id="rId17"/>
    <p:sldId id="294" r:id="rId18"/>
    <p:sldId id="295" r:id="rId19"/>
    <p:sldId id="296" r:id="rId20"/>
    <p:sldId id="261" r:id="rId21"/>
    <p:sldId id="263" r:id="rId22"/>
    <p:sldId id="262" r:id="rId23"/>
    <p:sldId id="264" r:id="rId24"/>
    <p:sldId id="265" r:id="rId25"/>
    <p:sldId id="266" r:id="rId26"/>
    <p:sldId id="267" r:id="rId27"/>
    <p:sldId id="268" r:id="rId28"/>
    <p:sldId id="269" r:id="rId29"/>
    <p:sldId id="270" r:id="rId30"/>
    <p:sldId id="272" r:id="rId31"/>
  </p:sldIdLst>
  <p:sldSz cx="9144000" cy="5143500" type="screen16x9"/>
  <p:notesSz cx="6858000" cy="9144000"/>
  <p:embeddedFontLst>
    <p:embeddedFont>
      <p:font typeface="Fredoka One" panose="02000000000000000000" pitchFamily="2" charset="0"/>
      <p:regular r:id="rId33"/>
    </p:embeddedFont>
    <p:embeddedFont>
      <p:font typeface="Palanquin Dark" panose="020B0604020202020204" charset="0"/>
      <p:regular r:id="rId34"/>
      <p:bold r:id="rId35"/>
    </p:embeddedFont>
    <p:embeddedFont>
      <p:font typeface="Roboto Condensed Light" panose="02000000000000000000" pitchFamily="2" charset="0"/>
      <p:regular r:id="rId36"/>
      <p:italic r:id="rId37"/>
    </p:embeddedFont>
    <p:embeddedFont>
      <p:font typeface="Source Sans Pro" panose="020B0503030403020204" pitchFamily="34" charset="0"/>
      <p:regular r:id="rId38"/>
      <p:bold r:id="rId39"/>
      <p:italic r:id="rId40"/>
      <p:boldItalic r:id="rId41"/>
    </p:embeddedFont>
    <p:embeddedFont>
      <p:font typeface="Space Grotesk" panose="020B0604020202020204" charset="0"/>
      <p:regular r:id="rId42"/>
      <p:bold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1E49DA7-183C-4F51-AC22-525BC3AE1887}">
  <a:tblStyle styleId="{71E49DA7-183C-4F51-AC22-525BC3AE188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tableStyles" Target="tableStyles.xml"/><Relationship Id="rId50"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4"/>
        <p:cNvGrpSpPr/>
        <p:nvPr/>
      </p:nvGrpSpPr>
      <p:grpSpPr>
        <a:xfrm>
          <a:off x="0" y="0"/>
          <a:ext cx="0" cy="0"/>
          <a:chOff x="0" y="0"/>
          <a:chExt cx="0" cy="0"/>
        </a:xfrm>
      </p:grpSpPr>
      <p:sp>
        <p:nvSpPr>
          <p:cNvPr id="1335" name="Google Shape;1335;g8794a74c9d_0_2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6" name="Google Shape;1336;g8794a74c9d_0_2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4"/>
        <p:cNvGrpSpPr/>
        <p:nvPr/>
      </p:nvGrpSpPr>
      <p:grpSpPr>
        <a:xfrm>
          <a:off x="0" y="0"/>
          <a:ext cx="0" cy="0"/>
          <a:chOff x="0" y="0"/>
          <a:chExt cx="0" cy="0"/>
        </a:xfrm>
      </p:grpSpPr>
      <p:sp>
        <p:nvSpPr>
          <p:cNvPr id="1415" name="Google Shape;1415;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6" name="Google Shape;1416;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24511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4"/>
        <p:cNvGrpSpPr/>
        <p:nvPr/>
      </p:nvGrpSpPr>
      <p:grpSpPr>
        <a:xfrm>
          <a:off x="0" y="0"/>
          <a:ext cx="0" cy="0"/>
          <a:chOff x="0" y="0"/>
          <a:chExt cx="0" cy="0"/>
        </a:xfrm>
      </p:grpSpPr>
      <p:sp>
        <p:nvSpPr>
          <p:cNvPr id="1415" name="Google Shape;1415;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6" name="Google Shape;1416;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4441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4"/>
        <p:cNvGrpSpPr/>
        <p:nvPr/>
      </p:nvGrpSpPr>
      <p:grpSpPr>
        <a:xfrm>
          <a:off x="0" y="0"/>
          <a:ext cx="0" cy="0"/>
          <a:chOff x="0" y="0"/>
          <a:chExt cx="0" cy="0"/>
        </a:xfrm>
      </p:grpSpPr>
      <p:sp>
        <p:nvSpPr>
          <p:cNvPr id="1415" name="Google Shape;1415;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6" name="Google Shape;1416;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54293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4"/>
        <p:cNvGrpSpPr/>
        <p:nvPr/>
      </p:nvGrpSpPr>
      <p:grpSpPr>
        <a:xfrm>
          <a:off x="0" y="0"/>
          <a:ext cx="0" cy="0"/>
          <a:chOff x="0" y="0"/>
          <a:chExt cx="0" cy="0"/>
        </a:xfrm>
      </p:grpSpPr>
      <p:sp>
        <p:nvSpPr>
          <p:cNvPr id="1415" name="Google Shape;1415;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6" name="Google Shape;1416;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57193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4"/>
        <p:cNvGrpSpPr/>
        <p:nvPr/>
      </p:nvGrpSpPr>
      <p:grpSpPr>
        <a:xfrm>
          <a:off x="0" y="0"/>
          <a:ext cx="0" cy="0"/>
          <a:chOff x="0" y="0"/>
          <a:chExt cx="0" cy="0"/>
        </a:xfrm>
      </p:grpSpPr>
      <p:sp>
        <p:nvSpPr>
          <p:cNvPr id="1415" name="Google Shape;1415;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6" name="Google Shape;1416;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65683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4"/>
        <p:cNvGrpSpPr/>
        <p:nvPr/>
      </p:nvGrpSpPr>
      <p:grpSpPr>
        <a:xfrm>
          <a:off x="0" y="0"/>
          <a:ext cx="0" cy="0"/>
          <a:chOff x="0" y="0"/>
          <a:chExt cx="0" cy="0"/>
        </a:xfrm>
      </p:grpSpPr>
      <p:sp>
        <p:nvSpPr>
          <p:cNvPr id="1415" name="Google Shape;1415;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6" name="Google Shape;1416;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78469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4"/>
        <p:cNvGrpSpPr/>
        <p:nvPr/>
      </p:nvGrpSpPr>
      <p:grpSpPr>
        <a:xfrm>
          <a:off x="0" y="0"/>
          <a:ext cx="0" cy="0"/>
          <a:chOff x="0" y="0"/>
          <a:chExt cx="0" cy="0"/>
        </a:xfrm>
      </p:grpSpPr>
      <p:sp>
        <p:nvSpPr>
          <p:cNvPr id="1415" name="Google Shape;1415;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6" name="Google Shape;1416;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4774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4"/>
        <p:cNvGrpSpPr/>
        <p:nvPr/>
      </p:nvGrpSpPr>
      <p:grpSpPr>
        <a:xfrm>
          <a:off x="0" y="0"/>
          <a:ext cx="0" cy="0"/>
          <a:chOff x="0" y="0"/>
          <a:chExt cx="0" cy="0"/>
        </a:xfrm>
      </p:grpSpPr>
      <p:sp>
        <p:nvSpPr>
          <p:cNvPr id="1415" name="Google Shape;1415;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6" name="Google Shape;1416;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68496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4"/>
        <p:cNvGrpSpPr/>
        <p:nvPr/>
      </p:nvGrpSpPr>
      <p:grpSpPr>
        <a:xfrm>
          <a:off x="0" y="0"/>
          <a:ext cx="0" cy="0"/>
          <a:chOff x="0" y="0"/>
          <a:chExt cx="0" cy="0"/>
        </a:xfrm>
      </p:grpSpPr>
      <p:sp>
        <p:nvSpPr>
          <p:cNvPr id="1415" name="Google Shape;1415;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6" name="Google Shape;1416;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70242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4"/>
        <p:cNvGrpSpPr/>
        <p:nvPr/>
      </p:nvGrpSpPr>
      <p:grpSpPr>
        <a:xfrm>
          <a:off x="0" y="0"/>
          <a:ext cx="0" cy="0"/>
          <a:chOff x="0" y="0"/>
          <a:chExt cx="0" cy="0"/>
        </a:xfrm>
      </p:grpSpPr>
      <p:sp>
        <p:nvSpPr>
          <p:cNvPr id="1415" name="Google Shape;1415;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6" name="Google Shape;1416;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2492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4"/>
        <p:cNvGrpSpPr/>
        <p:nvPr/>
      </p:nvGrpSpPr>
      <p:grpSpPr>
        <a:xfrm>
          <a:off x="0" y="0"/>
          <a:ext cx="0" cy="0"/>
          <a:chOff x="0" y="0"/>
          <a:chExt cx="0" cy="0"/>
        </a:xfrm>
      </p:grpSpPr>
      <p:sp>
        <p:nvSpPr>
          <p:cNvPr id="1465" name="Google Shape;1465;gc6ac5e8787_1_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6" name="Google Shape;1466;gc6ac5e8787_1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p:cNvGrpSpPr/>
        <p:nvPr/>
      </p:nvGrpSpPr>
      <p:grpSpPr>
        <a:xfrm>
          <a:off x="0" y="0"/>
          <a:ext cx="0" cy="0"/>
          <a:chOff x="0" y="0"/>
          <a:chExt cx="0" cy="0"/>
        </a:xfrm>
      </p:grpSpPr>
      <p:sp>
        <p:nvSpPr>
          <p:cNvPr id="1533" name="Google Shape;1533;g7ae51df4e0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7ae51df4e0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g877b642fd3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877b642fd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7"/>
        <p:cNvGrpSpPr/>
        <p:nvPr/>
      </p:nvGrpSpPr>
      <p:grpSpPr>
        <a:xfrm>
          <a:off x="0" y="0"/>
          <a:ext cx="0" cy="0"/>
          <a:chOff x="0" y="0"/>
          <a:chExt cx="0" cy="0"/>
        </a:xfrm>
      </p:grpSpPr>
      <p:sp>
        <p:nvSpPr>
          <p:cNvPr id="1618" name="Google Shape;1618;g7ae51df4e0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9" name="Google Shape;1619;g7ae51df4e0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5"/>
        <p:cNvGrpSpPr/>
        <p:nvPr/>
      </p:nvGrpSpPr>
      <p:grpSpPr>
        <a:xfrm>
          <a:off x="0" y="0"/>
          <a:ext cx="0" cy="0"/>
          <a:chOff x="0" y="0"/>
          <a:chExt cx="0" cy="0"/>
        </a:xfrm>
      </p:grpSpPr>
      <p:sp>
        <p:nvSpPr>
          <p:cNvPr id="1716" name="Google Shape;1716;g7ae51df4e0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7" name="Google Shape;1717;g7ae51df4e0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7ae51df4e0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7ae51df4e0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5"/>
        <p:cNvGrpSpPr/>
        <p:nvPr/>
      </p:nvGrpSpPr>
      <p:grpSpPr>
        <a:xfrm>
          <a:off x="0" y="0"/>
          <a:ext cx="0" cy="0"/>
          <a:chOff x="0" y="0"/>
          <a:chExt cx="0" cy="0"/>
        </a:xfrm>
      </p:grpSpPr>
      <p:sp>
        <p:nvSpPr>
          <p:cNvPr id="1796" name="Google Shape;1796;g7ae51df4e0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7" name="Google Shape;1797;g7ae51df4e0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3"/>
        <p:cNvGrpSpPr/>
        <p:nvPr/>
      </p:nvGrpSpPr>
      <p:grpSpPr>
        <a:xfrm>
          <a:off x="0" y="0"/>
          <a:ext cx="0" cy="0"/>
          <a:chOff x="0" y="0"/>
          <a:chExt cx="0" cy="0"/>
        </a:xfrm>
      </p:grpSpPr>
      <p:sp>
        <p:nvSpPr>
          <p:cNvPr id="1834" name="Google Shape;1834;g7ae51df4e0_0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5" name="Google Shape;1835;g7ae51df4e0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2"/>
        <p:cNvGrpSpPr/>
        <p:nvPr/>
      </p:nvGrpSpPr>
      <p:grpSpPr>
        <a:xfrm>
          <a:off x="0" y="0"/>
          <a:ext cx="0" cy="0"/>
          <a:chOff x="0" y="0"/>
          <a:chExt cx="0" cy="0"/>
        </a:xfrm>
      </p:grpSpPr>
      <p:sp>
        <p:nvSpPr>
          <p:cNvPr id="1853" name="Google Shape;1853;g7ae51df4e0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4" name="Google Shape;1854;g7ae51df4e0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4"/>
        <p:cNvGrpSpPr/>
        <p:nvPr/>
      </p:nvGrpSpPr>
      <p:grpSpPr>
        <a:xfrm>
          <a:off x="0" y="0"/>
          <a:ext cx="0" cy="0"/>
          <a:chOff x="0" y="0"/>
          <a:chExt cx="0" cy="0"/>
        </a:xfrm>
      </p:grpSpPr>
      <p:sp>
        <p:nvSpPr>
          <p:cNvPr id="1875" name="Google Shape;1875;g7ae51df4e0_0_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6" name="Google Shape;1876;g7ae51df4e0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6"/>
        <p:cNvGrpSpPr/>
        <p:nvPr/>
      </p:nvGrpSpPr>
      <p:grpSpPr>
        <a:xfrm>
          <a:off x="0" y="0"/>
          <a:ext cx="0" cy="0"/>
          <a:chOff x="0" y="0"/>
          <a:chExt cx="0" cy="0"/>
        </a:xfrm>
      </p:grpSpPr>
      <p:sp>
        <p:nvSpPr>
          <p:cNvPr id="1927" name="Google Shape;1927;g7ae51df4e0_0_3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8" name="Google Shape;1928;g7ae51df4e0_0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4"/>
        <p:cNvGrpSpPr/>
        <p:nvPr/>
      </p:nvGrpSpPr>
      <p:grpSpPr>
        <a:xfrm>
          <a:off x="0" y="0"/>
          <a:ext cx="0" cy="0"/>
          <a:chOff x="0" y="0"/>
          <a:chExt cx="0" cy="0"/>
        </a:xfrm>
      </p:grpSpPr>
      <p:sp>
        <p:nvSpPr>
          <p:cNvPr id="1975" name="Google Shape;1975;g7ae51df4e0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6" name="Google Shape;1976;g7ae51df4e0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1"/>
        <p:cNvGrpSpPr/>
        <p:nvPr/>
      </p:nvGrpSpPr>
      <p:grpSpPr>
        <a:xfrm>
          <a:off x="0" y="0"/>
          <a:ext cx="0" cy="0"/>
          <a:chOff x="0" y="0"/>
          <a:chExt cx="0" cy="0"/>
        </a:xfrm>
      </p:grpSpPr>
      <p:sp>
        <p:nvSpPr>
          <p:cNvPr id="2022" name="Google Shape;2022;g7ae51df4e0_0_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3" name="Google Shape;2023;g7ae51df4e0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0"/>
        <p:cNvGrpSpPr/>
        <p:nvPr/>
      </p:nvGrpSpPr>
      <p:grpSpPr>
        <a:xfrm>
          <a:off x="0" y="0"/>
          <a:ext cx="0" cy="0"/>
          <a:chOff x="0" y="0"/>
          <a:chExt cx="0" cy="0"/>
        </a:xfrm>
      </p:grpSpPr>
      <p:sp>
        <p:nvSpPr>
          <p:cNvPr id="1511" name="Google Shape;1511;g7ae51df4e0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2" name="Google Shape;1512;g7ae51df4e0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4"/>
        <p:cNvGrpSpPr/>
        <p:nvPr/>
      </p:nvGrpSpPr>
      <p:grpSpPr>
        <a:xfrm>
          <a:off x="0" y="0"/>
          <a:ext cx="0" cy="0"/>
          <a:chOff x="0" y="0"/>
          <a:chExt cx="0" cy="0"/>
        </a:xfrm>
      </p:grpSpPr>
      <p:sp>
        <p:nvSpPr>
          <p:cNvPr id="1415" name="Google Shape;1415;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6" name="Google Shape;1416;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4"/>
        <p:cNvGrpSpPr/>
        <p:nvPr/>
      </p:nvGrpSpPr>
      <p:grpSpPr>
        <a:xfrm>
          <a:off x="0" y="0"/>
          <a:ext cx="0" cy="0"/>
          <a:chOff x="0" y="0"/>
          <a:chExt cx="0" cy="0"/>
        </a:xfrm>
      </p:grpSpPr>
      <p:sp>
        <p:nvSpPr>
          <p:cNvPr id="1415" name="Google Shape;1415;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6" name="Google Shape;1416;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7038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4"/>
        <p:cNvGrpSpPr/>
        <p:nvPr/>
      </p:nvGrpSpPr>
      <p:grpSpPr>
        <a:xfrm>
          <a:off x="0" y="0"/>
          <a:ext cx="0" cy="0"/>
          <a:chOff x="0" y="0"/>
          <a:chExt cx="0" cy="0"/>
        </a:xfrm>
      </p:grpSpPr>
      <p:sp>
        <p:nvSpPr>
          <p:cNvPr id="1415" name="Google Shape;1415;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6" name="Google Shape;1416;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54531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4"/>
        <p:cNvGrpSpPr/>
        <p:nvPr/>
      </p:nvGrpSpPr>
      <p:grpSpPr>
        <a:xfrm>
          <a:off x="0" y="0"/>
          <a:ext cx="0" cy="0"/>
          <a:chOff x="0" y="0"/>
          <a:chExt cx="0" cy="0"/>
        </a:xfrm>
      </p:grpSpPr>
      <p:sp>
        <p:nvSpPr>
          <p:cNvPr id="1415" name="Google Shape;1415;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6" name="Google Shape;1416;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2260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4"/>
        <p:cNvGrpSpPr/>
        <p:nvPr/>
      </p:nvGrpSpPr>
      <p:grpSpPr>
        <a:xfrm>
          <a:off x="0" y="0"/>
          <a:ext cx="0" cy="0"/>
          <a:chOff x="0" y="0"/>
          <a:chExt cx="0" cy="0"/>
        </a:xfrm>
      </p:grpSpPr>
      <p:sp>
        <p:nvSpPr>
          <p:cNvPr id="1415" name="Google Shape;1415;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6" name="Google Shape;1416;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1415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03620" y="1587212"/>
            <a:ext cx="4283700" cy="18255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SzPts val="5500"/>
              <a:buNone/>
              <a:defRPr sz="65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803620" y="4067760"/>
            <a:ext cx="4283700" cy="27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152400" y="157303"/>
            <a:ext cx="7589840" cy="4524094"/>
            <a:chOff x="152400" y="157303"/>
            <a:chExt cx="7589840" cy="4524094"/>
          </a:xfrm>
        </p:grpSpPr>
        <p:grpSp>
          <p:nvGrpSpPr>
            <p:cNvPr id="12" name="Google Shape;12;p2"/>
            <p:cNvGrpSpPr/>
            <p:nvPr/>
          </p:nvGrpSpPr>
          <p:grpSpPr>
            <a:xfrm>
              <a:off x="152400" y="157303"/>
              <a:ext cx="1540067" cy="983325"/>
              <a:chOff x="-363350" y="-51188"/>
              <a:chExt cx="1540067" cy="983325"/>
            </a:xfrm>
          </p:grpSpPr>
          <p:sp>
            <p:nvSpPr>
              <p:cNvPr id="13" name="Google Shape;13;p2"/>
              <p:cNvSpPr/>
              <p:nvPr/>
            </p:nvSpPr>
            <p:spPr>
              <a:xfrm rot="5400000">
                <a:off x="1129720" y="-51163"/>
                <a:ext cx="43" cy="93951"/>
              </a:xfrm>
              <a:custGeom>
                <a:avLst/>
                <a:gdLst/>
                <a:ahLst/>
                <a:cxnLst/>
                <a:rect l="l" t="t" r="r" b="b"/>
                <a:pathLst>
                  <a:path w="1" h="2190" fill="none" extrusionOk="0">
                    <a:moveTo>
                      <a:pt x="0" y="2189"/>
                    </a:moveTo>
                    <a:lnTo>
                      <a:pt x="0"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840874" y="-51807"/>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400000">
                <a:off x="551385" y="-51807"/>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262582" y="-51163"/>
                <a:ext cx="43" cy="93951"/>
              </a:xfrm>
              <a:custGeom>
                <a:avLst/>
                <a:gdLst/>
                <a:ahLst/>
                <a:cxnLst/>
                <a:rect l="l" t="t" r="r" b="b"/>
                <a:pathLst>
                  <a:path w="1" h="2190" fill="none" extrusionOk="0">
                    <a:moveTo>
                      <a:pt x="0" y="2189"/>
                    </a:moveTo>
                    <a:lnTo>
                      <a:pt x="0"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26264" y="-51807"/>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a:off x="-363350" y="-51188"/>
                <a:ext cx="1540067" cy="983325"/>
                <a:chOff x="-363350" y="-51188"/>
                <a:chExt cx="1540067" cy="983325"/>
              </a:xfrm>
            </p:grpSpPr>
            <p:sp>
              <p:nvSpPr>
                <p:cNvPr id="19" name="Google Shape;19;p2"/>
                <p:cNvSpPr/>
                <p:nvPr/>
              </p:nvSpPr>
              <p:spPr>
                <a:xfrm rot="5400000">
                  <a:off x="-362688" y="884495"/>
                  <a:ext cx="95244" cy="43"/>
                </a:xfrm>
                <a:custGeom>
                  <a:avLst/>
                  <a:gdLst/>
                  <a:ahLst/>
                  <a:cxnLst/>
                  <a:rect l="l" t="t" r="r" b="b"/>
                  <a:pathLst>
                    <a:path w="2220" h="1" fill="none" extrusionOk="0">
                      <a:moveTo>
                        <a:pt x="2219" y="0"/>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15731" y="837541"/>
                  <a:ext cx="0" cy="95238"/>
                </a:xfrm>
                <a:custGeom>
                  <a:avLst/>
                  <a:gdLst/>
                  <a:ahLst/>
                  <a:cxnLst/>
                  <a:rect l="l" t="t" r="r" b="b"/>
                  <a:pathLst>
                    <a:path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5400000">
                  <a:off x="1082098" y="588467"/>
                  <a:ext cx="95244" cy="43"/>
                </a:xfrm>
                <a:custGeom>
                  <a:avLst/>
                  <a:gdLst/>
                  <a:ahLst/>
                  <a:cxnLst/>
                  <a:rect l="l" t="t" r="r" b="b"/>
                  <a:pathLst>
                    <a:path w="2220" h="1" fill="none" extrusionOk="0">
                      <a:moveTo>
                        <a:pt x="2219"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5400000">
                  <a:off x="1129720" y="542178"/>
                  <a:ext cx="43" cy="93951"/>
                </a:xfrm>
                <a:custGeom>
                  <a:avLst/>
                  <a:gdLst/>
                  <a:ahLst/>
                  <a:cxnLst/>
                  <a:rect l="l" t="t" r="r" b="b"/>
                  <a:pathLst>
                    <a:path w="1" h="2190" fill="none" extrusionOk="0">
                      <a:moveTo>
                        <a:pt x="0" y="2189"/>
                      </a:moveTo>
                      <a:lnTo>
                        <a:pt x="0"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5400000">
                  <a:off x="792652" y="588467"/>
                  <a:ext cx="95244" cy="43"/>
                </a:xfrm>
                <a:custGeom>
                  <a:avLst/>
                  <a:gdLst/>
                  <a:ahLst/>
                  <a:cxnLst/>
                  <a:rect l="l" t="t" r="r" b="b"/>
                  <a:pathLst>
                    <a:path w="2220" h="1" fill="none" extrusionOk="0">
                      <a:moveTo>
                        <a:pt x="2219" y="1"/>
                      </a:moveTo>
                      <a:lnTo>
                        <a:pt x="1"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5400000">
                  <a:off x="840874" y="541535"/>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5400000">
                  <a:off x="504450" y="588467"/>
                  <a:ext cx="95244" cy="43"/>
                </a:xfrm>
                <a:custGeom>
                  <a:avLst/>
                  <a:gdLst/>
                  <a:ahLst/>
                  <a:cxnLst/>
                  <a:rect l="l" t="t" r="r" b="b"/>
                  <a:pathLst>
                    <a:path w="2220" h="1" fill="none" extrusionOk="0">
                      <a:moveTo>
                        <a:pt x="2219"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5400000">
                  <a:off x="551385" y="541535"/>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5400000">
                  <a:off x="214960" y="588467"/>
                  <a:ext cx="95244" cy="43"/>
                </a:xfrm>
                <a:custGeom>
                  <a:avLst/>
                  <a:gdLst/>
                  <a:ahLst/>
                  <a:cxnLst/>
                  <a:rect l="l" t="t" r="r" b="b"/>
                  <a:pathLst>
                    <a:path w="2220" h="1" fill="none" extrusionOk="0">
                      <a:moveTo>
                        <a:pt x="2219"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5400000">
                  <a:off x="262582" y="542178"/>
                  <a:ext cx="43" cy="93951"/>
                </a:xfrm>
                <a:custGeom>
                  <a:avLst/>
                  <a:gdLst/>
                  <a:ahLst/>
                  <a:cxnLst/>
                  <a:rect l="l" t="t" r="r" b="b"/>
                  <a:pathLst>
                    <a:path w="1" h="2190" fill="none" extrusionOk="0">
                      <a:moveTo>
                        <a:pt x="0" y="2189"/>
                      </a:moveTo>
                      <a:lnTo>
                        <a:pt x="0"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5400000">
                  <a:off x="-74529" y="588467"/>
                  <a:ext cx="95244" cy="43"/>
                </a:xfrm>
                <a:custGeom>
                  <a:avLst/>
                  <a:gdLst/>
                  <a:ahLst/>
                  <a:cxnLst/>
                  <a:rect l="l" t="t" r="r" b="b"/>
                  <a:pathLst>
                    <a:path w="2220" h="1" fill="none" extrusionOk="0">
                      <a:moveTo>
                        <a:pt x="2219"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5400000">
                  <a:off x="-26264" y="541535"/>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5400000">
                  <a:off x="-362688" y="588467"/>
                  <a:ext cx="95244" cy="43"/>
                </a:xfrm>
                <a:custGeom>
                  <a:avLst/>
                  <a:gdLst/>
                  <a:ahLst/>
                  <a:cxnLst/>
                  <a:rect l="l" t="t" r="r" b="b"/>
                  <a:pathLst>
                    <a:path w="2220" h="1" fill="none" extrusionOk="0">
                      <a:moveTo>
                        <a:pt x="2219"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5400000">
                  <a:off x="-315753" y="541535"/>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5400000">
                  <a:off x="1082098" y="292440"/>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1129720" y="244821"/>
                  <a:ext cx="43" cy="93951"/>
                </a:xfrm>
                <a:custGeom>
                  <a:avLst/>
                  <a:gdLst/>
                  <a:ahLst/>
                  <a:cxnLst/>
                  <a:rect l="l" t="t" r="r" b="b"/>
                  <a:pathLst>
                    <a:path w="1" h="2190" fill="none" extrusionOk="0">
                      <a:moveTo>
                        <a:pt x="1" y="2189"/>
                      </a:moveTo>
                      <a:lnTo>
                        <a:pt x="1"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792652" y="292440"/>
                  <a:ext cx="95244" cy="43"/>
                </a:xfrm>
                <a:custGeom>
                  <a:avLst/>
                  <a:gdLst/>
                  <a:ahLst/>
                  <a:cxnLst/>
                  <a:rect l="l" t="t" r="r" b="b"/>
                  <a:pathLst>
                    <a:path w="2220" h="1" fill="none" extrusionOk="0">
                      <a:moveTo>
                        <a:pt x="2220" y="1"/>
                      </a:moveTo>
                      <a:lnTo>
                        <a:pt x="1"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5400000">
                  <a:off x="840874" y="244178"/>
                  <a:ext cx="43" cy="95238"/>
                </a:xfrm>
                <a:custGeom>
                  <a:avLst/>
                  <a:gdLst/>
                  <a:ahLst/>
                  <a:cxnLst/>
                  <a:rect l="l" t="t" r="r" b="b"/>
                  <a:pathLst>
                    <a:path w="1" h="2220" fill="none" extrusionOk="0">
                      <a:moveTo>
                        <a:pt x="1" y="2219"/>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5400000">
                  <a:off x="504450" y="292440"/>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5400000">
                  <a:off x="551385" y="244178"/>
                  <a:ext cx="43" cy="95238"/>
                </a:xfrm>
                <a:custGeom>
                  <a:avLst/>
                  <a:gdLst/>
                  <a:ahLst/>
                  <a:cxnLst/>
                  <a:rect l="l" t="t" r="r" b="b"/>
                  <a:pathLst>
                    <a:path w="1" h="2220" fill="none" extrusionOk="0">
                      <a:moveTo>
                        <a:pt x="1" y="2219"/>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5400000">
                  <a:off x="214960" y="292440"/>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rot="5400000">
                  <a:off x="262582" y="244821"/>
                  <a:ext cx="43" cy="93951"/>
                </a:xfrm>
                <a:custGeom>
                  <a:avLst/>
                  <a:gdLst/>
                  <a:ahLst/>
                  <a:cxnLst/>
                  <a:rect l="l" t="t" r="r" b="b"/>
                  <a:pathLst>
                    <a:path w="1" h="2190" fill="none" extrusionOk="0">
                      <a:moveTo>
                        <a:pt x="1" y="2189"/>
                      </a:moveTo>
                      <a:lnTo>
                        <a:pt x="1"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5400000">
                  <a:off x="-74529" y="292440"/>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5400000">
                  <a:off x="-26264" y="244178"/>
                  <a:ext cx="43" cy="95238"/>
                </a:xfrm>
                <a:custGeom>
                  <a:avLst/>
                  <a:gdLst/>
                  <a:ahLst/>
                  <a:cxnLst/>
                  <a:rect l="l" t="t" r="r" b="b"/>
                  <a:pathLst>
                    <a:path w="1" h="2220" fill="none" extrusionOk="0">
                      <a:moveTo>
                        <a:pt x="1" y="2219"/>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5400000">
                  <a:off x="-362688" y="292440"/>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5400000">
                  <a:off x="-315753" y="244178"/>
                  <a:ext cx="43" cy="95238"/>
                </a:xfrm>
                <a:custGeom>
                  <a:avLst/>
                  <a:gdLst/>
                  <a:ahLst/>
                  <a:cxnLst/>
                  <a:rect l="l" t="t" r="r" b="b"/>
                  <a:pathLst>
                    <a:path w="1" h="2220" fill="none" extrusionOk="0">
                      <a:moveTo>
                        <a:pt x="1" y="2219"/>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5400000">
                  <a:off x="1082098" y="-3587"/>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5400000">
                  <a:off x="792652" y="-3587"/>
                  <a:ext cx="95244" cy="43"/>
                </a:xfrm>
                <a:custGeom>
                  <a:avLst/>
                  <a:gdLst/>
                  <a:ahLst/>
                  <a:cxnLst/>
                  <a:rect l="l" t="t" r="r" b="b"/>
                  <a:pathLst>
                    <a:path w="2220" h="1" fill="none" extrusionOk="0">
                      <a:moveTo>
                        <a:pt x="2220" y="1"/>
                      </a:moveTo>
                      <a:lnTo>
                        <a:pt x="1"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5400000">
                  <a:off x="504450" y="-3587"/>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5400000">
                  <a:off x="214960" y="-3587"/>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5400000">
                  <a:off x="-74529" y="-3587"/>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5400000">
                  <a:off x="-362688" y="-3587"/>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51;p2"/>
              <p:cNvSpPr/>
              <p:nvPr/>
            </p:nvSpPr>
            <p:spPr>
              <a:xfrm rot="5400000">
                <a:off x="-315753" y="-51807"/>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5538440" y="3930550"/>
              <a:ext cx="2203800" cy="750847"/>
              <a:chOff x="5538440" y="3930550"/>
              <a:chExt cx="2203800" cy="750847"/>
            </a:xfrm>
          </p:grpSpPr>
          <p:cxnSp>
            <p:nvCxnSpPr>
              <p:cNvPr id="53" name="Google Shape;53;p2"/>
              <p:cNvCxnSpPr/>
              <p:nvPr/>
            </p:nvCxnSpPr>
            <p:spPr>
              <a:xfrm>
                <a:off x="5538440" y="4118262"/>
                <a:ext cx="2203800" cy="0"/>
              </a:xfrm>
              <a:prstGeom prst="straightConnector1">
                <a:avLst/>
              </a:prstGeom>
              <a:noFill/>
              <a:ln w="19050" cap="flat" cmpd="sng">
                <a:solidFill>
                  <a:schemeClr val="dk1"/>
                </a:solidFill>
                <a:prstDash val="dot"/>
                <a:round/>
                <a:headEnd type="none" w="med" len="med"/>
                <a:tailEnd type="none" w="med" len="med"/>
              </a:ln>
            </p:spPr>
          </p:cxnSp>
          <p:cxnSp>
            <p:nvCxnSpPr>
              <p:cNvPr id="54" name="Google Shape;54;p2"/>
              <p:cNvCxnSpPr/>
              <p:nvPr/>
            </p:nvCxnSpPr>
            <p:spPr>
              <a:xfrm>
                <a:off x="5538440" y="4305974"/>
                <a:ext cx="2203800" cy="0"/>
              </a:xfrm>
              <a:prstGeom prst="straightConnector1">
                <a:avLst/>
              </a:prstGeom>
              <a:noFill/>
              <a:ln w="19050" cap="flat" cmpd="sng">
                <a:solidFill>
                  <a:schemeClr val="dk1"/>
                </a:solidFill>
                <a:prstDash val="dot"/>
                <a:round/>
                <a:headEnd type="none" w="med" len="med"/>
                <a:tailEnd type="none" w="med" len="med"/>
              </a:ln>
            </p:spPr>
          </p:cxnSp>
          <p:cxnSp>
            <p:nvCxnSpPr>
              <p:cNvPr id="55" name="Google Shape;55;p2"/>
              <p:cNvCxnSpPr/>
              <p:nvPr/>
            </p:nvCxnSpPr>
            <p:spPr>
              <a:xfrm>
                <a:off x="5538440" y="4493685"/>
                <a:ext cx="2203800" cy="0"/>
              </a:xfrm>
              <a:prstGeom prst="straightConnector1">
                <a:avLst/>
              </a:prstGeom>
              <a:noFill/>
              <a:ln w="19050" cap="flat" cmpd="sng">
                <a:solidFill>
                  <a:schemeClr val="dk1"/>
                </a:solidFill>
                <a:prstDash val="dot"/>
                <a:round/>
                <a:headEnd type="none" w="med" len="med"/>
                <a:tailEnd type="none" w="med" len="med"/>
              </a:ln>
            </p:spPr>
          </p:cxnSp>
          <p:cxnSp>
            <p:nvCxnSpPr>
              <p:cNvPr id="56" name="Google Shape;56;p2"/>
              <p:cNvCxnSpPr/>
              <p:nvPr/>
            </p:nvCxnSpPr>
            <p:spPr>
              <a:xfrm>
                <a:off x="5538440" y="4681397"/>
                <a:ext cx="2203800" cy="0"/>
              </a:xfrm>
              <a:prstGeom prst="straightConnector1">
                <a:avLst/>
              </a:prstGeom>
              <a:noFill/>
              <a:ln w="19050" cap="flat" cmpd="sng">
                <a:solidFill>
                  <a:schemeClr val="dk1"/>
                </a:solidFill>
                <a:prstDash val="dot"/>
                <a:round/>
                <a:headEnd type="none" w="med" len="med"/>
                <a:tailEnd type="none" w="med" len="med"/>
              </a:ln>
            </p:spPr>
          </p:cxnSp>
          <p:cxnSp>
            <p:nvCxnSpPr>
              <p:cNvPr id="57" name="Google Shape;57;p2"/>
              <p:cNvCxnSpPr/>
              <p:nvPr/>
            </p:nvCxnSpPr>
            <p:spPr>
              <a:xfrm>
                <a:off x="5538440" y="3930550"/>
                <a:ext cx="2203800" cy="0"/>
              </a:xfrm>
              <a:prstGeom prst="straightConnector1">
                <a:avLst/>
              </a:prstGeom>
              <a:noFill/>
              <a:ln w="19050" cap="flat" cmpd="sng">
                <a:solidFill>
                  <a:schemeClr val="dk1"/>
                </a:solidFill>
                <a:prstDash val="dot"/>
                <a:round/>
                <a:headEnd type="none" w="med" len="med"/>
                <a:tailEnd type="none" w="med" len="med"/>
              </a:ln>
            </p:spPr>
          </p:cxnSp>
        </p:grpSp>
        <p:grpSp>
          <p:nvGrpSpPr>
            <p:cNvPr id="58" name="Google Shape;58;p2"/>
            <p:cNvGrpSpPr/>
            <p:nvPr/>
          </p:nvGrpSpPr>
          <p:grpSpPr>
            <a:xfrm>
              <a:off x="2103065" y="233517"/>
              <a:ext cx="2239332" cy="610447"/>
              <a:chOff x="489414" y="450012"/>
              <a:chExt cx="2153203" cy="586912"/>
            </a:xfrm>
          </p:grpSpPr>
          <p:sp>
            <p:nvSpPr>
              <p:cNvPr id="59" name="Google Shape;59;p2"/>
              <p:cNvSpPr/>
              <p:nvPr/>
            </p:nvSpPr>
            <p:spPr>
              <a:xfrm>
                <a:off x="489414" y="450012"/>
                <a:ext cx="2153203" cy="586912"/>
              </a:xfrm>
              <a:custGeom>
                <a:avLst/>
                <a:gdLst/>
                <a:ahLst/>
                <a:cxnLst/>
                <a:rect l="l" t="t" r="r" b="b"/>
                <a:pathLst>
                  <a:path w="50518" h="13770" fill="none" extrusionOk="0">
                    <a:moveTo>
                      <a:pt x="50518" y="0"/>
                    </a:moveTo>
                    <a:lnTo>
                      <a:pt x="0" y="0"/>
                    </a:lnTo>
                    <a:lnTo>
                      <a:pt x="0" y="9089"/>
                    </a:lnTo>
                    <a:lnTo>
                      <a:pt x="38755" y="9089"/>
                    </a:lnTo>
                    <a:lnTo>
                      <a:pt x="41217" y="13344"/>
                    </a:lnTo>
                    <a:cubicBezTo>
                      <a:pt x="41460" y="13770"/>
                      <a:pt x="42129" y="13587"/>
                      <a:pt x="42129" y="13101"/>
                    </a:cubicBezTo>
                    <a:lnTo>
                      <a:pt x="42129" y="9089"/>
                    </a:lnTo>
                    <a:lnTo>
                      <a:pt x="50518" y="9089"/>
                    </a:lnTo>
                    <a:close/>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 name="Google Shape;60;p2"/>
              <p:cNvGrpSpPr/>
              <p:nvPr/>
            </p:nvGrpSpPr>
            <p:grpSpPr>
              <a:xfrm>
                <a:off x="584420" y="519414"/>
                <a:ext cx="1963411" cy="246971"/>
                <a:chOff x="571861" y="517439"/>
                <a:chExt cx="1963411" cy="246971"/>
              </a:xfrm>
            </p:grpSpPr>
            <p:sp>
              <p:nvSpPr>
                <p:cNvPr id="61" name="Google Shape;61;p2"/>
                <p:cNvSpPr/>
                <p:nvPr/>
              </p:nvSpPr>
              <p:spPr>
                <a:xfrm>
                  <a:off x="571861" y="517439"/>
                  <a:ext cx="246316" cy="246971"/>
                </a:xfrm>
                <a:custGeom>
                  <a:avLst/>
                  <a:gdLst/>
                  <a:ahLst/>
                  <a:cxnLst/>
                  <a:rect l="l" t="t" r="r" b="b"/>
                  <a:pathLst>
                    <a:path w="11642" h="11673" fill="none" extrusionOk="0">
                      <a:moveTo>
                        <a:pt x="3283" y="11672"/>
                      </a:moveTo>
                      <a:lnTo>
                        <a:pt x="5836" y="9119"/>
                      </a:lnTo>
                      <a:lnTo>
                        <a:pt x="8359" y="11672"/>
                      </a:lnTo>
                      <a:lnTo>
                        <a:pt x="11642" y="8389"/>
                      </a:lnTo>
                      <a:lnTo>
                        <a:pt x="9089" y="5836"/>
                      </a:lnTo>
                      <a:lnTo>
                        <a:pt x="11642" y="3283"/>
                      </a:lnTo>
                      <a:lnTo>
                        <a:pt x="8359" y="0"/>
                      </a:lnTo>
                      <a:lnTo>
                        <a:pt x="5836" y="2554"/>
                      </a:lnTo>
                      <a:lnTo>
                        <a:pt x="3283" y="0"/>
                      </a:lnTo>
                      <a:lnTo>
                        <a:pt x="0" y="3283"/>
                      </a:lnTo>
                      <a:lnTo>
                        <a:pt x="2554" y="5836"/>
                      </a:lnTo>
                      <a:lnTo>
                        <a:pt x="0" y="8389"/>
                      </a:lnTo>
                      <a:close/>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49850" y="517474"/>
                  <a:ext cx="246900" cy="246900"/>
                </a:xfrm>
                <a:prstGeom prst="noSmoking">
                  <a:avLst>
                    <a:gd name="adj" fmla="val 1875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1328423" y="517750"/>
                  <a:ext cx="246348" cy="246348"/>
                </a:xfrm>
                <a:prstGeom prst="irregularSeal2">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706444" y="517474"/>
                  <a:ext cx="246900" cy="246900"/>
                </a:xfrm>
                <a:prstGeom prst="smileyFace">
                  <a:avLst>
                    <a:gd name="adj" fmla="val -465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085017" y="517486"/>
                  <a:ext cx="185132" cy="246876"/>
                </a:xfrm>
                <a:custGeom>
                  <a:avLst/>
                  <a:gdLst/>
                  <a:ahLst/>
                  <a:cxnLst/>
                  <a:rect l="l" t="t" r="r" b="b"/>
                  <a:pathLst>
                    <a:path w="30238" h="40705" extrusionOk="0">
                      <a:moveTo>
                        <a:pt x="21063" y="0"/>
                      </a:moveTo>
                      <a:lnTo>
                        <a:pt x="14602" y="13956"/>
                      </a:lnTo>
                      <a:lnTo>
                        <a:pt x="8529" y="5470"/>
                      </a:lnTo>
                      <a:lnTo>
                        <a:pt x="0" y="40704"/>
                      </a:lnTo>
                      <a:lnTo>
                        <a:pt x="11802" y="21321"/>
                      </a:lnTo>
                      <a:lnTo>
                        <a:pt x="17445" y="30280"/>
                      </a:lnTo>
                      <a:lnTo>
                        <a:pt x="30237" y="9045"/>
                      </a:lnTo>
                      <a:lnTo>
                        <a:pt x="21063" y="0"/>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401823" y="517474"/>
                  <a:ext cx="133449" cy="246900"/>
                </a:xfrm>
                <a:prstGeom prst="rect">
                  <a:avLst/>
                </a:prstGeom>
              </p:spPr>
              <p:txBody>
                <a:bodyPr>
                  <a:prstTxWarp prst="textPlain">
                    <a:avLst/>
                  </a:prstTxWarp>
                </a:bodyPr>
                <a:lstStyle/>
                <a:p>
                  <a:pPr lvl="0" algn="ctr"/>
                  <a:r>
                    <a:rPr b="0" i="0">
                      <a:ln w="19050" cap="flat" cmpd="sng">
                        <a:solidFill>
                          <a:schemeClr val="lt2"/>
                        </a:solidFill>
                        <a:prstDash val="solid"/>
                        <a:round/>
                        <a:headEnd type="none" w="sm" len="sm"/>
                        <a:tailEnd type="none" w="sm" len="sm"/>
                      </a:ln>
                      <a:noFill/>
                      <a:latin typeface="Arial"/>
                    </a:rPr>
                    <a:t>!!</a:t>
                  </a:r>
                </a:p>
              </p:txBody>
            </p:sp>
          </p:gr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CUSTOM_18">
    <p:spTree>
      <p:nvGrpSpPr>
        <p:cNvPr id="1" name="Shape 626"/>
        <p:cNvGrpSpPr/>
        <p:nvPr/>
      </p:nvGrpSpPr>
      <p:grpSpPr>
        <a:xfrm>
          <a:off x="0" y="0"/>
          <a:ext cx="0" cy="0"/>
          <a:chOff x="0" y="0"/>
          <a:chExt cx="0" cy="0"/>
        </a:xfrm>
      </p:grpSpPr>
      <p:grpSp>
        <p:nvGrpSpPr>
          <p:cNvPr id="627" name="Google Shape;627;p14"/>
          <p:cNvGrpSpPr/>
          <p:nvPr/>
        </p:nvGrpSpPr>
        <p:grpSpPr>
          <a:xfrm>
            <a:off x="342332" y="312415"/>
            <a:ext cx="8459337" cy="4518670"/>
            <a:chOff x="368994" y="312415"/>
            <a:chExt cx="8459337" cy="4518670"/>
          </a:xfrm>
        </p:grpSpPr>
        <p:grpSp>
          <p:nvGrpSpPr>
            <p:cNvPr id="628" name="Google Shape;628;p14"/>
            <p:cNvGrpSpPr/>
            <p:nvPr/>
          </p:nvGrpSpPr>
          <p:grpSpPr>
            <a:xfrm>
              <a:off x="368994" y="312415"/>
              <a:ext cx="2323437" cy="4518670"/>
              <a:chOff x="76275" y="76285"/>
              <a:chExt cx="2566200" cy="4990800"/>
            </a:xfrm>
          </p:grpSpPr>
          <p:grpSp>
            <p:nvGrpSpPr>
              <p:cNvPr id="629" name="Google Shape;629;p14"/>
              <p:cNvGrpSpPr/>
              <p:nvPr/>
            </p:nvGrpSpPr>
            <p:grpSpPr>
              <a:xfrm>
                <a:off x="76275" y="76285"/>
                <a:ext cx="2566200" cy="4990800"/>
                <a:chOff x="76275" y="76285"/>
                <a:chExt cx="2566200" cy="4990800"/>
              </a:xfrm>
            </p:grpSpPr>
            <p:sp>
              <p:nvSpPr>
                <p:cNvPr id="630" name="Google Shape;630;p14"/>
                <p:cNvSpPr/>
                <p:nvPr/>
              </p:nvSpPr>
              <p:spPr>
                <a:xfrm>
                  <a:off x="76275" y="76285"/>
                  <a:ext cx="2566200" cy="4990800"/>
                </a:xfrm>
                <a:prstGeom prst="roundRect">
                  <a:avLst>
                    <a:gd name="adj" fmla="val 4677"/>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4"/>
                <p:cNvSpPr/>
                <p:nvPr/>
              </p:nvSpPr>
              <p:spPr>
                <a:xfrm>
                  <a:off x="1050203" y="4802911"/>
                  <a:ext cx="618300" cy="127500"/>
                </a:xfrm>
                <a:prstGeom prst="roundRect">
                  <a:avLst>
                    <a:gd name="adj" fmla="val 4677"/>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2" name="Google Shape;632;p14"/>
                <p:cNvGrpSpPr/>
                <p:nvPr/>
              </p:nvGrpSpPr>
              <p:grpSpPr>
                <a:xfrm>
                  <a:off x="1227290" y="212976"/>
                  <a:ext cx="264178" cy="127500"/>
                  <a:chOff x="1293795" y="212976"/>
                  <a:chExt cx="264178" cy="127500"/>
                </a:xfrm>
              </p:grpSpPr>
              <p:sp>
                <p:nvSpPr>
                  <p:cNvPr id="633" name="Google Shape;633;p14"/>
                  <p:cNvSpPr/>
                  <p:nvPr/>
                </p:nvSpPr>
                <p:spPr>
                  <a:xfrm>
                    <a:off x="1293795" y="212976"/>
                    <a:ext cx="131100" cy="1275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4"/>
                  <p:cNvSpPr/>
                  <p:nvPr/>
                </p:nvSpPr>
                <p:spPr>
                  <a:xfrm>
                    <a:off x="1483573" y="240632"/>
                    <a:ext cx="74400" cy="72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35" name="Google Shape;635;p14"/>
              <p:cNvSpPr/>
              <p:nvPr/>
            </p:nvSpPr>
            <p:spPr>
              <a:xfrm>
                <a:off x="227625" y="467100"/>
                <a:ext cx="2263500" cy="4209300"/>
              </a:xfrm>
              <a:prstGeom prst="roundRect">
                <a:avLst>
                  <a:gd name="adj" fmla="val 4677"/>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14"/>
            <p:cNvGrpSpPr/>
            <p:nvPr/>
          </p:nvGrpSpPr>
          <p:grpSpPr>
            <a:xfrm rot="5400000">
              <a:off x="6624780" y="2103630"/>
              <a:ext cx="3617685" cy="507683"/>
              <a:chOff x="6856163" y="688475"/>
              <a:chExt cx="2083200" cy="525988"/>
            </a:xfrm>
          </p:grpSpPr>
          <p:cxnSp>
            <p:nvCxnSpPr>
              <p:cNvPr id="637" name="Google Shape;637;p14"/>
              <p:cNvCxnSpPr/>
              <p:nvPr/>
            </p:nvCxnSpPr>
            <p:spPr>
              <a:xfrm>
                <a:off x="6856163" y="688475"/>
                <a:ext cx="2083200" cy="0"/>
              </a:xfrm>
              <a:prstGeom prst="straightConnector1">
                <a:avLst/>
              </a:prstGeom>
              <a:noFill/>
              <a:ln w="19050" cap="flat" cmpd="sng">
                <a:solidFill>
                  <a:schemeClr val="lt2"/>
                </a:solidFill>
                <a:prstDash val="dot"/>
                <a:round/>
                <a:headEnd type="none" w="med" len="med"/>
                <a:tailEnd type="none" w="med" len="med"/>
              </a:ln>
            </p:spPr>
          </p:cxnSp>
          <p:cxnSp>
            <p:nvCxnSpPr>
              <p:cNvPr id="638" name="Google Shape;638;p14"/>
              <p:cNvCxnSpPr/>
              <p:nvPr/>
            </p:nvCxnSpPr>
            <p:spPr>
              <a:xfrm>
                <a:off x="6856163" y="863804"/>
                <a:ext cx="2083200" cy="0"/>
              </a:xfrm>
              <a:prstGeom prst="straightConnector1">
                <a:avLst/>
              </a:prstGeom>
              <a:noFill/>
              <a:ln w="19050" cap="flat" cmpd="sng">
                <a:solidFill>
                  <a:schemeClr val="lt2"/>
                </a:solidFill>
                <a:prstDash val="dot"/>
                <a:round/>
                <a:headEnd type="none" w="med" len="med"/>
                <a:tailEnd type="none" w="med" len="med"/>
              </a:ln>
            </p:spPr>
          </p:cxnSp>
          <p:cxnSp>
            <p:nvCxnSpPr>
              <p:cNvPr id="639" name="Google Shape;639;p14"/>
              <p:cNvCxnSpPr/>
              <p:nvPr/>
            </p:nvCxnSpPr>
            <p:spPr>
              <a:xfrm>
                <a:off x="6856163" y="1039133"/>
                <a:ext cx="2083200" cy="0"/>
              </a:xfrm>
              <a:prstGeom prst="straightConnector1">
                <a:avLst/>
              </a:prstGeom>
              <a:noFill/>
              <a:ln w="19050" cap="flat" cmpd="sng">
                <a:solidFill>
                  <a:schemeClr val="lt2"/>
                </a:solidFill>
                <a:prstDash val="dot"/>
                <a:round/>
                <a:headEnd type="none" w="med" len="med"/>
                <a:tailEnd type="none" w="med" len="med"/>
              </a:ln>
            </p:spPr>
          </p:cxnSp>
          <p:cxnSp>
            <p:nvCxnSpPr>
              <p:cNvPr id="640" name="Google Shape;640;p14"/>
              <p:cNvCxnSpPr/>
              <p:nvPr/>
            </p:nvCxnSpPr>
            <p:spPr>
              <a:xfrm>
                <a:off x="6856163" y="1214463"/>
                <a:ext cx="2083200" cy="0"/>
              </a:xfrm>
              <a:prstGeom prst="straightConnector1">
                <a:avLst/>
              </a:prstGeom>
              <a:noFill/>
              <a:ln w="19050" cap="flat" cmpd="sng">
                <a:solidFill>
                  <a:schemeClr val="lt2"/>
                </a:solidFill>
                <a:prstDash val="dot"/>
                <a:round/>
                <a:headEnd type="none" w="med" len="med"/>
                <a:tailEnd type="none" w="med" len="med"/>
              </a:ln>
            </p:spPr>
          </p:cxnSp>
        </p:grpSp>
        <p:grpSp>
          <p:nvGrpSpPr>
            <p:cNvPr id="641" name="Google Shape;641;p14"/>
            <p:cNvGrpSpPr/>
            <p:nvPr/>
          </p:nvGrpSpPr>
          <p:grpSpPr>
            <a:xfrm>
              <a:off x="7093921" y="4417350"/>
              <a:ext cx="1734410" cy="382450"/>
              <a:chOff x="7093921" y="4417350"/>
              <a:chExt cx="1734410" cy="382450"/>
            </a:xfrm>
          </p:grpSpPr>
          <p:sp>
            <p:nvSpPr>
              <p:cNvPr id="642" name="Google Shape;642;p14"/>
              <p:cNvSpPr/>
              <p:nvPr/>
            </p:nvSpPr>
            <p:spPr>
              <a:xfrm>
                <a:off x="7093921" y="4493550"/>
                <a:ext cx="1658135" cy="306250"/>
              </a:xfrm>
              <a:custGeom>
                <a:avLst/>
                <a:gdLst/>
                <a:ahLst/>
                <a:cxnLst/>
                <a:rect l="l" t="t" r="r" b="b"/>
                <a:pathLst>
                  <a:path w="51431" h="12250" extrusionOk="0">
                    <a:moveTo>
                      <a:pt x="1" y="0"/>
                    </a:moveTo>
                    <a:lnTo>
                      <a:pt x="1" y="12250"/>
                    </a:lnTo>
                    <a:lnTo>
                      <a:pt x="51430" y="12250"/>
                    </a:lnTo>
                    <a:lnTo>
                      <a:pt x="51430" y="0"/>
                    </a:lnTo>
                    <a:close/>
                  </a:path>
                </a:pathLst>
              </a:custGeom>
              <a:solidFill>
                <a:schemeClr val="accent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4"/>
              <p:cNvSpPr/>
              <p:nvPr/>
            </p:nvSpPr>
            <p:spPr>
              <a:xfrm>
                <a:off x="7170195" y="4417350"/>
                <a:ext cx="1658135" cy="306250"/>
              </a:xfrm>
              <a:custGeom>
                <a:avLst/>
                <a:gdLst/>
                <a:ahLst/>
                <a:cxnLst/>
                <a:rect l="l" t="t" r="r" b="b"/>
                <a:pathLst>
                  <a:path w="51431" h="12250" extrusionOk="0">
                    <a:moveTo>
                      <a:pt x="1" y="0"/>
                    </a:moveTo>
                    <a:lnTo>
                      <a:pt x="1" y="12250"/>
                    </a:lnTo>
                    <a:lnTo>
                      <a:pt x="51430" y="12250"/>
                    </a:lnTo>
                    <a:lnTo>
                      <a:pt x="51430" y="0"/>
                    </a:lnTo>
                    <a:close/>
                  </a:path>
                </a:pathLst>
              </a:custGeom>
              <a:solidFill>
                <a:schemeClr val="accent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4" name="Google Shape;644;p14"/>
              <p:cNvGrpSpPr/>
              <p:nvPr/>
            </p:nvGrpSpPr>
            <p:grpSpPr>
              <a:xfrm flipH="1">
                <a:off x="7234397" y="4500798"/>
                <a:ext cx="560767" cy="139276"/>
                <a:chOff x="4771000" y="1122848"/>
                <a:chExt cx="560767" cy="139276"/>
              </a:xfrm>
            </p:grpSpPr>
            <p:grpSp>
              <p:nvGrpSpPr>
                <p:cNvPr id="645" name="Google Shape;645;p14"/>
                <p:cNvGrpSpPr/>
                <p:nvPr/>
              </p:nvGrpSpPr>
              <p:grpSpPr>
                <a:xfrm>
                  <a:off x="5192567" y="1122848"/>
                  <a:ext cx="139200" cy="139200"/>
                  <a:chOff x="5192567" y="1122848"/>
                  <a:chExt cx="139200" cy="139200"/>
                </a:xfrm>
              </p:grpSpPr>
              <p:sp>
                <p:nvSpPr>
                  <p:cNvPr id="646" name="Google Shape;646;p14"/>
                  <p:cNvSpPr/>
                  <p:nvPr/>
                </p:nvSpPr>
                <p:spPr>
                  <a:xfrm>
                    <a:off x="5192567" y="1122848"/>
                    <a:ext cx="139200" cy="1392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4"/>
                  <p:cNvSpPr/>
                  <p:nvPr/>
                </p:nvSpPr>
                <p:spPr>
                  <a:xfrm rot="5400000">
                    <a:off x="5234842" y="1164441"/>
                    <a:ext cx="54682" cy="54682"/>
                  </a:xfrm>
                  <a:custGeom>
                    <a:avLst/>
                    <a:gdLst/>
                    <a:ahLst/>
                    <a:cxnLst/>
                    <a:rect l="l" t="t" r="r" b="b"/>
                    <a:pathLst>
                      <a:path w="1825" h="1825" fill="none" extrusionOk="0">
                        <a:moveTo>
                          <a:pt x="1824" y="0"/>
                        </a:moveTo>
                        <a:lnTo>
                          <a:pt x="1"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4"/>
                  <p:cNvSpPr/>
                  <p:nvPr/>
                </p:nvSpPr>
                <p:spPr>
                  <a:xfrm rot="5400000">
                    <a:off x="5234842" y="1164441"/>
                    <a:ext cx="54682" cy="54682"/>
                  </a:xfrm>
                  <a:custGeom>
                    <a:avLst/>
                    <a:gdLst/>
                    <a:ahLst/>
                    <a:cxnLst/>
                    <a:rect l="l" t="t" r="r" b="b"/>
                    <a:pathLst>
                      <a:path w="1825" h="1825" fill="none" extrusionOk="0">
                        <a:moveTo>
                          <a:pt x="1" y="0"/>
                        </a:moveTo>
                        <a:lnTo>
                          <a:pt x="1824"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 name="Google Shape;649;p14"/>
                <p:cNvGrpSpPr/>
                <p:nvPr/>
              </p:nvGrpSpPr>
              <p:grpSpPr>
                <a:xfrm>
                  <a:off x="4771000" y="1122849"/>
                  <a:ext cx="139200" cy="139200"/>
                  <a:chOff x="5192500" y="1122925"/>
                  <a:chExt cx="139200" cy="139200"/>
                </a:xfrm>
              </p:grpSpPr>
              <p:sp>
                <p:nvSpPr>
                  <p:cNvPr id="650" name="Google Shape;650;p14"/>
                  <p:cNvSpPr/>
                  <p:nvPr/>
                </p:nvSpPr>
                <p:spPr>
                  <a:xfrm>
                    <a:off x="5192500" y="1122925"/>
                    <a:ext cx="139200" cy="1392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rot="2700000">
                    <a:off x="5234299" y="1164701"/>
                    <a:ext cx="54684" cy="54684"/>
                  </a:xfrm>
                  <a:custGeom>
                    <a:avLst/>
                    <a:gdLst/>
                    <a:ahLst/>
                    <a:cxnLst/>
                    <a:rect l="l" t="t" r="r" b="b"/>
                    <a:pathLst>
                      <a:path w="1825" h="1825" fill="none" extrusionOk="0">
                        <a:moveTo>
                          <a:pt x="1824" y="0"/>
                        </a:moveTo>
                        <a:lnTo>
                          <a:pt x="1"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 name="Google Shape;652;p14"/>
                <p:cNvGrpSpPr/>
                <p:nvPr/>
              </p:nvGrpSpPr>
              <p:grpSpPr>
                <a:xfrm>
                  <a:off x="4981783" y="1122924"/>
                  <a:ext cx="139200" cy="139200"/>
                  <a:chOff x="4981783" y="1122924"/>
                  <a:chExt cx="139200" cy="139200"/>
                </a:xfrm>
              </p:grpSpPr>
              <p:sp>
                <p:nvSpPr>
                  <p:cNvPr id="653" name="Google Shape;653;p14"/>
                  <p:cNvSpPr/>
                  <p:nvPr/>
                </p:nvSpPr>
                <p:spPr>
                  <a:xfrm>
                    <a:off x="4981783" y="1122924"/>
                    <a:ext cx="139200" cy="1392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4"/>
                  <p:cNvSpPr/>
                  <p:nvPr/>
                </p:nvSpPr>
                <p:spPr>
                  <a:xfrm>
                    <a:off x="5026333" y="1167474"/>
                    <a:ext cx="50100" cy="5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
        <p:nvSpPr>
          <p:cNvPr id="655" name="Google Shape;655;p14"/>
          <p:cNvSpPr txBox="1">
            <a:spLocks noGrp="1"/>
          </p:cNvSpPr>
          <p:nvPr>
            <p:ph type="title"/>
          </p:nvPr>
        </p:nvSpPr>
        <p:spPr>
          <a:xfrm>
            <a:off x="1646250" y="3069651"/>
            <a:ext cx="5851500" cy="4023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200"/>
            </a:lvl1pPr>
            <a:lvl2pPr lvl="1" rtl="0">
              <a:spcBef>
                <a:spcPts val="0"/>
              </a:spcBef>
              <a:spcAft>
                <a:spcPts val="0"/>
              </a:spcAft>
              <a:buNone/>
              <a:defRPr sz="2200"/>
            </a:lvl2pPr>
            <a:lvl3pPr lvl="2" rtl="0">
              <a:spcBef>
                <a:spcPts val="0"/>
              </a:spcBef>
              <a:spcAft>
                <a:spcPts val="0"/>
              </a:spcAft>
              <a:buNone/>
              <a:defRPr sz="2200"/>
            </a:lvl3pPr>
            <a:lvl4pPr lvl="3" rtl="0">
              <a:spcBef>
                <a:spcPts val="0"/>
              </a:spcBef>
              <a:spcAft>
                <a:spcPts val="0"/>
              </a:spcAft>
              <a:buNone/>
              <a:defRPr sz="2200"/>
            </a:lvl4pPr>
            <a:lvl5pPr lvl="4" rtl="0">
              <a:spcBef>
                <a:spcPts val="0"/>
              </a:spcBef>
              <a:spcAft>
                <a:spcPts val="0"/>
              </a:spcAft>
              <a:buNone/>
              <a:defRPr sz="2200"/>
            </a:lvl5pPr>
            <a:lvl6pPr lvl="5" rtl="0">
              <a:spcBef>
                <a:spcPts val="0"/>
              </a:spcBef>
              <a:spcAft>
                <a:spcPts val="0"/>
              </a:spcAft>
              <a:buNone/>
              <a:defRPr sz="2200"/>
            </a:lvl6pPr>
            <a:lvl7pPr lvl="6" rtl="0">
              <a:spcBef>
                <a:spcPts val="0"/>
              </a:spcBef>
              <a:spcAft>
                <a:spcPts val="0"/>
              </a:spcAft>
              <a:buNone/>
              <a:defRPr sz="2200"/>
            </a:lvl7pPr>
            <a:lvl8pPr lvl="7" rtl="0">
              <a:spcBef>
                <a:spcPts val="0"/>
              </a:spcBef>
              <a:spcAft>
                <a:spcPts val="0"/>
              </a:spcAft>
              <a:buNone/>
              <a:defRPr sz="2200"/>
            </a:lvl8pPr>
            <a:lvl9pPr lvl="8" rtl="0">
              <a:spcBef>
                <a:spcPts val="0"/>
              </a:spcBef>
              <a:spcAft>
                <a:spcPts val="0"/>
              </a:spcAft>
              <a:buNone/>
              <a:defRPr sz="2200"/>
            </a:lvl9pPr>
          </a:lstStyle>
          <a:p>
            <a:endParaRPr/>
          </a:p>
        </p:txBody>
      </p:sp>
      <p:sp>
        <p:nvSpPr>
          <p:cNvPr id="656" name="Google Shape;656;p14"/>
          <p:cNvSpPr txBox="1">
            <a:spLocks noGrp="1"/>
          </p:cNvSpPr>
          <p:nvPr>
            <p:ph type="subTitle" idx="1"/>
          </p:nvPr>
        </p:nvSpPr>
        <p:spPr>
          <a:xfrm>
            <a:off x="1646250" y="1608197"/>
            <a:ext cx="5851500" cy="1482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600"/>
            </a:lvl1pPr>
            <a:lvl2pPr lvl="1" rtl="0">
              <a:spcBef>
                <a:spcPts val="0"/>
              </a:spcBef>
              <a:spcAft>
                <a:spcPts val="0"/>
              </a:spcAft>
              <a:buNone/>
              <a:defRPr sz="2600"/>
            </a:lvl2pPr>
            <a:lvl3pPr lvl="2" rtl="0">
              <a:spcBef>
                <a:spcPts val="0"/>
              </a:spcBef>
              <a:spcAft>
                <a:spcPts val="0"/>
              </a:spcAft>
              <a:buNone/>
              <a:defRPr sz="2600"/>
            </a:lvl3pPr>
            <a:lvl4pPr lvl="3" rtl="0">
              <a:spcBef>
                <a:spcPts val="0"/>
              </a:spcBef>
              <a:spcAft>
                <a:spcPts val="0"/>
              </a:spcAft>
              <a:buNone/>
              <a:defRPr sz="2600"/>
            </a:lvl4pPr>
            <a:lvl5pPr lvl="4" rtl="0">
              <a:spcBef>
                <a:spcPts val="0"/>
              </a:spcBef>
              <a:spcAft>
                <a:spcPts val="0"/>
              </a:spcAft>
              <a:buNone/>
              <a:defRPr sz="2600"/>
            </a:lvl5pPr>
            <a:lvl6pPr lvl="5" rtl="0">
              <a:spcBef>
                <a:spcPts val="0"/>
              </a:spcBef>
              <a:spcAft>
                <a:spcPts val="0"/>
              </a:spcAft>
              <a:buNone/>
              <a:defRPr sz="2600"/>
            </a:lvl6pPr>
            <a:lvl7pPr lvl="6" rtl="0">
              <a:spcBef>
                <a:spcPts val="0"/>
              </a:spcBef>
              <a:spcAft>
                <a:spcPts val="0"/>
              </a:spcAft>
              <a:buNone/>
              <a:defRPr sz="2600"/>
            </a:lvl7pPr>
            <a:lvl8pPr lvl="7" rtl="0">
              <a:spcBef>
                <a:spcPts val="0"/>
              </a:spcBef>
              <a:spcAft>
                <a:spcPts val="0"/>
              </a:spcAft>
              <a:buNone/>
              <a:defRPr sz="2600"/>
            </a:lvl8pPr>
            <a:lvl9pPr lvl="8" rtl="0">
              <a:spcBef>
                <a:spcPts val="0"/>
              </a:spcBef>
              <a:spcAft>
                <a:spcPts val="0"/>
              </a:spcAft>
              <a:buNone/>
              <a:defRPr sz="2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681"/>
        <p:cNvGrpSpPr/>
        <p:nvPr/>
      </p:nvGrpSpPr>
      <p:grpSpPr>
        <a:xfrm>
          <a:off x="0" y="0"/>
          <a:ext cx="0" cy="0"/>
          <a:chOff x="0" y="0"/>
          <a:chExt cx="0" cy="0"/>
        </a:xfrm>
      </p:grpSpPr>
      <p:grpSp>
        <p:nvGrpSpPr>
          <p:cNvPr id="682" name="Google Shape;682;p16"/>
          <p:cNvGrpSpPr/>
          <p:nvPr/>
        </p:nvGrpSpPr>
        <p:grpSpPr>
          <a:xfrm>
            <a:off x="76247" y="76200"/>
            <a:ext cx="8991506" cy="4991091"/>
            <a:chOff x="76247" y="76200"/>
            <a:chExt cx="8991506" cy="4991091"/>
          </a:xfrm>
        </p:grpSpPr>
        <p:sp>
          <p:nvSpPr>
            <p:cNvPr id="683" name="Google Shape;683;p16"/>
            <p:cNvSpPr/>
            <p:nvPr/>
          </p:nvSpPr>
          <p:spPr>
            <a:xfrm>
              <a:off x="76272" y="76209"/>
              <a:ext cx="8991482" cy="4991083"/>
            </a:xfrm>
            <a:custGeom>
              <a:avLst/>
              <a:gdLst/>
              <a:ahLst/>
              <a:cxnLst/>
              <a:rect l="l" t="t" r="r" b="b"/>
              <a:pathLst>
                <a:path w="99972" h="49424" extrusionOk="0">
                  <a:moveTo>
                    <a:pt x="0" y="1"/>
                  </a:moveTo>
                  <a:lnTo>
                    <a:pt x="0" y="49424"/>
                  </a:lnTo>
                  <a:lnTo>
                    <a:pt x="99972" y="49424"/>
                  </a:lnTo>
                  <a:lnTo>
                    <a:pt x="99972" y="1"/>
                  </a:ln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4" name="Google Shape;684;p16"/>
            <p:cNvGrpSpPr/>
            <p:nvPr/>
          </p:nvGrpSpPr>
          <p:grpSpPr>
            <a:xfrm>
              <a:off x="76247" y="76200"/>
              <a:ext cx="8991482" cy="270554"/>
              <a:chOff x="495040" y="1057247"/>
              <a:chExt cx="8991482" cy="270554"/>
            </a:xfrm>
          </p:grpSpPr>
          <p:sp>
            <p:nvSpPr>
              <p:cNvPr id="685" name="Google Shape;685;p16"/>
              <p:cNvSpPr/>
              <p:nvPr/>
            </p:nvSpPr>
            <p:spPr>
              <a:xfrm flipH="1">
                <a:off x="495040" y="1057247"/>
                <a:ext cx="8991482" cy="270554"/>
              </a:xfrm>
              <a:custGeom>
                <a:avLst/>
                <a:gdLst/>
                <a:ahLst/>
                <a:cxnLst/>
                <a:rect l="l" t="t" r="r" b="b"/>
                <a:pathLst>
                  <a:path w="99972" h="9029" extrusionOk="0">
                    <a:moveTo>
                      <a:pt x="0" y="1"/>
                    </a:moveTo>
                    <a:lnTo>
                      <a:pt x="0" y="9028"/>
                    </a:lnTo>
                    <a:lnTo>
                      <a:pt x="99972" y="9028"/>
                    </a:lnTo>
                    <a:lnTo>
                      <a:pt x="99972" y="1"/>
                    </a:lnTo>
                    <a:close/>
                  </a:path>
                </a:pathLst>
              </a:custGeom>
              <a:solidFill>
                <a:schemeClr val="l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6" name="Google Shape;686;p16"/>
              <p:cNvGrpSpPr/>
              <p:nvPr/>
            </p:nvGrpSpPr>
            <p:grpSpPr>
              <a:xfrm flipH="1">
                <a:off x="559172" y="1122848"/>
                <a:ext cx="560767" cy="139276"/>
                <a:chOff x="4771000" y="1122848"/>
                <a:chExt cx="560767" cy="139276"/>
              </a:xfrm>
            </p:grpSpPr>
            <p:grpSp>
              <p:nvGrpSpPr>
                <p:cNvPr id="687" name="Google Shape;687;p16"/>
                <p:cNvGrpSpPr/>
                <p:nvPr/>
              </p:nvGrpSpPr>
              <p:grpSpPr>
                <a:xfrm>
                  <a:off x="5192567" y="1122848"/>
                  <a:ext cx="139200" cy="139200"/>
                  <a:chOff x="5192567" y="1122848"/>
                  <a:chExt cx="139200" cy="139200"/>
                </a:xfrm>
              </p:grpSpPr>
              <p:sp>
                <p:nvSpPr>
                  <p:cNvPr id="688" name="Google Shape;688;p16"/>
                  <p:cNvSpPr/>
                  <p:nvPr/>
                </p:nvSpPr>
                <p:spPr>
                  <a:xfrm>
                    <a:off x="5192567" y="1122848"/>
                    <a:ext cx="139200" cy="1392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6"/>
                  <p:cNvSpPr/>
                  <p:nvPr/>
                </p:nvSpPr>
                <p:spPr>
                  <a:xfrm rot="5400000">
                    <a:off x="5234842" y="1164441"/>
                    <a:ext cx="54682" cy="54682"/>
                  </a:xfrm>
                  <a:custGeom>
                    <a:avLst/>
                    <a:gdLst/>
                    <a:ahLst/>
                    <a:cxnLst/>
                    <a:rect l="l" t="t" r="r" b="b"/>
                    <a:pathLst>
                      <a:path w="1825" h="1825" fill="none" extrusionOk="0">
                        <a:moveTo>
                          <a:pt x="1824" y="0"/>
                        </a:moveTo>
                        <a:lnTo>
                          <a:pt x="1"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6"/>
                  <p:cNvSpPr/>
                  <p:nvPr/>
                </p:nvSpPr>
                <p:spPr>
                  <a:xfrm rot="5400000">
                    <a:off x="5234842" y="1164441"/>
                    <a:ext cx="54682" cy="54682"/>
                  </a:xfrm>
                  <a:custGeom>
                    <a:avLst/>
                    <a:gdLst/>
                    <a:ahLst/>
                    <a:cxnLst/>
                    <a:rect l="l" t="t" r="r" b="b"/>
                    <a:pathLst>
                      <a:path w="1825" h="1825" fill="none" extrusionOk="0">
                        <a:moveTo>
                          <a:pt x="1" y="0"/>
                        </a:moveTo>
                        <a:lnTo>
                          <a:pt x="1824"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1" name="Google Shape;691;p16"/>
                <p:cNvGrpSpPr/>
                <p:nvPr/>
              </p:nvGrpSpPr>
              <p:grpSpPr>
                <a:xfrm>
                  <a:off x="4771000" y="1122849"/>
                  <a:ext cx="139200" cy="139200"/>
                  <a:chOff x="5192500" y="1122925"/>
                  <a:chExt cx="139200" cy="139200"/>
                </a:xfrm>
              </p:grpSpPr>
              <p:sp>
                <p:nvSpPr>
                  <p:cNvPr id="692" name="Google Shape;692;p16"/>
                  <p:cNvSpPr/>
                  <p:nvPr/>
                </p:nvSpPr>
                <p:spPr>
                  <a:xfrm>
                    <a:off x="5192500" y="1122925"/>
                    <a:ext cx="139200" cy="1392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6"/>
                  <p:cNvSpPr/>
                  <p:nvPr/>
                </p:nvSpPr>
                <p:spPr>
                  <a:xfrm rot="2700000">
                    <a:off x="5234299" y="1164701"/>
                    <a:ext cx="54684" cy="54684"/>
                  </a:xfrm>
                  <a:custGeom>
                    <a:avLst/>
                    <a:gdLst/>
                    <a:ahLst/>
                    <a:cxnLst/>
                    <a:rect l="l" t="t" r="r" b="b"/>
                    <a:pathLst>
                      <a:path w="1825" h="1825" fill="none" extrusionOk="0">
                        <a:moveTo>
                          <a:pt x="1824" y="0"/>
                        </a:moveTo>
                        <a:lnTo>
                          <a:pt x="1"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4" name="Google Shape;694;p16"/>
                <p:cNvGrpSpPr/>
                <p:nvPr/>
              </p:nvGrpSpPr>
              <p:grpSpPr>
                <a:xfrm>
                  <a:off x="4981783" y="1122924"/>
                  <a:ext cx="139200" cy="139200"/>
                  <a:chOff x="4981783" y="1122924"/>
                  <a:chExt cx="139200" cy="139200"/>
                </a:xfrm>
              </p:grpSpPr>
              <p:sp>
                <p:nvSpPr>
                  <p:cNvPr id="695" name="Google Shape;695;p16"/>
                  <p:cNvSpPr/>
                  <p:nvPr/>
                </p:nvSpPr>
                <p:spPr>
                  <a:xfrm>
                    <a:off x="4981783" y="1122924"/>
                    <a:ext cx="139200" cy="1392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6"/>
                  <p:cNvSpPr/>
                  <p:nvPr/>
                </p:nvSpPr>
                <p:spPr>
                  <a:xfrm>
                    <a:off x="5026333" y="1167474"/>
                    <a:ext cx="50100" cy="5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
        <p:nvSpPr>
          <p:cNvPr id="697" name="Google Shape;697;p16"/>
          <p:cNvSpPr txBox="1">
            <a:spLocks noGrp="1"/>
          </p:cNvSpPr>
          <p:nvPr>
            <p:ph type="title"/>
          </p:nvPr>
        </p:nvSpPr>
        <p:spPr>
          <a:xfrm>
            <a:off x="617550" y="556400"/>
            <a:ext cx="60849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698" name="Google Shape;698;p16"/>
          <p:cNvSpPr txBox="1">
            <a:spLocks noGrp="1"/>
          </p:cNvSpPr>
          <p:nvPr>
            <p:ph type="subTitle" idx="1"/>
          </p:nvPr>
        </p:nvSpPr>
        <p:spPr>
          <a:xfrm>
            <a:off x="1643375" y="1471692"/>
            <a:ext cx="25896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latin typeface="Space Grotesk"/>
                <a:ea typeface="Space Grotesk"/>
                <a:cs typeface="Space Grotesk"/>
                <a:sym typeface="Space Grotesk"/>
              </a:defRPr>
            </a:lvl1pPr>
            <a:lvl2pPr lvl="1" rtl="0">
              <a:lnSpc>
                <a:spcPct val="100000"/>
              </a:lnSpc>
              <a:spcBef>
                <a:spcPts val="0"/>
              </a:spcBef>
              <a:spcAft>
                <a:spcPts val="0"/>
              </a:spcAft>
              <a:buNone/>
              <a:defRPr sz="2200" b="1">
                <a:latin typeface="Space Grotesk"/>
                <a:ea typeface="Space Grotesk"/>
                <a:cs typeface="Space Grotesk"/>
                <a:sym typeface="Space Grotesk"/>
              </a:defRPr>
            </a:lvl2pPr>
            <a:lvl3pPr lvl="2" rtl="0">
              <a:lnSpc>
                <a:spcPct val="100000"/>
              </a:lnSpc>
              <a:spcBef>
                <a:spcPts val="0"/>
              </a:spcBef>
              <a:spcAft>
                <a:spcPts val="0"/>
              </a:spcAft>
              <a:buNone/>
              <a:defRPr sz="2200" b="1">
                <a:latin typeface="Space Grotesk"/>
                <a:ea typeface="Space Grotesk"/>
                <a:cs typeface="Space Grotesk"/>
                <a:sym typeface="Space Grotesk"/>
              </a:defRPr>
            </a:lvl3pPr>
            <a:lvl4pPr lvl="3" rtl="0">
              <a:lnSpc>
                <a:spcPct val="100000"/>
              </a:lnSpc>
              <a:spcBef>
                <a:spcPts val="0"/>
              </a:spcBef>
              <a:spcAft>
                <a:spcPts val="0"/>
              </a:spcAft>
              <a:buNone/>
              <a:defRPr sz="2200" b="1">
                <a:latin typeface="Space Grotesk"/>
                <a:ea typeface="Space Grotesk"/>
                <a:cs typeface="Space Grotesk"/>
                <a:sym typeface="Space Grotesk"/>
              </a:defRPr>
            </a:lvl4pPr>
            <a:lvl5pPr lvl="4" rtl="0">
              <a:lnSpc>
                <a:spcPct val="100000"/>
              </a:lnSpc>
              <a:spcBef>
                <a:spcPts val="0"/>
              </a:spcBef>
              <a:spcAft>
                <a:spcPts val="0"/>
              </a:spcAft>
              <a:buNone/>
              <a:defRPr sz="2200" b="1">
                <a:latin typeface="Space Grotesk"/>
                <a:ea typeface="Space Grotesk"/>
                <a:cs typeface="Space Grotesk"/>
                <a:sym typeface="Space Grotesk"/>
              </a:defRPr>
            </a:lvl5pPr>
            <a:lvl6pPr lvl="5" rtl="0">
              <a:lnSpc>
                <a:spcPct val="100000"/>
              </a:lnSpc>
              <a:spcBef>
                <a:spcPts val="0"/>
              </a:spcBef>
              <a:spcAft>
                <a:spcPts val="0"/>
              </a:spcAft>
              <a:buNone/>
              <a:defRPr sz="2200" b="1">
                <a:latin typeface="Space Grotesk"/>
                <a:ea typeface="Space Grotesk"/>
                <a:cs typeface="Space Grotesk"/>
                <a:sym typeface="Space Grotesk"/>
              </a:defRPr>
            </a:lvl6pPr>
            <a:lvl7pPr lvl="6" rtl="0">
              <a:lnSpc>
                <a:spcPct val="100000"/>
              </a:lnSpc>
              <a:spcBef>
                <a:spcPts val="0"/>
              </a:spcBef>
              <a:spcAft>
                <a:spcPts val="0"/>
              </a:spcAft>
              <a:buNone/>
              <a:defRPr sz="2200" b="1">
                <a:latin typeface="Space Grotesk"/>
                <a:ea typeface="Space Grotesk"/>
                <a:cs typeface="Space Grotesk"/>
                <a:sym typeface="Space Grotesk"/>
              </a:defRPr>
            </a:lvl7pPr>
            <a:lvl8pPr lvl="7" rtl="0">
              <a:lnSpc>
                <a:spcPct val="100000"/>
              </a:lnSpc>
              <a:spcBef>
                <a:spcPts val="0"/>
              </a:spcBef>
              <a:spcAft>
                <a:spcPts val="0"/>
              </a:spcAft>
              <a:buNone/>
              <a:defRPr sz="2200" b="1">
                <a:latin typeface="Space Grotesk"/>
                <a:ea typeface="Space Grotesk"/>
                <a:cs typeface="Space Grotesk"/>
                <a:sym typeface="Space Grotesk"/>
              </a:defRPr>
            </a:lvl8pPr>
            <a:lvl9pPr lvl="8" rtl="0">
              <a:lnSpc>
                <a:spcPct val="100000"/>
              </a:lnSpc>
              <a:spcBef>
                <a:spcPts val="0"/>
              </a:spcBef>
              <a:spcAft>
                <a:spcPts val="0"/>
              </a:spcAft>
              <a:buNone/>
              <a:defRPr sz="2200" b="1">
                <a:latin typeface="Space Grotesk"/>
                <a:ea typeface="Space Grotesk"/>
                <a:cs typeface="Space Grotesk"/>
                <a:sym typeface="Space Grotesk"/>
              </a:defRPr>
            </a:lvl9pPr>
          </a:lstStyle>
          <a:p>
            <a:endParaRPr/>
          </a:p>
        </p:txBody>
      </p:sp>
      <p:sp>
        <p:nvSpPr>
          <p:cNvPr id="699" name="Google Shape;699;p16"/>
          <p:cNvSpPr txBox="1">
            <a:spLocks noGrp="1"/>
          </p:cNvSpPr>
          <p:nvPr>
            <p:ph type="subTitle" idx="2"/>
          </p:nvPr>
        </p:nvSpPr>
        <p:spPr>
          <a:xfrm>
            <a:off x="1643375" y="1898942"/>
            <a:ext cx="25896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700" name="Google Shape;700;p16"/>
          <p:cNvSpPr txBox="1">
            <a:spLocks noGrp="1"/>
          </p:cNvSpPr>
          <p:nvPr>
            <p:ph type="subTitle" idx="3"/>
          </p:nvPr>
        </p:nvSpPr>
        <p:spPr>
          <a:xfrm>
            <a:off x="1643375" y="2588568"/>
            <a:ext cx="25896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latin typeface="Space Grotesk"/>
                <a:ea typeface="Space Grotesk"/>
                <a:cs typeface="Space Grotesk"/>
                <a:sym typeface="Space Grotesk"/>
              </a:defRPr>
            </a:lvl1pPr>
            <a:lvl2pPr lvl="1" rtl="0">
              <a:lnSpc>
                <a:spcPct val="100000"/>
              </a:lnSpc>
              <a:spcBef>
                <a:spcPts val="0"/>
              </a:spcBef>
              <a:spcAft>
                <a:spcPts val="0"/>
              </a:spcAft>
              <a:buNone/>
              <a:defRPr sz="2200" b="1">
                <a:latin typeface="Space Grotesk"/>
                <a:ea typeface="Space Grotesk"/>
                <a:cs typeface="Space Grotesk"/>
                <a:sym typeface="Space Grotesk"/>
              </a:defRPr>
            </a:lvl2pPr>
            <a:lvl3pPr lvl="2" rtl="0">
              <a:lnSpc>
                <a:spcPct val="100000"/>
              </a:lnSpc>
              <a:spcBef>
                <a:spcPts val="0"/>
              </a:spcBef>
              <a:spcAft>
                <a:spcPts val="0"/>
              </a:spcAft>
              <a:buNone/>
              <a:defRPr sz="2200" b="1">
                <a:latin typeface="Space Grotesk"/>
                <a:ea typeface="Space Grotesk"/>
                <a:cs typeface="Space Grotesk"/>
                <a:sym typeface="Space Grotesk"/>
              </a:defRPr>
            </a:lvl3pPr>
            <a:lvl4pPr lvl="3" rtl="0">
              <a:lnSpc>
                <a:spcPct val="100000"/>
              </a:lnSpc>
              <a:spcBef>
                <a:spcPts val="0"/>
              </a:spcBef>
              <a:spcAft>
                <a:spcPts val="0"/>
              </a:spcAft>
              <a:buNone/>
              <a:defRPr sz="2200" b="1">
                <a:latin typeface="Space Grotesk"/>
                <a:ea typeface="Space Grotesk"/>
                <a:cs typeface="Space Grotesk"/>
                <a:sym typeface="Space Grotesk"/>
              </a:defRPr>
            </a:lvl4pPr>
            <a:lvl5pPr lvl="4" rtl="0">
              <a:lnSpc>
                <a:spcPct val="100000"/>
              </a:lnSpc>
              <a:spcBef>
                <a:spcPts val="0"/>
              </a:spcBef>
              <a:spcAft>
                <a:spcPts val="0"/>
              </a:spcAft>
              <a:buNone/>
              <a:defRPr sz="2200" b="1">
                <a:latin typeface="Space Grotesk"/>
                <a:ea typeface="Space Grotesk"/>
                <a:cs typeface="Space Grotesk"/>
                <a:sym typeface="Space Grotesk"/>
              </a:defRPr>
            </a:lvl5pPr>
            <a:lvl6pPr lvl="5" rtl="0">
              <a:lnSpc>
                <a:spcPct val="100000"/>
              </a:lnSpc>
              <a:spcBef>
                <a:spcPts val="0"/>
              </a:spcBef>
              <a:spcAft>
                <a:spcPts val="0"/>
              </a:spcAft>
              <a:buNone/>
              <a:defRPr sz="2200" b="1">
                <a:latin typeface="Space Grotesk"/>
                <a:ea typeface="Space Grotesk"/>
                <a:cs typeface="Space Grotesk"/>
                <a:sym typeface="Space Grotesk"/>
              </a:defRPr>
            </a:lvl6pPr>
            <a:lvl7pPr lvl="6" rtl="0">
              <a:lnSpc>
                <a:spcPct val="100000"/>
              </a:lnSpc>
              <a:spcBef>
                <a:spcPts val="0"/>
              </a:spcBef>
              <a:spcAft>
                <a:spcPts val="0"/>
              </a:spcAft>
              <a:buNone/>
              <a:defRPr sz="2200" b="1">
                <a:latin typeface="Space Grotesk"/>
                <a:ea typeface="Space Grotesk"/>
                <a:cs typeface="Space Grotesk"/>
                <a:sym typeface="Space Grotesk"/>
              </a:defRPr>
            </a:lvl7pPr>
            <a:lvl8pPr lvl="7" rtl="0">
              <a:lnSpc>
                <a:spcPct val="100000"/>
              </a:lnSpc>
              <a:spcBef>
                <a:spcPts val="0"/>
              </a:spcBef>
              <a:spcAft>
                <a:spcPts val="0"/>
              </a:spcAft>
              <a:buNone/>
              <a:defRPr sz="2200" b="1">
                <a:latin typeface="Space Grotesk"/>
                <a:ea typeface="Space Grotesk"/>
                <a:cs typeface="Space Grotesk"/>
                <a:sym typeface="Space Grotesk"/>
              </a:defRPr>
            </a:lvl8pPr>
            <a:lvl9pPr lvl="8" rtl="0">
              <a:lnSpc>
                <a:spcPct val="100000"/>
              </a:lnSpc>
              <a:spcBef>
                <a:spcPts val="0"/>
              </a:spcBef>
              <a:spcAft>
                <a:spcPts val="0"/>
              </a:spcAft>
              <a:buNone/>
              <a:defRPr sz="2200" b="1">
                <a:latin typeface="Space Grotesk"/>
                <a:ea typeface="Space Grotesk"/>
                <a:cs typeface="Space Grotesk"/>
                <a:sym typeface="Space Grotesk"/>
              </a:defRPr>
            </a:lvl9pPr>
          </a:lstStyle>
          <a:p>
            <a:endParaRPr/>
          </a:p>
        </p:txBody>
      </p:sp>
      <p:sp>
        <p:nvSpPr>
          <p:cNvPr id="701" name="Google Shape;701;p16"/>
          <p:cNvSpPr txBox="1">
            <a:spLocks noGrp="1"/>
          </p:cNvSpPr>
          <p:nvPr>
            <p:ph type="subTitle" idx="4"/>
          </p:nvPr>
        </p:nvSpPr>
        <p:spPr>
          <a:xfrm>
            <a:off x="1643375" y="3026253"/>
            <a:ext cx="2589600" cy="54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702" name="Google Shape;702;p16"/>
          <p:cNvSpPr txBox="1">
            <a:spLocks noGrp="1"/>
          </p:cNvSpPr>
          <p:nvPr>
            <p:ph type="subTitle" idx="5"/>
          </p:nvPr>
        </p:nvSpPr>
        <p:spPr>
          <a:xfrm>
            <a:off x="1643375" y="3699337"/>
            <a:ext cx="25896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latin typeface="Space Grotesk"/>
                <a:ea typeface="Space Grotesk"/>
                <a:cs typeface="Space Grotesk"/>
                <a:sym typeface="Space Grotesk"/>
              </a:defRPr>
            </a:lvl1pPr>
            <a:lvl2pPr lvl="1" rtl="0">
              <a:lnSpc>
                <a:spcPct val="100000"/>
              </a:lnSpc>
              <a:spcBef>
                <a:spcPts val="0"/>
              </a:spcBef>
              <a:spcAft>
                <a:spcPts val="0"/>
              </a:spcAft>
              <a:buNone/>
              <a:defRPr sz="2200" b="1">
                <a:latin typeface="Space Grotesk"/>
                <a:ea typeface="Space Grotesk"/>
                <a:cs typeface="Space Grotesk"/>
                <a:sym typeface="Space Grotesk"/>
              </a:defRPr>
            </a:lvl2pPr>
            <a:lvl3pPr lvl="2" rtl="0">
              <a:lnSpc>
                <a:spcPct val="100000"/>
              </a:lnSpc>
              <a:spcBef>
                <a:spcPts val="0"/>
              </a:spcBef>
              <a:spcAft>
                <a:spcPts val="0"/>
              </a:spcAft>
              <a:buNone/>
              <a:defRPr sz="2200" b="1">
                <a:latin typeface="Space Grotesk"/>
                <a:ea typeface="Space Grotesk"/>
                <a:cs typeface="Space Grotesk"/>
                <a:sym typeface="Space Grotesk"/>
              </a:defRPr>
            </a:lvl3pPr>
            <a:lvl4pPr lvl="3" rtl="0">
              <a:lnSpc>
                <a:spcPct val="100000"/>
              </a:lnSpc>
              <a:spcBef>
                <a:spcPts val="0"/>
              </a:spcBef>
              <a:spcAft>
                <a:spcPts val="0"/>
              </a:spcAft>
              <a:buNone/>
              <a:defRPr sz="2200" b="1">
                <a:latin typeface="Space Grotesk"/>
                <a:ea typeface="Space Grotesk"/>
                <a:cs typeface="Space Grotesk"/>
                <a:sym typeface="Space Grotesk"/>
              </a:defRPr>
            </a:lvl4pPr>
            <a:lvl5pPr lvl="4" rtl="0">
              <a:lnSpc>
                <a:spcPct val="100000"/>
              </a:lnSpc>
              <a:spcBef>
                <a:spcPts val="0"/>
              </a:spcBef>
              <a:spcAft>
                <a:spcPts val="0"/>
              </a:spcAft>
              <a:buNone/>
              <a:defRPr sz="2200" b="1">
                <a:latin typeface="Space Grotesk"/>
                <a:ea typeface="Space Grotesk"/>
                <a:cs typeface="Space Grotesk"/>
                <a:sym typeface="Space Grotesk"/>
              </a:defRPr>
            </a:lvl5pPr>
            <a:lvl6pPr lvl="5" rtl="0">
              <a:lnSpc>
                <a:spcPct val="100000"/>
              </a:lnSpc>
              <a:spcBef>
                <a:spcPts val="0"/>
              </a:spcBef>
              <a:spcAft>
                <a:spcPts val="0"/>
              </a:spcAft>
              <a:buNone/>
              <a:defRPr sz="2200" b="1">
                <a:latin typeface="Space Grotesk"/>
                <a:ea typeface="Space Grotesk"/>
                <a:cs typeface="Space Grotesk"/>
                <a:sym typeface="Space Grotesk"/>
              </a:defRPr>
            </a:lvl6pPr>
            <a:lvl7pPr lvl="6" rtl="0">
              <a:lnSpc>
                <a:spcPct val="100000"/>
              </a:lnSpc>
              <a:spcBef>
                <a:spcPts val="0"/>
              </a:spcBef>
              <a:spcAft>
                <a:spcPts val="0"/>
              </a:spcAft>
              <a:buNone/>
              <a:defRPr sz="2200" b="1">
                <a:latin typeface="Space Grotesk"/>
                <a:ea typeface="Space Grotesk"/>
                <a:cs typeface="Space Grotesk"/>
                <a:sym typeface="Space Grotesk"/>
              </a:defRPr>
            </a:lvl7pPr>
            <a:lvl8pPr lvl="7" rtl="0">
              <a:lnSpc>
                <a:spcPct val="100000"/>
              </a:lnSpc>
              <a:spcBef>
                <a:spcPts val="0"/>
              </a:spcBef>
              <a:spcAft>
                <a:spcPts val="0"/>
              </a:spcAft>
              <a:buNone/>
              <a:defRPr sz="2200" b="1">
                <a:latin typeface="Space Grotesk"/>
                <a:ea typeface="Space Grotesk"/>
                <a:cs typeface="Space Grotesk"/>
                <a:sym typeface="Space Grotesk"/>
              </a:defRPr>
            </a:lvl8pPr>
            <a:lvl9pPr lvl="8" rtl="0">
              <a:lnSpc>
                <a:spcPct val="100000"/>
              </a:lnSpc>
              <a:spcBef>
                <a:spcPts val="0"/>
              </a:spcBef>
              <a:spcAft>
                <a:spcPts val="0"/>
              </a:spcAft>
              <a:buNone/>
              <a:defRPr sz="2200" b="1">
                <a:latin typeface="Space Grotesk"/>
                <a:ea typeface="Space Grotesk"/>
                <a:cs typeface="Space Grotesk"/>
                <a:sym typeface="Space Grotesk"/>
              </a:defRPr>
            </a:lvl9pPr>
          </a:lstStyle>
          <a:p>
            <a:endParaRPr/>
          </a:p>
        </p:txBody>
      </p:sp>
      <p:sp>
        <p:nvSpPr>
          <p:cNvPr id="703" name="Google Shape;703;p16"/>
          <p:cNvSpPr txBox="1">
            <a:spLocks noGrp="1"/>
          </p:cNvSpPr>
          <p:nvPr>
            <p:ph type="subTitle" idx="6"/>
          </p:nvPr>
        </p:nvSpPr>
        <p:spPr>
          <a:xfrm>
            <a:off x="1643375" y="4139509"/>
            <a:ext cx="2589600" cy="54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grpSp>
        <p:nvGrpSpPr>
          <p:cNvPr id="704" name="Google Shape;704;p16"/>
          <p:cNvGrpSpPr/>
          <p:nvPr/>
        </p:nvGrpSpPr>
        <p:grpSpPr>
          <a:xfrm>
            <a:off x="7422364" y="461289"/>
            <a:ext cx="1540067" cy="687298"/>
            <a:chOff x="-363350" y="-51188"/>
            <a:chExt cx="1540067" cy="687298"/>
          </a:xfrm>
        </p:grpSpPr>
        <p:sp>
          <p:nvSpPr>
            <p:cNvPr id="705" name="Google Shape;705;p16"/>
            <p:cNvSpPr/>
            <p:nvPr/>
          </p:nvSpPr>
          <p:spPr>
            <a:xfrm rot="5400000">
              <a:off x="1129720" y="-51163"/>
              <a:ext cx="43" cy="93951"/>
            </a:xfrm>
            <a:custGeom>
              <a:avLst/>
              <a:gdLst/>
              <a:ahLst/>
              <a:cxnLst/>
              <a:rect l="l" t="t" r="r" b="b"/>
              <a:pathLst>
                <a:path w="1" h="2190" fill="none" extrusionOk="0">
                  <a:moveTo>
                    <a:pt x="0" y="2189"/>
                  </a:moveTo>
                  <a:lnTo>
                    <a:pt x="0"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6"/>
            <p:cNvSpPr/>
            <p:nvPr/>
          </p:nvSpPr>
          <p:spPr>
            <a:xfrm rot="5400000">
              <a:off x="840874" y="-51807"/>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6"/>
            <p:cNvSpPr/>
            <p:nvPr/>
          </p:nvSpPr>
          <p:spPr>
            <a:xfrm rot="5400000">
              <a:off x="551385" y="-51807"/>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6"/>
            <p:cNvSpPr/>
            <p:nvPr/>
          </p:nvSpPr>
          <p:spPr>
            <a:xfrm rot="5400000">
              <a:off x="262582" y="-51163"/>
              <a:ext cx="43" cy="93951"/>
            </a:xfrm>
            <a:custGeom>
              <a:avLst/>
              <a:gdLst/>
              <a:ahLst/>
              <a:cxnLst/>
              <a:rect l="l" t="t" r="r" b="b"/>
              <a:pathLst>
                <a:path w="1" h="2190" fill="none" extrusionOk="0">
                  <a:moveTo>
                    <a:pt x="0" y="2189"/>
                  </a:moveTo>
                  <a:lnTo>
                    <a:pt x="0"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6"/>
            <p:cNvSpPr/>
            <p:nvPr/>
          </p:nvSpPr>
          <p:spPr>
            <a:xfrm rot="5400000">
              <a:off x="-26264" y="-51807"/>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0" name="Google Shape;710;p16"/>
            <p:cNvGrpSpPr/>
            <p:nvPr/>
          </p:nvGrpSpPr>
          <p:grpSpPr>
            <a:xfrm>
              <a:off x="-363350" y="-51188"/>
              <a:ext cx="1540067" cy="687298"/>
              <a:chOff x="-363350" y="-51188"/>
              <a:chExt cx="1540067" cy="687298"/>
            </a:xfrm>
          </p:grpSpPr>
          <p:sp>
            <p:nvSpPr>
              <p:cNvPr id="711" name="Google Shape;711;p16"/>
              <p:cNvSpPr/>
              <p:nvPr/>
            </p:nvSpPr>
            <p:spPr>
              <a:xfrm rot="5400000">
                <a:off x="1082098" y="588467"/>
                <a:ext cx="95244" cy="43"/>
              </a:xfrm>
              <a:custGeom>
                <a:avLst/>
                <a:gdLst/>
                <a:ahLst/>
                <a:cxnLst/>
                <a:rect l="l" t="t" r="r" b="b"/>
                <a:pathLst>
                  <a:path w="2220" h="1" fill="none" extrusionOk="0">
                    <a:moveTo>
                      <a:pt x="2219"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6"/>
              <p:cNvSpPr/>
              <p:nvPr/>
            </p:nvSpPr>
            <p:spPr>
              <a:xfrm rot="5400000">
                <a:off x="1129720" y="542178"/>
                <a:ext cx="43" cy="93951"/>
              </a:xfrm>
              <a:custGeom>
                <a:avLst/>
                <a:gdLst/>
                <a:ahLst/>
                <a:cxnLst/>
                <a:rect l="l" t="t" r="r" b="b"/>
                <a:pathLst>
                  <a:path w="1" h="2190" fill="none" extrusionOk="0">
                    <a:moveTo>
                      <a:pt x="0" y="2189"/>
                    </a:moveTo>
                    <a:lnTo>
                      <a:pt x="0"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6"/>
              <p:cNvSpPr/>
              <p:nvPr/>
            </p:nvSpPr>
            <p:spPr>
              <a:xfrm rot="5400000">
                <a:off x="792652" y="588467"/>
                <a:ext cx="95244" cy="43"/>
              </a:xfrm>
              <a:custGeom>
                <a:avLst/>
                <a:gdLst/>
                <a:ahLst/>
                <a:cxnLst/>
                <a:rect l="l" t="t" r="r" b="b"/>
                <a:pathLst>
                  <a:path w="2220" h="1" fill="none" extrusionOk="0">
                    <a:moveTo>
                      <a:pt x="2219" y="1"/>
                    </a:moveTo>
                    <a:lnTo>
                      <a:pt x="1"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6"/>
              <p:cNvSpPr/>
              <p:nvPr/>
            </p:nvSpPr>
            <p:spPr>
              <a:xfrm rot="5400000">
                <a:off x="840874" y="541535"/>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6"/>
              <p:cNvSpPr/>
              <p:nvPr/>
            </p:nvSpPr>
            <p:spPr>
              <a:xfrm rot="5400000">
                <a:off x="504450" y="588467"/>
                <a:ext cx="95244" cy="43"/>
              </a:xfrm>
              <a:custGeom>
                <a:avLst/>
                <a:gdLst/>
                <a:ahLst/>
                <a:cxnLst/>
                <a:rect l="l" t="t" r="r" b="b"/>
                <a:pathLst>
                  <a:path w="2220" h="1" fill="none" extrusionOk="0">
                    <a:moveTo>
                      <a:pt x="2219"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6"/>
              <p:cNvSpPr/>
              <p:nvPr/>
            </p:nvSpPr>
            <p:spPr>
              <a:xfrm rot="5400000">
                <a:off x="551385" y="541535"/>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6"/>
              <p:cNvSpPr/>
              <p:nvPr/>
            </p:nvSpPr>
            <p:spPr>
              <a:xfrm rot="5400000">
                <a:off x="214960" y="588467"/>
                <a:ext cx="95244" cy="43"/>
              </a:xfrm>
              <a:custGeom>
                <a:avLst/>
                <a:gdLst/>
                <a:ahLst/>
                <a:cxnLst/>
                <a:rect l="l" t="t" r="r" b="b"/>
                <a:pathLst>
                  <a:path w="2220" h="1" fill="none" extrusionOk="0">
                    <a:moveTo>
                      <a:pt x="2219"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6"/>
              <p:cNvSpPr/>
              <p:nvPr/>
            </p:nvSpPr>
            <p:spPr>
              <a:xfrm rot="5400000">
                <a:off x="262582" y="542178"/>
                <a:ext cx="43" cy="93951"/>
              </a:xfrm>
              <a:custGeom>
                <a:avLst/>
                <a:gdLst/>
                <a:ahLst/>
                <a:cxnLst/>
                <a:rect l="l" t="t" r="r" b="b"/>
                <a:pathLst>
                  <a:path w="1" h="2190" fill="none" extrusionOk="0">
                    <a:moveTo>
                      <a:pt x="0" y="2189"/>
                    </a:moveTo>
                    <a:lnTo>
                      <a:pt x="0"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6"/>
              <p:cNvSpPr/>
              <p:nvPr/>
            </p:nvSpPr>
            <p:spPr>
              <a:xfrm rot="5400000">
                <a:off x="-74529" y="588467"/>
                <a:ext cx="95244" cy="43"/>
              </a:xfrm>
              <a:custGeom>
                <a:avLst/>
                <a:gdLst/>
                <a:ahLst/>
                <a:cxnLst/>
                <a:rect l="l" t="t" r="r" b="b"/>
                <a:pathLst>
                  <a:path w="2220" h="1" fill="none" extrusionOk="0">
                    <a:moveTo>
                      <a:pt x="2219"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6"/>
              <p:cNvSpPr/>
              <p:nvPr/>
            </p:nvSpPr>
            <p:spPr>
              <a:xfrm rot="5400000">
                <a:off x="-26264" y="541535"/>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6"/>
              <p:cNvSpPr/>
              <p:nvPr/>
            </p:nvSpPr>
            <p:spPr>
              <a:xfrm rot="5400000">
                <a:off x="-362688" y="588467"/>
                <a:ext cx="95244" cy="43"/>
              </a:xfrm>
              <a:custGeom>
                <a:avLst/>
                <a:gdLst/>
                <a:ahLst/>
                <a:cxnLst/>
                <a:rect l="l" t="t" r="r" b="b"/>
                <a:pathLst>
                  <a:path w="2220" h="1" fill="none" extrusionOk="0">
                    <a:moveTo>
                      <a:pt x="2219"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6"/>
              <p:cNvSpPr/>
              <p:nvPr/>
            </p:nvSpPr>
            <p:spPr>
              <a:xfrm rot="5400000">
                <a:off x="-315753" y="541535"/>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6"/>
              <p:cNvSpPr/>
              <p:nvPr/>
            </p:nvSpPr>
            <p:spPr>
              <a:xfrm rot="5400000">
                <a:off x="1082098" y="292440"/>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6"/>
              <p:cNvSpPr/>
              <p:nvPr/>
            </p:nvSpPr>
            <p:spPr>
              <a:xfrm rot="5400000">
                <a:off x="1129720" y="244821"/>
                <a:ext cx="43" cy="93951"/>
              </a:xfrm>
              <a:custGeom>
                <a:avLst/>
                <a:gdLst/>
                <a:ahLst/>
                <a:cxnLst/>
                <a:rect l="l" t="t" r="r" b="b"/>
                <a:pathLst>
                  <a:path w="1" h="2190" fill="none" extrusionOk="0">
                    <a:moveTo>
                      <a:pt x="1" y="2189"/>
                    </a:moveTo>
                    <a:lnTo>
                      <a:pt x="1"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6"/>
              <p:cNvSpPr/>
              <p:nvPr/>
            </p:nvSpPr>
            <p:spPr>
              <a:xfrm rot="5400000">
                <a:off x="792652" y="292440"/>
                <a:ext cx="95244" cy="43"/>
              </a:xfrm>
              <a:custGeom>
                <a:avLst/>
                <a:gdLst/>
                <a:ahLst/>
                <a:cxnLst/>
                <a:rect l="l" t="t" r="r" b="b"/>
                <a:pathLst>
                  <a:path w="2220" h="1" fill="none" extrusionOk="0">
                    <a:moveTo>
                      <a:pt x="2220" y="1"/>
                    </a:moveTo>
                    <a:lnTo>
                      <a:pt x="1"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6"/>
              <p:cNvSpPr/>
              <p:nvPr/>
            </p:nvSpPr>
            <p:spPr>
              <a:xfrm rot="5400000">
                <a:off x="840874" y="244178"/>
                <a:ext cx="43" cy="95238"/>
              </a:xfrm>
              <a:custGeom>
                <a:avLst/>
                <a:gdLst/>
                <a:ahLst/>
                <a:cxnLst/>
                <a:rect l="l" t="t" r="r" b="b"/>
                <a:pathLst>
                  <a:path w="1" h="2220" fill="none" extrusionOk="0">
                    <a:moveTo>
                      <a:pt x="1" y="2219"/>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6"/>
              <p:cNvSpPr/>
              <p:nvPr/>
            </p:nvSpPr>
            <p:spPr>
              <a:xfrm rot="5400000">
                <a:off x="504450" y="292440"/>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6"/>
              <p:cNvSpPr/>
              <p:nvPr/>
            </p:nvSpPr>
            <p:spPr>
              <a:xfrm rot="5400000">
                <a:off x="551385" y="244178"/>
                <a:ext cx="43" cy="95238"/>
              </a:xfrm>
              <a:custGeom>
                <a:avLst/>
                <a:gdLst/>
                <a:ahLst/>
                <a:cxnLst/>
                <a:rect l="l" t="t" r="r" b="b"/>
                <a:pathLst>
                  <a:path w="1" h="2220" fill="none" extrusionOk="0">
                    <a:moveTo>
                      <a:pt x="1" y="2219"/>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6"/>
              <p:cNvSpPr/>
              <p:nvPr/>
            </p:nvSpPr>
            <p:spPr>
              <a:xfrm rot="5400000">
                <a:off x="214960" y="292440"/>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6"/>
              <p:cNvSpPr/>
              <p:nvPr/>
            </p:nvSpPr>
            <p:spPr>
              <a:xfrm rot="5400000">
                <a:off x="262582" y="244821"/>
                <a:ext cx="43" cy="93951"/>
              </a:xfrm>
              <a:custGeom>
                <a:avLst/>
                <a:gdLst/>
                <a:ahLst/>
                <a:cxnLst/>
                <a:rect l="l" t="t" r="r" b="b"/>
                <a:pathLst>
                  <a:path w="1" h="2190" fill="none" extrusionOk="0">
                    <a:moveTo>
                      <a:pt x="1" y="2189"/>
                    </a:moveTo>
                    <a:lnTo>
                      <a:pt x="1"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6"/>
              <p:cNvSpPr/>
              <p:nvPr/>
            </p:nvSpPr>
            <p:spPr>
              <a:xfrm rot="5400000">
                <a:off x="-74529" y="292440"/>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6"/>
              <p:cNvSpPr/>
              <p:nvPr/>
            </p:nvSpPr>
            <p:spPr>
              <a:xfrm rot="5400000">
                <a:off x="-26264" y="244178"/>
                <a:ext cx="43" cy="95238"/>
              </a:xfrm>
              <a:custGeom>
                <a:avLst/>
                <a:gdLst/>
                <a:ahLst/>
                <a:cxnLst/>
                <a:rect l="l" t="t" r="r" b="b"/>
                <a:pathLst>
                  <a:path w="1" h="2220" fill="none" extrusionOk="0">
                    <a:moveTo>
                      <a:pt x="1" y="2219"/>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6"/>
              <p:cNvSpPr/>
              <p:nvPr/>
            </p:nvSpPr>
            <p:spPr>
              <a:xfrm rot="5400000">
                <a:off x="-362688" y="292440"/>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6"/>
              <p:cNvSpPr/>
              <p:nvPr/>
            </p:nvSpPr>
            <p:spPr>
              <a:xfrm rot="5400000">
                <a:off x="-315753" y="244178"/>
                <a:ext cx="43" cy="95238"/>
              </a:xfrm>
              <a:custGeom>
                <a:avLst/>
                <a:gdLst/>
                <a:ahLst/>
                <a:cxnLst/>
                <a:rect l="l" t="t" r="r" b="b"/>
                <a:pathLst>
                  <a:path w="1" h="2220" fill="none" extrusionOk="0">
                    <a:moveTo>
                      <a:pt x="1" y="2219"/>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6"/>
              <p:cNvSpPr/>
              <p:nvPr/>
            </p:nvSpPr>
            <p:spPr>
              <a:xfrm rot="5400000">
                <a:off x="1082098" y="-3587"/>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6"/>
              <p:cNvSpPr/>
              <p:nvPr/>
            </p:nvSpPr>
            <p:spPr>
              <a:xfrm rot="5400000">
                <a:off x="792652" y="-3587"/>
                <a:ext cx="95244" cy="43"/>
              </a:xfrm>
              <a:custGeom>
                <a:avLst/>
                <a:gdLst/>
                <a:ahLst/>
                <a:cxnLst/>
                <a:rect l="l" t="t" r="r" b="b"/>
                <a:pathLst>
                  <a:path w="2220" h="1" fill="none" extrusionOk="0">
                    <a:moveTo>
                      <a:pt x="2220" y="1"/>
                    </a:moveTo>
                    <a:lnTo>
                      <a:pt x="1"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6"/>
              <p:cNvSpPr/>
              <p:nvPr/>
            </p:nvSpPr>
            <p:spPr>
              <a:xfrm rot="5400000">
                <a:off x="504450" y="-3587"/>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6"/>
              <p:cNvSpPr/>
              <p:nvPr/>
            </p:nvSpPr>
            <p:spPr>
              <a:xfrm rot="5400000">
                <a:off x="214960" y="-3587"/>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6"/>
              <p:cNvSpPr/>
              <p:nvPr/>
            </p:nvSpPr>
            <p:spPr>
              <a:xfrm rot="5400000">
                <a:off x="-74529" y="-3587"/>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6"/>
              <p:cNvSpPr/>
              <p:nvPr/>
            </p:nvSpPr>
            <p:spPr>
              <a:xfrm rot="5400000">
                <a:off x="-362688" y="-3587"/>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1" name="Google Shape;741;p16"/>
            <p:cNvSpPr/>
            <p:nvPr/>
          </p:nvSpPr>
          <p:spPr>
            <a:xfrm rot="5400000">
              <a:off x="-315753" y="-51807"/>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26">
    <p:spTree>
      <p:nvGrpSpPr>
        <p:cNvPr id="1" name="Shape 742"/>
        <p:cNvGrpSpPr/>
        <p:nvPr/>
      </p:nvGrpSpPr>
      <p:grpSpPr>
        <a:xfrm>
          <a:off x="0" y="0"/>
          <a:ext cx="0" cy="0"/>
          <a:chOff x="0" y="0"/>
          <a:chExt cx="0" cy="0"/>
        </a:xfrm>
      </p:grpSpPr>
      <p:grpSp>
        <p:nvGrpSpPr>
          <p:cNvPr id="743" name="Google Shape;743;p17"/>
          <p:cNvGrpSpPr/>
          <p:nvPr/>
        </p:nvGrpSpPr>
        <p:grpSpPr>
          <a:xfrm>
            <a:off x="76247" y="76209"/>
            <a:ext cx="8991507" cy="4991083"/>
            <a:chOff x="-25" y="152400"/>
            <a:chExt cx="8991507" cy="4991083"/>
          </a:xfrm>
        </p:grpSpPr>
        <p:sp>
          <p:nvSpPr>
            <p:cNvPr id="744" name="Google Shape;744;p17"/>
            <p:cNvSpPr/>
            <p:nvPr/>
          </p:nvSpPr>
          <p:spPr>
            <a:xfrm>
              <a:off x="0" y="152400"/>
              <a:ext cx="8991482" cy="4991083"/>
            </a:xfrm>
            <a:custGeom>
              <a:avLst/>
              <a:gdLst/>
              <a:ahLst/>
              <a:cxnLst/>
              <a:rect l="l" t="t" r="r" b="b"/>
              <a:pathLst>
                <a:path w="99972" h="49424" extrusionOk="0">
                  <a:moveTo>
                    <a:pt x="0" y="1"/>
                  </a:moveTo>
                  <a:lnTo>
                    <a:pt x="0" y="49424"/>
                  </a:lnTo>
                  <a:lnTo>
                    <a:pt x="99972" y="49424"/>
                  </a:lnTo>
                  <a:lnTo>
                    <a:pt x="99972" y="1"/>
                  </a:ln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7"/>
            <p:cNvSpPr/>
            <p:nvPr/>
          </p:nvSpPr>
          <p:spPr>
            <a:xfrm>
              <a:off x="-25" y="152400"/>
              <a:ext cx="8991482" cy="270531"/>
            </a:xfrm>
            <a:custGeom>
              <a:avLst/>
              <a:gdLst/>
              <a:ahLst/>
              <a:cxnLst/>
              <a:rect l="l" t="t" r="r" b="b"/>
              <a:pathLst>
                <a:path w="99972" h="9029" extrusionOk="0">
                  <a:moveTo>
                    <a:pt x="0" y="1"/>
                  </a:moveTo>
                  <a:lnTo>
                    <a:pt x="0" y="9028"/>
                  </a:lnTo>
                  <a:lnTo>
                    <a:pt x="99972" y="9028"/>
                  </a:lnTo>
                  <a:lnTo>
                    <a:pt x="99972" y="1"/>
                  </a:lnTo>
                  <a:close/>
                </a:path>
              </a:pathLst>
            </a:custGeom>
            <a:solidFill>
              <a:schemeClr val="accen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6" name="Google Shape;746;p17"/>
            <p:cNvGrpSpPr/>
            <p:nvPr/>
          </p:nvGrpSpPr>
          <p:grpSpPr>
            <a:xfrm>
              <a:off x="8788026" y="217953"/>
              <a:ext cx="139356" cy="139356"/>
              <a:chOff x="3300229" y="786025"/>
              <a:chExt cx="116275" cy="116275"/>
            </a:xfrm>
          </p:grpSpPr>
          <p:sp>
            <p:nvSpPr>
              <p:cNvPr id="747" name="Google Shape;747;p17"/>
              <p:cNvSpPr/>
              <p:nvPr/>
            </p:nvSpPr>
            <p:spPr>
              <a:xfrm>
                <a:off x="3300229" y="786025"/>
                <a:ext cx="116275" cy="116275"/>
              </a:xfrm>
              <a:custGeom>
                <a:avLst/>
                <a:gdLst/>
                <a:ahLst/>
                <a:cxnLst/>
                <a:rect l="l" t="t" r="r" b="b"/>
                <a:pathLst>
                  <a:path w="4651" h="4651" extrusionOk="0">
                    <a:moveTo>
                      <a:pt x="0" y="0"/>
                    </a:moveTo>
                    <a:lnTo>
                      <a:pt x="0" y="4651"/>
                    </a:lnTo>
                    <a:lnTo>
                      <a:pt x="4651" y="4651"/>
                    </a:lnTo>
                    <a:lnTo>
                      <a:pt x="4651" y="0"/>
                    </a:lnTo>
                    <a:close/>
                  </a:path>
                </a:pathLst>
              </a:custGeom>
              <a:solidFill>
                <a:schemeClr val="dk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7"/>
              <p:cNvSpPr/>
              <p:nvPr/>
            </p:nvSpPr>
            <p:spPr>
              <a:xfrm>
                <a:off x="3335179" y="820975"/>
                <a:ext cx="45625" cy="45625"/>
              </a:xfrm>
              <a:custGeom>
                <a:avLst/>
                <a:gdLst/>
                <a:ahLst/>
                <a:cxnLst/>
                <a:rect l="l" t="t" r="r" b="b"/>
                <a:pathLst>
                  <a:path w="1825" h="1825" fill="none" extrusionOk="0">
                    <a:moveTo>
                      <a:pt x="1824" y="0"/>
                    </a:moveTo>
                    <a:lnTo>
                      <a:pt x="1"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7"/>
              <p:cNvSpPr/>
              <p:nvPr/>
            </p:nvSpPr>
            <p:spPr>
              <a:xfrm>
                <a:off x="3335179" y="820975"/>
                <a:ext cx="45625" cy="45625"/>
              </a:xfrm>
              <a:custGeom>
                <a:avLst/>
                <a:gdLst/>
                <a:ahLst/>
                <a:cxnLst/>
                <a:rect l="l" t="t" r="r" b="b"/>
                <a:pathLst>
                  <a:path w="1825" h="1825" fill="none" extrusionOk="0">
                    <a:moveTo>
                      <a:pt x="1" y="0"/>
                    </a:moveTo>
                    <a:lnTo>
                      <a:pt x="1824"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50" name="Google Shape;750;p17"/>
          <p:cNvSpPr txBox="1">
            <a:spLocks noGrp="1"/>
          </p:cNvSpPr>
          <p:nvPr>
            <p:ph type="subTitle" idx="1"/>
          </p:nvPr>
        </p:nvSpPr>
        <p:spPr>
          <a:xfrm>
            <a:off x="832964" y="3792465"/>
            <a:ext cx="20709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latin typeface="Space Grotesk"/>
                <a:ea typeface="Space Grotesk"/>
                <a:cs typeface="Space Grotesk"/>
                <a:sym typeface="Space Grotesk"/>
              </a:defRPr>
            </a:lvl1pPr>
            <a:lvl2pPr lvl="1" rtl="0">
              <a:lnSpc>
                <a:spcPct val="100000"/>
              </a:lnSpc>
              <a:spcBef>
                <a:spcPts val="0"/>
              </a:spcBef>
              <a:spcAft>
                <a:spcPts val="0"/>
              </a:spcAft>
              <a:buNone/>
              <a:defRPr sz="2200" b="1">
                <a:latin typeface="Space Grotesk"/>
                <a:ea typeface="Space Grotesk"/>
                <a:cs typeface="Space Grotesk"/>
                <a:sym typeface="Space Grotesk"/>
              </a:defRPr>
            </a:lvl2pPr>
            <a:lvl3pPr lvl="2" rtl="0">
              <a:lnSpc>
                <a:spcPct val="100000"/>
              </a:lnSpc>
              <a:spcBef>
                <a:spcPts val="0"/>
              </a:spcBef>
              <a:spcAft>
                <a:spcPts val="0"/>
              </a:spcAft>
              <a:buNone/>
              <a:defRPr sz="2200" b="1">
                <a:latin typeface="Space Grotesk"/>
                <a:ea typeface="Space Grotesk"/>
                <a:cs typeface="Space Grotesk"/>
                <a:sym typeface="Space Grotesk"/>
              </a:defRPr>
            </a:lvl3pPr>
            <a:lvl4pPr lvl="3" rtl="0">
              <a:lnSpc>
                <a:spcPct val="100000"/>
              </a:lnSpc>
              <a:spcBef>
                <a:spcPts val="0"/>
              </a:spcBef>
              <a:spcAft>
                <a:spcPts val="0"/>
              </a:spcAft>
              <a:buNone/>
              <a:defRPr sz="2200" b="1">
                <a:latin typeface="Space Grotesk"/>
                <a:ea typeface="Space Grotesk"/>
                <a:cs typeface="Space Grotesk"/>
                <a:sym typeface="Space Grotesk"/>
              </a:defRPr>
            </a:lvl4pPr>
            <a:lvl5pPr lvl="4" rtl="0">
              <a:lnSpc>
                <a:spcPct val="100000"/>
              </a:lnSpc>
              <a:spcBef>
                <a:spcPts val="0"/>
              </a:spcBef>
              <a:spcAft>
                <a:spcPts val="0"/>
              </a:spcAft>
              <a:buNone/>
              <a:defRPr sz="2200" b="1">
                <a:latin typeface="Space Grotesk"/>
                <a:ea typeface="Space Grotesk"/>
                <a:cs typeface="Space Grotesk"/>
                <a:sym typeface="Space Grotesk"/>
              </a:defRPr>
            </a:lvl5pPr>
            <a:lvl6pPr lvl="5" rtl="0">
              <a:lnSpc>
                <a:spcPct val="100000"/>
              </a:lnSpc>
              <a:spcBef>
                <a:spcPts val="0"/>
              </a:spcBef>
              <a:spcAft>
                <a:spcPts val="0"/>
              </a:spcAft>
              <a:buNone/>
              <a:defRPr sz="2200" b="1">
                <a:latin typeface="Space Grotesk"/>
                <a:ea typeface="Space Grotesk"/>
                <a:cs typeface="Space Grotesk"/>
                <a:sym typeface="Space Grotesk"/>
              </a:defRPr>
            </a:lvl6pPr>
            <a:lvl7pPr lvl="6" rtl="0">
              <a:lnSpc>
                <a:spcPct val="100000"/>
              </a:lnSpc>
              <a:spcBef>
                <a:spcPts val="0"/>
              </a:spcBef>
              <a:spcAft>
                <a:spcPts val="0"/>
              </a:spcAft>
              <a:buNone/>
              <a:defRPr sz="2200" b="1">
                <a:latin typeface="Space Grotesk"/>
                <a:ea typeface="Space Grotesk"/>
                <a:cs typeface="Space Grotesk"/>
                <a:sym typeface="Space Grotesk"/>
              </a:defRPr>
            </a:lvl7pPr>
            <a:lvl8pPr lvl="7" rtl="0">
              <a:lnSpc>
                <a:spcPct val="100000"/>
              </a:lnSpc>
              <a:spcBef>
                <a:spcPts val="0"/>
              </a:spcBef>
              <a:spcAft>
                <a:spcPts val="0"/>
              </a:spcAft>
              <a:buNone/>
              <a:defRPr sz="2200" b="1">
                <a:latin typeface="Space Grotesk"/>
                <a:ea typeface="Space Grotesk"/>
                <a:cs typeface="Space Grotesk"/>
                <a:sym typeface="Space Grotesk"/>
              </a:defRPr>
            </a:lvl8pPr>
            <a:lvl9pPr lvl="8" rtl="0">
              <a:lnSpc>
                <a:spcPct val="100000"/>
              </a:lnSpc>
              <a:spcBef>
                <a:spcPts val="0"/>
              </a:spcBef>
              <a:spcAft>
                <a:spcPts val="0"/>
              </a:spcAft>
              <a:buNone/>
              <a:defRPr sz="2200" b="1">
                <a:latin typeface="Space Grotesk"/>
                <a:ea typeface="Space Grotesk"/>
                <a:cs typeface="Space Grotesk"/>
                <a:sym typeface="Space Grotesk"/>
              </a:defRPr>
            </a:lvl9pPr>
          </a:lstStyle>
          <a:p>
            <a:endParaRPr/>
          </a:p>
        </p:txBody>
      </p:sp>
      <p:sp>
        <p:nvSpPr>
          <p:cNvPr id="751" name="Google Shape;751;p17"/>
          <p:cNvSpPr txBox="1">
            <a:spLocks noGrp="1"/>
          </p:cNvSpPr>
          <p:nvPr>
            <p:ph type="subTitle" idx="2"/>
          </p:nvPr>
        </p:nvSpPr>
        <p:spPr>
          <a:xfrm>
            <a:off x="832964" y="4104484"/>
            <a:ext cx="2070900" cy="612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752" name="Google Shape;752;p17"/>
          <p:cNvSpPr txBox="1">
            <a:spLocks noGrp="1"/>
          </p:cNvSpPr>
          <p:nvPr>
            <p:ph type="subTitle" idx="3"/>
          </p:nvPr>
        </p:nvSpPr>
        <p:spPr>
          <a:xfrm>
            <a:off x="3143296" y="3792465"/>
            <a:ext cx="20709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latin typeface="Space Grotesk"/>
                <a:ea typeface="Space Grotesk"/>
                <a:cs typeface="Space Grotesk"/>
                <a:sym typeface="Space Grotesk"/>
              </a:defRPr>
            </a:lvl1pPr>
            <a:lvl2pPr lvl="1" rtl="0">
              <a:lnSpc>
                <a:spcPct val="100000"/>
              </a:lnSpc>
              <a:spcBef>
                <a:spcPts val="0"/>
              </a:spcBef>
              <a:spcAft>
                <a:spcPts val="0"/>
              </a:spcAft>
              <a:buNone/>
              <a:defRPr sz="2200" b="1">
                <a:latin typeface="Space Grotesk"/>
                <a:ea typeface="Space Grotesk"/>
                <a:cs typeface="Space Grotesk"/>
                <a:sym typeface="Space Grotesk"/>
              </a:defRPr>
            </a:lvl2pPr>
            <a:lvl3pPr lvl="2" rtl="0">
              <a:lnSpc>
                <a:spcPct val="100000"/>
              </a:lnSpc>
              <a:spcBef>
                <a:spcPts val="0"/>
              </a:spcBef>
              <a:spcAft>
                <a:spcPts val="0"/>
              </a:spcAft>
              <a:buNone/>
              <a:defRPr sz="2200" b="1">
                <a:latin typeface="Space Grotesk"/>
                <a:ea typeface="Space Grotesk"/>
                <a:cs typeface="Space Grotesk"/>
                <a:sym typeface="Space Grotesk"/>
              </a:defRPr>
            </a:lvl3pPr>
            <a:lvl4pPr lvl="3" rtl="0">
              <a:lnSpc>
                <a:spcPct val="100000"/>
              </a:lnSpc>
              <a:spcBef>
                <a:spcPts val="0"/>
              </a:spcBef>
              <a:spcAft>
                <a:spcPts val="0"/>
              </a:spcAft>
              <a:buNone/>
              <a:defRPr sz="2200" b="1">
                <a:latin typeface="Space Grotesk"/>
                <a:ea typeface="Space Grotesk"/>
                <a:cs typeface="Space Grotesk"/>
                <a:sym typeface="Space Grotesk"/>
              </a:defRPr>
            </a:lvl4pPr>
            <a:lvl5pPr lvl="4" rtl="0">
              <a:lnSpc>
                <a:spcPct val="100000"/>
              </a:lnSpc>
              <a:spcBef>
                <a:spcPts val="0"/>
              </a:spcBef>
              <a:spcAft>
                <a:spcPts val="0"/>
              </a:spcAft>
              <a:buNone/>
              <a:defRPr sz="2200" b="1">
                <a:latin typeface="Space Grotesk"/>
                <a:ea typeface="Space Grotesk"/>
                <a:cs typeface="Space Grotesk"/>
                <a:sym typeface="Space Grotesk"/>
              </a:defRPr>
            </a:lvl5pPr>
            <a:lvl6pPr lvl="5" rtl="0">
              <a:lnSpc>
                <a:spcPct val="100000"/>
              </a:lnSpc>
              <a:spcBef>
                <a:spcPts val="0"/>
              </a:spcBef>
              <a:spcAft>
                <a:spcPts val="0"/>
              </a:spcAft>
              <a:buNone/>
              <a:defRPr sz="2200" b="1">
                <a:latin typeface="Space Grotesk"/>
                <a:ea typeface="Space Grotesk"/>
                <a:cs typeface="Space Grotesk"/>
                <a:sym typeface="Space Grotesk"/>
              </a:defRPr>
            </a:lvl6pPr>
            <a:lvl7pPr lvl="6" rtl="0">
              <a:lnSpc>
                <a:spcPct val="100000"/>
              </a:lnSpc>
              <a:spcBef>
                <a:spcPts val="0"/>
              </a:spcBef>
              <a:spcAft>
                <a:spcPts val="0"/>
              </a:spcAft>
              <a:buNone/>
              <a:defRPr sz="2200" b="1">
                <a:latin typeface="Space Grotesk"/>
                <a:ea typeface="Space Grotesk"/>
                <a:cs typeface="Space Grotesk"/>
                <a:sym typeface="Space Grotesk"/>
              </a:defRPr>
            </a:lvl7pPr>
            <a:lvl8pPr lvl="7" rtl="0">
              <a:lnSpc>
                <a:spcPct val="100000"/>
              </a:lnSpc>
              <a:spcBef>
                <a:spcPts val="0"/>
              </a:spcBef>
              <a:spcAft>
                <a:spcPts val="0"/>
              </a:spcAft>
              <a:buNone/>
              <a:defRPr sz="2200" b="1">
                <a:latin typeface="Space Grotesk"/>
                <a:ea typeface="Space Grotesk"/>
                <a:cs typeface="Space Grotesk"/>
                <a:sym typeface="Space Grotesk"/>
              </a:defRPr>
            </a:lvl8pPr>
            <a:lvl9pPr lvl="8" rtl="0">
              <a:lnSpc>
                <a:spcPct val="100000"/>
              </a:lnSpc>
              <a:spcBef>
                <a:spcPts val="0"/>
              </a:spcBef>
              <a:spcAft>
                <a:spcPts val="0"/>
              </a:spcAft>
              <a:buNone/>
              <a:defRPr sz="2200" b="1">
                <a:latin typeface="Space Grotesk"/>
                <a:ea typeface="Space Grotesk"/>
                <a:cs typeface="Space Grotesk"/>
                <a:sym typeface="Space Grotesk"/>
              </a:defRPr>
            </a:lvl9pPr>
          </a:lstStyle>
          <a:p>
            <a:endParaRPr/>
          </a:p>
        </p:txBody>
      </p:sp>
      <p:sp>
        <p:nvSpPr>
          <p:cNvPr id="753" name="Google Shape;753;p17"/>
          <p:cNvSpPr txBox="1">
            <a:spLocks noGrp="1"/>
          </p:cNvSpPr>
          <p:nvPr>
            <p:ph type="subTitle" idx="4"/>
          </p:nvPr>
        </p:nvSpPr>
        <p:spPr>
          <a:xfrm>
            <a:off x="3143296" y="4104484"/>
            <a:ext cx="2070900" cy="612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754" name="Google Shape;754;p17"/>
          <p:cNvSpPr txBox="1">
            <a:spLocks noGrp="1"/>
          </p:cNvSpPr>
          <p:nvPr>
            <p:ph type="title"/>
          </p:nvPr>
        </p:nvSpPr>
        <p:spPr>
          <a:xfrm>
            <a:off x="617550" y="556400"/>
            <a:ext cx="6099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200"/>
              <a:buNone/>
              <a:defRPr sz="3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55" name="Google Shape;755;p17"/>
          <p:cNvSpPr txBox="1">
            <a:spLocks noGrp="1"/>
          </p:cNvSpPr>
          <p:nvPr>
            <p:ph type="subTitle" idx="5"/>
          </p:nvPr>
        </p:nvSpPr>
        <p:spPr>
          <a:xfrm>
            <a:off x="832964" y="2113173"/>
            <a:ext cx="20709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latin typeface="Space Grotesk"/>
                <a:ea typeface="Space Grotesk"/>
                <a:cs typeface="Space Grotesk"/>
                <a:sym typeface="Space Grotesk"/>
              </a:defRPr>
            </a:lvl1pPr>
            <a:lvl2pPr lvl="1" rtl="0">
              <a:lnSpc>
                <a:spcPct val="100000"/>
              </a:lnSpc>
              <a:spcBef>
                <a:spcPts val="0"/>
              </a:spcBef>
              <a:spcAft>
                <a:spcPts val="0"/>
              </a:spcAft>
              <a:buNone/>
              <a:defRPr sz="2200" b="1">
                <a:latin typeface="Space Grotesk"/>
                <a:ea typeface="Space Grotesk"/>
                <a:cs typeface="Space Grotesk"/>
                <a:sym typeface="Space Grotesk"/>
              </a:defRPr>
            </a:lvl2pPr>
            <a:lvl3pPr lvl="2" rtl="0">
              <a:lnSpc>
                <a:spcPct val="100000"/>
              </a:lnSpc>
              <a:spcBef>
                <a:spcPts val="0"/>
              </a:spcBef>
              <a:spcAft>
                <a:spcPts val="0"/>
              </a:spcAft>
              <a:buNone/>
              <a:defRPr sz="2200" b="1">
                <a:latin typeface="Space Grotesk"/>
                <a:ea typeface="Space Grotesk"/>
                <a:cs typeface="Space Grotesk"/>
                <a:sym typeface="Space Grotesk"/>
              </a:defRPr>
            </a:lvl3pPr>
            <a:lvl4pPr lvl="3" rtl="0">
              <a:lnSpc>
                <a:spcPct val="100000"/>
              </a:lnSpc>
              <a:spcBef>
                <a:spcPts val="0"/>
              </a:spcBef>
              <a:spcAft>
                <a:spcPts val="0"/>
              </a:spcAft>
              <a:buNone/>
              <a:defRPr sz="2200" b="1">
                <a:latin typeface="Space Grotesk"/>
                <a:ea typeface="Space Grotesk"/>
                <a:cs typeface="Space Grotesk"/>
                <a:sym typeface="Space Grotesk"/>
              </a:defRPr>
            </a:lvl4pPr>
            <a:lvl5pPr lvl="4" rtl="0">
              <a:lnSpc>
                <a:spcPct val="100000"/>
              </a:lnSpc>
              <a:spcBef>
                <a:spcPts val="0"/>
              </a:spcBef>
              <a:spcAft>
                <a:spcPts val="0"/>
              </a:spcAft>
              <a:buNone/>
              <a:defRPr sz="2200" b="1">
                <a:latin typeface="Space Grotesk"/>
                <a:ea typeface="Space Grotesk"/>
                <a:cs typeface="Space Grotesk"/>
                <a:sym typeface="Space Grotesk"/>
              </a:defRPr>
            </a:lvl5pPr>
            <a:lvl6pPr lvl="5" rtl="0">
              <a:lnSpc>
                <a:spcPct val="100000"/>
              </a:lnSpc>
              <a:spcBef>
                <a:spcPts val="0"/>
              </a:spcBef>
              <a:spcAft>
                <a:spcPts val="0"/>
              </a:spcAft>
              <a:buNone/>
              <a:defRPr sz="2200" b="1">
                <a:latin typeface="Space Grotesk"/>
                <a:ea typeface="Space Grotesk"/>
                <a:cs typeface="Space Grotesk"/>
                <a:sym typeface="Space Grotesk"/>
              </a:defRPr>
            </a:lvl6pPr>
            <a:lvl7pPr lvl="6" rtl="0">
              <a:lnSpc>
                <a:spcPct val="100000"/>
              </a:lnSpc>
              <a:spcBef>
                <a:spcPts val="0"/>
              </a:spcBef>
              <a:spcAft>
                <a:spcPts val="0"/>
              </a:spcAft>
              <a:buNone/>
              <a:defRPr sz="2200" b="1">
                <a:latin typeface="Space Grotesk"/>
                <a:ea typeface="Space Grotesk"/>
                <a:cs typeface="Space Grotesk"/>
                <a:sym typeface="Space Grotesk"/>
              </a:defRPr>
            </a:lvl7pPr>
            <a:lvl8pPr lvl="7" rtl="0">
              <a:lnSpc>
                <a:spcPct val="100000"/>
              </a:lnSpc>
              <a:spcBef>
                <a:spcPts val="0"/>
              </a:spcBef>
              <a:spcAft>
                <a:spcPts val="0"/>
              </a:spcAft>
              <a:buNone/>
              <a:defRPr sz="2200" b="1">
                <a:latin typeface="Space Grotesk"/>
                <a:ea typeface="Space Grotesk"/>
                <a:cs typeface="Space Grotesk"/>
                <a:sym typeface="Space Grotesk"/>
              </a:defRPr>
            </a:lvl8pPr>
            <a:lvl9pPr lvl="8" rtl="0">
              <a:lnSpc>
                <a:spcPct val="100000"/>
              </a:lnSpc>
              <a:spcBef>
                <a:spcPts val="0"/>
              </a:spcBef>
              <a:spcAft>
                <a:spcPts val="0"/>
              </a:spcAft>
              <a:buNone/>
              <a:defRPr sz="2200" b="1">
                <a:latin typeface="Space Grotesk"/>
                <a:ea typeface="Space Grotesk"/>
                <a:cs typeface="Space Grotesk"/>
                <a:sym typeface="Space Grotesk"/>
              </a:defRPr>
            </a:lvl9pPr>
          </a:lstStyle>
          <a:p>
            <a:endParaRPr/>
          </a:p>
        </p:txBody>
      </p:sp>
      <p:sp>
        <p:nvSpPr>
          <p:cNvPr id="756" name="Google Shape;756;p17"/>
          <p:cNvSpPr txBox="1">
            <a:spLocks noGrp="1"/>
          </p:cNvSpPr>
          <p:nvPr>
            <p:ph type="subTitle" idx="6"/>
          </p:nvPr>
        </p:nvSpPr>
        <p:spPr>
          <a:xfrm>
            <a:off x="832964" y="2425193"/>
            <a:ext cx="2070900" cy="612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757" name="Google Shape;757;p17"/>
          <p:cNvSpPr txBox="1">
            <a:spLocks noGrp="1"/>
          </p:cNvSpPr>
          <p:nvPr>
            <p:ph type="subTitle" idx="7"/>
          </p:nvPr>
        </p:nvSpPr>
        <p:spPr>
          <a:xfrm>
            <a:off x="3143296" y="2113173"/>
            <a:ext cx="20709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latin typeface="Space Grotesk"/>
                <a:ea typeface="Space Grotesk"/>
                <a:cs typeface="Space Grotesk"/>
                <a:sym typeface="Space Grotesk"/>
              </a:defRPr>
            </a:lvl1pPr>
            <a:lvl2pPr lvl="1" rtl="0">
              <a:lnSpc>
                <a:spcPct val="100000"/>
              </a:lnSpc>
              <a:spcBef>
                <a:spcPts val="0"/>
              </a:spcBef>
              <a:spcAft>
                <a:spcPts val="0"/>
              </a:spcAft>
              <a:buNone/>
              <a:defRPr sz="2200" b="1">
                <a:latin typeface="Space Grotesk"/>
                <a:ea typeface="Space Grotesk"/>
                <a:cs typeface="Space Grotesk"/>
                <a:sym typeface="Space Grotesk"/>
              </a:defRPr>
            </a:lvl2pPr>
            <a:lvl3pPr lvl="2" rtl="0">
              <a:lnSpc>
                <a:spcPct val="100000"/>
              </a:lnSpc>
              <a:spcBef>
                <a:spcPts val="0"/>
              </a:spcBef>
              <a:spcAft>
                <a:spcPts val="0"/>
              </a:spcAft>
              <a:buNone/>
              <a:defRPr sz="2200" b="1">
                <a:latin typeface="Space Grotesk"/>
                <a:ea typeface="Space Grotesk"/>
                <a:cs typeface="Space Grotesk"/>
                <a:sym typeface="Space Grotesk"/>
              </a:defRPr>
            </a:lvl3pPr>
            <a:lvl4pPr lvl="3" rtl="0">
              <a:lnSpc>
                <a:spcPct val="100000"/>
              </a:lnSpc>
              <a:spcBef>
                <a:spcPts val="0"/>
              </a:spcBef>
              <a:spcAft>
                <a:spcPts val="0"/>
              </a:spcAft>
              <a:buNone/>
              <a:defRPr sz="2200" b="1">
                <a:latin typeface="Space Grotesk"/>
                <a:ea typeface="Space Grotesk"/>
                <a:cs typeface="Space Grotesk"/>
                <a:sym typeface="Space Grotesk"/>
              </a:defRPr>
            </a:lvl4pPr>
            <a:lvl5pPr lvl="4" rtl="0">
              <a:lnSpc>
                <a:spcPct val="100000"/>
              </a:lnSpc>
              <a:spcBef>
                <a:spcPts val="0"/>
              </a:spcBef>
              <a:spcAft>
                <a:spcPts val="0"/>
              </a:spcAft>
              <a:buNone/>
              <a:defRPr sz="2200" b="1">
                <a:latin typeface="Space Grotesk"/>
                <a:ea typeface="Space Grotesk"/>
                <a:cs typeface="Space Grotesk"/>
                <a:sym typeface="Space Grotesk"/>
              </a:defRPr>
            </a:lvl5pPr>
            <a:lvl6pPr lvl="5" rtl="0">
              <a:lnSpc>
                <a:spcPct val="100000"/>
              </a:lnSpc>
              <a:spcBef>
                <a:spcPts val="0"/>
              </a:spcBef>
              <a:spcAft>
                <a:spcPts val="0"/>
              </a:spcAft>
              <a:buNone/>
              <a:defRPr sz="2200" b="1">
                <a:latin typeface="Space Grotesk"/>
                <a:ea typeface="Space Grotesk"/>
                <a:cs typeface="Space Grotesk"/>
                <a:sym typeface="Space Grotesk"/>
              </a:defRPr>
            </a:lvl6pPr>
            <a:lvl7pPr lvl="6" rtl="0">
              <a:lnSpc>
                <a:spcPct val="100000"/>
              </a:lnSpc>
              <a:spcBef>
                <a:spcPts val="0"/>
              </a:spcBef>
              <a:spcAft>
                <a:spcPts val="0"/>
              </a:spcAft>
              <a:buNone/>
              <a:defRPr sz="2200" b="1">
                <a:latin typeface="Space Grotesk"/>
                <a:ea typeface="Space Grotesk"/>
                <a:cs typeface="Space Grotesk"/>
                <a:sym typeface="Space Grotesk"/>
              </a:defRPr>
            </a:lvl7pPr>
            <a:lvl8pPr lvl="7" rtl="0">
              <a:lnSpc>
                <a:spcPct val="100000"/>
              </a:lnSpc>
              <a:spcBef>
                <a:spcPts val="0"/>
              </a:spcBef>
              <a:spcAft>
                <a:spcPts val="0"/>
              </a:spcAft>
              <a:buNone/>
              <a:defRPr sz="2200" b="1">
                <a:latin typeface="Space Grotesk"/>
                <a:ea typeface="Space Grotesk"/>
                <a:cs typeface="Space Grotesk"/>
                <a:sym typeface="Space Grotesk"/>
              </a:defRPr>
            </a:lvl8pPr>
            <a:lvl9pPr lvl="8" rtl="0">
              <a:lnSpc>
                <a:spcPct val="100000"/>
              </a:lnSpc>
              <a:spcBef>
                <a:spcPts val="0"/>
              </a:spcBef>
              <a:spcAft>
                <a:spcPts val="0"/>
              </a:spcAft>
              <a:buNone/>
              <a:defRPr sz="2200" b="1">
                <a:latin typeface="Space Grotesk"/>
                <a:ea typeface="Space Grotesk"/>
                <a:cs typeface="Space Grotesk"/>
                <a:sym typeface="Space Grotesk"/>
              </a:defRPr>
            </a:lvl9pPr>
          </a:lstStyle>
          <a:p>
            <a:endParaRPr/>
          </a:p>
        </p:txBody>
      </p:sp>
      <p:sp>
        <p:nvSpPr>
          <p:cNvPr id="758" name="Google Shape;758;p17"/>
          <p:cNvSpPr txBox="1">
            <a:spLocks noGrp="1"/>
          </p:cNvSpPr>
          <p:nvPr>
            <p:ph type="subTitle" idx="8"/>
          </p:nvPr>
        </p:nvSpPr>
        <p:spPr>
          <a:xfrm>
            <a:off x="3143296" y="2425193"/>
            <a:ext cx="2070900" cy="612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grpSp>
        <p:nvGrpSpPr>
          <p:cNvPr id="759" name="Google Shape;759;p17"/>
          <p:cNvGrpSpPr/>
          <p:nvPr/>
        </p:nvGrpSpPr>
        <p:grpSpPr>
          <a:xfrm rot="422">
            <a:off x="6725621" y="539872"/>
            <a:ext cx="1982908" cy="507677"/>
            <a:chOff x="6856163" y="688482"/>
            <a:chExt cx="2435706" cy="525981"/>
          </a:xfrm>
        </p:grpSpPr>
        <p:cxnSp>
          <p:nvCxnSpPr>
            <p:cNvPr id="760" name="Google Shape;760;p17"/>
            <p:cNvCxnSpPr/>
            <p:nvPr/>
          </p:nvCxnSpPr>
          <p:spPr>
            <a:xfrm>
              <a:off x="6856168" y="688482"/>
              <a:ext cx="2435700" cy="0"/>
            </a:xfrm>
            <a:prstGeom prst="straightConnector1">
              <a:avLst/>
            </a:prstGeom>
            <a:noFill/>
            <a:ln w="19050" cap="flat" cmpd="sng">
              <a:solidFill>
                <a:schemeClr val="lt2"/>
              </a:solidFill>
              <a:prstDash val="dot"/>
              <a:round/>
              <a:headEnd type="none" w="med" len="med"/>
              <a:tailEnd type="none" w="med" len="med"/>
            </a:ln>
          </p:spPr>
        </p:cxnSp>
        <p:cxnSp>
          <p:nvCxnSpPr>
            <p:cNvPr id="761" name="Google Shape;761;p17"/>
            <p:cNvCxnSpPr/>
            <p:nvPr/>
          </p:nvCxnSpPr>
          <p:spPr>
            <a:xfrm>
              <a:off x="6856168" y="863800"/>
              <a:ext cx="2435700" cy="0"/>
            </a:xfrm>
            <a:prstGeom prst="straightConnector1">
              <a:avLst/>
            </a:prstGeom>
            <a:noFill/>
            <a:ln w="19050" cap="flat" cmpd="sng">
              <a:solidFill>
                <a:schemeClr val="lt2"/>
              </a:solidFill>
              <a:prstDash val="dot"/>
              <a:round/>
              <a:headEnd type="none" w="med" len="med"/>
              <a:tailEnd type="none" w="med" len="med"/>
            </a:ln>
          </p:spPr>
        </p:cxnSp>
        <p:cxnSp>
          <p:nvCxnSpPr>
            <p:cNvPr id="762" name="Google Shape;762;p17"/>
            <p:cNvCxnSpPr/>
            <p:nvPr/>
          </p:nvCxnSpPr>
          <p:spPr>
            <a:xfrm>
              <a:off x="6856163" y="1039133"/>
              <a:ext cx="2083200" cy="0"/>
            </a:xfrm>
            <a:prstGeom prst="straightConnector1">
              <a:avLst/>
            </a:prstGeom>
            <a:noFill/>
            <a:ln w="19050" cap="flat" cmpd="sng">
              <a:solidFill>
                <a:schemeClr val="lt2"/>
              </a:solidFill>
              <a:prstDash val="dot"/>
              <a:round/>
              <a:headEnd type="none" w="med" len="med"/>
              <a:tailEnd type="none" w="med" len="med"/>
            </a:ln>
          </p:spPr>
        </p:cxnSp>
        <p:cxnSp>
          <p:nvCxnSpPr>
            <p:cNvPr id="763" name="Google Shape;763;p17"/>
            <p:cNvCxnSpPr/>
            <p:nvPr/>
          </p:nvCxnSpPr>
          <p:spPr>
            <a:xfrm>
              <a:off x="6856163" y="1214463"/>
              <a:ext cx="2083200" cy="0"/>
            </a:xfrm>
            <a:prstGeom prst="straightConnector1">
              <a:avLst/>
            </a:prstGeom>
            <a:noFill/>
            <a:ln w="19050" cap="flat" cmpd="sng">
              <a:solidFill>
                <a:schemeClr val="lt2"/>
              </a:solidFill>
              <a:prstDash val="dot"/>
              <a:round/>
              <a:headEnd type="none" w="med" len="med"/>
              <a:tailEnd type="none" w="med" len="med"/>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3">
  <p:cSld name="CUSTOM_10_1_1">
    <p:spTree>
      <p:nvGrpSpPr>
        <p:cNvPr id="1" name="Shape 946"/>
        <p:cNvGrpSpPr/>
        <p:nvPr/>
      </p:nvGrpSpPr>
      <p:grpSpPr>
        <a:xfrm>
          <a:off x="0" y="0"/>
          <a:ext cx="0" cy="0"/>
          <a:chOff x="0" y="0"/>
          <a:chExt cx="0" cy="0"/>
        </a:xfrm>
      </p:grpSpPr>
      <p:sp>
        <p:nvSpPr>
          <p:cNvPr id="947" name="Google Shape;947;p21"/>
          <p:cNvSpPr txBox="1">
            <a:spLocks noGrp="1"/>
          </p:cNvSpPr>
          <p:nvPr>
            <p:ph type="subTitle" idx="1"/>
          </p:nvPr>
        </p:nvSpPr>
        <p:spPr>
          <a:xfrm>
            <a:off x="1136675" y="2446873"/>
            <a:ext cx="4837800" cy="105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endParaRPr/>
          </a:p>
        </p:txBody>
      </p:sp>
      <p:sp>
        <p:nvSpPr>
          <p:cNvPr id="948" name="Google Shape;948;p21"/>
          <p:cNvSpPr txBox="1">
            <a:spLocks noGrp="1"/>
          </p:cNvSpPr>
          <p:nvPr>
            <p:ph type="title"/>
          </p:nvPr>
        </p:nvSpPr>
        <p:spPr>
          <a:xfrm>
            <a:off x="1136675" y="1920697"/>
            <a:ext cx="4837800" cy="472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600"/>
              <a:buFont typeface="Palanquin Dark"/>
              <a:buNone/>
              <a:defRPr>
                <a:latin typeface="Palanquin Dark"/>
                <a:ea typeface="Palanquin Dark"/>
                <a:cs typeface="Palanquin Dark"/>
                <a:sym typeface="Palanquin Dark"/>
              </a:defRPr>
            </a:lvl2pPr>
            <a:lvl3pPr lvl="2" rtl="0">
              <a:spcBef>
                <a:spcPts val="0"/>
              </a:spcBef>
              <a:spcAft>
                <a:spcPts val="0"/>
              </a:spcAft>
              <a:buSzPts val="3600"/>
              <a:buFont typeface="Palanquin Dark"/>
              <a:buNone/>
              <a:defRPr>
                <a:latin typeface="Palanquin Dark"/>
                <a:ea typeface="Palanquin Dark"/>
                <a:cs typeface="Palanquin Dark"/>
                <a:sym typeface="Palanquin Dark"/>
              </a:defRPr>
            </a:lvl3pPr>
            <a:lvl4pPr lvl="3" rtl="0">
              <a:spcBef>
                <a:spcPts val="0"/>
              </a:spcBef>
              <a:spcAft>
                <a:spcPts val="0"/>
              </a:spcAft>
              <a:buSzPts val="3600"/>
              <a:buFont typeface="Palanquin Dark"/>
              <a:buNone/>
              <a:defRPr>
                <a:latin typeface="Palanquin Dark"/>
                <a:ea typeface="Palanquin Dark"/>
                <a:cs typeface="Palanquin Dark"/>
                <a:sym typeface="Palanquin Dark"/>
              </a:defRPr>
            </a:lvl4pPr>
            <a:lvl5pPr lvl="4" rtl="0">
              <a:spcBef>
                <a:spcPts val="0"/>
              </a:spcBef>
              <a:spcAft>
                <a:spcPts val="0"/>
              </a:spcAft>
              <a:buSzPts val="3600"/>
              <a:buFont typeface="Palanquin Dark"/>
              <a:buNone/>
              <a:defRPr>
                <a:latin typeface="Palanquin Dark"/>
                <a:ea typeface="Palanquin Dark"/>
                <a:cs typeface="Palanquin Dark"/>
                <a:sym typeface="Palanquin Dark"/>
              </a:defRPr>
            </a:lvl5pPr>
            <a:lvl6pPr lvl="5" rtl="0">
              <a:spcBef>
                <a:spcPts val="0"/>
              </a:spcBef>
              <a:spcAft>
                <a:spcPts val="0"/>
              </a:spcAft>
              <a:buSzPts val="3600"/>
              <a:buFont typeface="Palanquin Dark"/>
              <a:buNone/>
              <a:defRPr>
                <a:latin typeface="Palanquin Dark"/>
                <a:ea typeface="Palanquin Dark"/>
                <a:cs typeface="Palanquin Dark"/>
                <a:sym typeface="Palanquin Dark"/>
              </a:defRPr>
            </a:lvl6pPr>
            <a:lvl7pPr lvl="6" rtl="0">
              <a:spcBef>
                <a:spcPts val="0"/>
              </a:spcBef>
              <a:spcAft>
                <a:spcPts val="0"/>
              </a:spcAft>
              <a:buSzPts val="3600"/>
              <a:buFont typeface="Palanquin Dark"/>
              <a:buNone/>
              <a:defRPr>
                <a:latin typeface="Palanquin Dark"/>
                <a:ea typeface="Palanquin Dark"/>
                <a:cs typeface="Palanquin Dark"/>
                <a:sym typeface="Palanquin Dark"/>
              </a:defRPr>
            </a:lvl7pPr>
            <a:lvl8pPr lvl="7" rtl="0">
              <a:spcBef>
                <a:spcPts val="0"/>
              </a:spcBef>
              <a:spcAft>
                <a:spcPts val="0"/>
              </a:spcAft>
              <a:buSzPts val="3600"/>
              <a:buFont typeface="Palanquin Dark"/>
              <a:buNone/>
              <a:defRPr>
                <a:latin typeface="Palanquin Dark"/>
                <a:ea typeface="Palanquin Dark"/>
                <a:cs typeface="Palanquin Dark"/>
                <a:sym typeface="Palanquin Dark"/>
              </a:defRPr>
            </a:lvl8pPr>
            <a:lvl9pPr lvl="8" rtl="0">
              <a:spcBef>
                <a:spcPts val="0"/>
              </a:spcBef>
              <a:spcAft>
                <a:spcPts val="0"/>
              </a:spcAft>
              <a:buSzPts val="3600"/>
              <a:buFont typeface="Palanquin Dark"/>
              <a:buNone/>
              <a:defRPr>
                <a:latin typeface="Palanquin Dark"/>
                <a:ea typeface="Palanquin Dark"/>
                <a:cs typeface="Palanquin Dark"/>
                <a:sym typeface="Palanquin Dark"/>
              </a:defRPr>
            </a:lvl9pPr>
          </a:lstStyle>
          <a:p>
            <a:endParaRPr/>
          </a:p>
        </p:txBody>
      </p:sp>
      <p:grpSp>
        <p:nvGrpSpPr>
          <p:cNvPr id="949" name="Google Shape;949;p21"/>
          <p:cNvGrpSpPr/>
          <p:nvPr/>
        </p:nvGrpSpPr>
        <p:grpSpPr>
          <a:xfrm>
            <a:off x="814976" y="550715"/>
            <a:ext cx="4606214" cy="4151335"/>
            <a:chOff x="814976" y="550715"/>
            <a:chExt cx="4606214" cy="4151335"/>
          </a:xfrm>
        </p:grpSpPr>
        <p:grpSp>
          <p:nvGrpSpPr>
            <p:cNvPr id="950" name="Google Shape;950;p21"/>
            <p:cNvGrpSpPr/>
            <p:nvPr/>
          </p:nvGrpSpPr>
          <p:grpSpPr>
            <a:xfrm rot="5400000">
              <a:off x="1052946" y="3287133"/>
              <a:ext cx="840476" cy="1316416"/>
              <a:chOff x="6413750" y="827800"/>
              <a:chExt cx="573000" cy="897475"/>
            </a:xfrm>
          </p:grpSpPr>
          <p:sp>
            <p:nvSpPr>
              <p:cNvPr id="951" name="Google Shape;951;p21"/>
              <p:cNvSpPr/>
              <p:nvPr/>
            </p:nvSpPr>
            <p:spPr>
              <a:xfrm>
                <a:off x="6931250" y="855175"/>
                <a:ext cx="55500" cy="25"/>
              </a:xfrm>
              <a:custGeom>
                <a:avLst/>
                <a:gdLst/>
                <a:ahLst/>
                <a:cxnLst/>
                <a:rect l="l" t="t" r="r" b="b"/>
                <a:pathLst>
                  <a:path w="2220" h="1" fill="none" extrusionOk="0">
                    <a:moveTo>
                      <a:pt x="2219" y="0"/>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1"/>
              <p:cNvSpPr/>
              <p:nvPr/>
            </p:nvSpPr>
            <p:spPr>
              <a:xfrm>
                <a:off x="6959375" y="827800"/>
                <a:ext cx="0" cy="54750"/>
              </a:xfrm>
              <a:custGeom>
                <a:avLst/>
                <a:gdLst/>
                <a:ahLst/>
                <a:cxnLst/>
                <a:rect l="l" t="t" r="r" b="b"/>
                <a:pathLst>
                  <a:path h="2190" fill="none" extrusionOk="0">
                    <a:moveTo>
                      <a:pt x="0" y="2189"/>
                    </a:moveTo>
                    <a:lnTo>
                      <a:pt x="0"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1"/>
              <p:cNvSpPr/>
              <p:nvPr/>
            </p:nvSpPr>
            <p:spPr>
              <a:xfrm>
                <a:off x="6931250" y="1023850"/>
                <a:ext cx="55500" cy="25"/>
              </a:xfrm>
              <a:custGeom>
                <a:avLst/>
                <a:gdLst/>
                <a:ahLst/>
                <a:cxnLst/>
                <a:rect l="l" t="t" r="r" b="b"/>
                <a:pathLst>
                  <a:path w="2220" h="1" fill="none" extrusionOk="0">
                    <a:moveTo>
                      <a:pt x="2219" y="1"/>
                    </a:moveTo>
                    <a:lnTo>
                      <a:pt x="0"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1"/>
              <p:cNvSpPr/>
              <p:nvPr/>
            </p:nvSpPr>
            <p:spPr>
              <a:xfrm>
                <a:off x="6959375" y="995750"/>
                <a:ext cx="0" cy="55500"/>
              </a:xfrm>
              <a:custGeom>
                <a:avLst/>
                <a:gdLst/>
                <a:ahLst/>
                <a:cxnLst/>
                <a:rect l="l" t="t" r="r" b="b"/>
                <a:pathLst>
                  <a:path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1"/>
              <p:cNvSpPr/>
              <p:nvPr/>
            </p:nvSpPr>
            <p:spPr>
              <a:xfrm>
                <a:off x="6931250" y="1191800"/>
                <a:ext cx="55500" cy="25"/>
              </a:xfrm>
              <a:custGeom>
                <a:avLst/>
                <a:gdLst/>
                <a:ahLst/>
                <a:cxnLst/>
                <a:rect l="l" t="t" r="r" b="b"/>
                <a:pathLst>
                  <a:path w="2220" h="1" fill="none" extrusionOk="0">
                    <a:moveTo>
                      <a:pt x="2219" y="0"/>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1"/>
              <p:cNvSpPr/>
              <p:nvPr/>
            </p:nvSpPr>
            <p:spPr>
              <a:xfrm>
                <a:off x="6959375" y="1164450"/>
                <a:ext cx="0" cy="55500"/>
              </a:xfrm>
              <a:custGeom>
                <a:avLst/>
                <a:gdLst/>
                <a:ahLst/>
                <a:cxnLst/>
                <a:rect l="l" t="t" r="r" b="b"/>
                <a:pathLst>
                  <a:path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1"/>
              <p:cNvSpPr/>
              <p:nvPr/>
            </p:nvSpPr>
            <p:spPr>
              <a:xfrm>
                <a:off x="6931250" y="1360500"/>
                <a:ext cx="55500" cy="25"/>
              </a:xfrm>
              <a:custGeom>
                <a:avLst/>
                <a:gdLst/>
                <a:ahLst/>
                <a:cxnLst/>
                <a:rect l="l" t="t" r="r" b="b"/>
                <a:pathLst>
                  <a:path w="2220" h="1" fill="none" extrusionOk="0">
                    <a:moveTo>
                      <a:pt x="2219" y="0"/>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1"/>
              <p:cNvSpPr/>
              <p:nvPr/>
            </p:nvSpPr>
            <p:spPr>
              <a:xfrm>
                <a:off x="6959375" y="1333125"/>
                <a:ext cx="0" cy="54750"/>
              </a:xfrm>
              <a:custGeom>
                <a:avLst/>
                <a:gdLst/>
                <a:ahLst/>
                <a:cxnLst/>
                <a:rect l="l" t="t" r="r" b="b"/>
                <a:pathLst>
                  <a:path h="2190" fill="none" extrusionOk="0">
                    <a:moveTo>
                      <a:pt x="0" y="2189"/>
                    </a:moveTo>
                    <a:lnTo>
                      <a:pt x="0"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1"/>
              <p:cNvSpPr/>
              <p:nvPr/>
            </p:nvSpPr>
            <p:spPr>
              <a:xfrm>
                <a:off x="6931250" y="1529200"/>
                <a:ext cx="55500" cy="25"/>
              </a:xfrm>
              <a:custGeom>
                <a:avLst/>
                <a:gdLst/>
                <a:ahLst/>
                <a:cxnLst/>
                <a:rect l="l" t="t" r="r" b="b"/>
                <a:pathLst>
                  <a:path w="2220" h="1" fill="none" extrusionOk="0">
                    <a:moveTo>
                      <a:pt x="2219" y="0"/>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1"/>
              <p:cNvSpPr/>
              <p:nvPr/>
            </p:nvSpPr>
            <p:spPr>
              <a:xfrm>
                <a:off x="6959375" y="1501075"/>
                <a:ext cx="0" cy="55500"/>
              </a:xfrm>
              <a:custGeom>
                <a:avLst/>
                <a:gdLst/>
                <a:ahLst/>
                <a:cxnLst/>
                <a:rect l="l" t="t" r="r" b="b"/>
                <a:pathLst>
                  <a:path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1"/>
              <p:cNvSpPr/>
              <p:nvPr/>
            </p:nvSpPr>
            <p:spPr>
              <a:xfrm>
                <a:off x="6931250" y="1697125"/>
                <a:ext cx="55500" cy="25"/>
              </a:xfrm>
              <a:custGeom>
                <a:avLst/>
                <a:gdLst/>
                <a:ahLst/>
                <a:cxnLst/>
                <a:rect l="l" t="t" r="r" b="b"/>
                <a:pathLst>
                  <a:path w="2220" h="1" fill="none" extrusionOk="0">
                    <a:moveTo>
                      <a:pt x="2219" y="0"/>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1"/>
              <p:cNvSpPr/>
              <p:nvPr/>
            </p:nvSpPr>
            <p:spPr>
              <a:xfrm>
                <a:off x="6959375" y="1669775"/>
                <a:ext cx="0" cy="55500"/>
              </a:xfrm>
              <a:custGeom>
                <a:avLst/>
                <a:gdLst/>
                <a:ahLst/>
                <a:cxnLst/>
                <a:rect l="l" t="t" r="r" b="b"/>
                <a:pathLst>
                  <a:path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1"/>
              <p:cNvSpPr/>
              <p:nvPr/>
            </p:nvSpPr>
            <p:spPr>
              <a:xfrm>
                <a:off x="6758750" y="855175"/>
                <a:ext cx="55500" cy="25"/>
              </a:xfrm>
              <a:custGeom>
                <a:avLst/>
                <a:gdLst/>
                <a:ahLst/>
                <a:cxnLst/>
                <a:rect l="l" t="t" r="r" b="b"/>
                <a:pathLst>
                  <a:path w="2220" h="1" fill="none" extrusionOk="0">
                    <a:moveTo>
                      <a:pt x="2219"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1"/>
              <p:cNvSpPr/>
              <p:nvPr/>
            </p:nvSpPr>
            <p:spPr>
              <a:xfrm>
                <a:off x="6786875" y="827800"/>
                <a:ext cx="25" cy="54750"/>
              </a:xfrm>
              <a:custGeom>
                <a:avLst/>
                <a:gdLst/>
                <a:ahLst/>
                <a:cxnLst/>
                <a:rect l="l" t="t" r="r" b="b"/>
                <a:pathLst>
                  <a:path w="1" h="2190" fill="none" extrusionOk="0">
                    <a:moveTo>
                      <a:pt x="0" y="2189"/>
                    </a:moveTo>
                    <a:lnTo>
                      <a:pt x="0"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1"/>
              <p:cNvSpPr/>
              <p:nvPr/>
            </p:nvSpPr>
            <p:spPr>
              <a:xfrm>
                <a:off x="6758750" y="1023850"/>
                <a:ext cx="55500" cy="25"/>
              </a:xfrm>
              <a:custGeom>
                <a:avLst/>
                <a:gdLst/>
                <a:ahLst/>
                <a:cxnLst/>
                <a:rect l="l" t="t" r="r" b="b"/>
                <a:pathLst>
                  <a:path w="2220" h="1" fill="none" extrusionOk="0">
                    <a:moveTo>
                      <a:pt x="2219" y="1"/>
                    </a:moveTo>
                    <a:lnTo>
                      <a:pt x="1"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1"/>
              <p:cNvSpPr/>
              <p:nvPr/>
            </p:nvSpPr>
            <p:spPr>
              <a:xfrm>
                <a:off x="6786875" y="995750"/>
                <a:ext cx="25" cy="55500"/>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1"/>
              <p:cNvSpPr/>
              <p:nvPr/>
            </p:nvSpPr>
            <p:spPr>
              <a:xfrm>
                <a:off x="6758750" y="1191800"/>
                <a:ext cx="55500" cy="25"/>
              </a:xfrm>
              <a:custGeom>
                <a:avLst/>
                <a:gdLst/>
                <a:ahLst/>
                <a:cxnLst/>
                <a:rect l="l" t="t" r="r" b="b"/>
                <a:pathLst>
                  <a:path w="2220" h="1" fill="none" extrusionOk="0">
                    <a:moveTo>
                      <a:pt x="2219"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1"/>
              <p:cNvSpPr/>
              <p:nvPr/>
            </p:nvSpPr>
            <p:spPr>
              <a:xfrm>
                <a:off x="6786875" y="1164450"/>
                <a:ext cx="25" cy="55500"/>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1"/>
              <p:cNvSpPr/>
              <p:nvPr/>
            </p:nvSpPr>
            <p:spPr>
              <a:xfrm>
                <a:off x="6758750" y="1360500"/>
                <a:ext cx="55500" cy="25"/>
              </a:xfrm>
              <a:custGeom>
                <a:avLst/>
                <a:gdLst/>
                <a:ahLst/>
                <a:cxnLst/>
                <a:rect l="l" t="t" r="r" b="b"/>
                <a:pathLst>
                  <a:path w="2220" h="1" fill="none" extrusionOk="0">
                    <a:moveTo>
                      <a:pt x="2219"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1"/>
              <p:cNvSpPr/>
              <p:nvPr/>
            </p:nvSpPr>
            <p:spPr>
              <a:xfrm>
                <a:off x="6786875" y="1333125"/>
                <a:ext cx="25" cy="54750"/>
              </a:xfrm>
              <a:custGeom>
                <a:avLst/>
                <a:gdLst/>
                <a:ahLst/>
                <a:cxnLst/>
                <a:rect l="l" t="t" r="r" b="b"/>
                <a:pathLst>
                  <a:path w="1" h="2190" fill="none" extrusionOk="0">
                    <a:moveTo>
                      <a:pt x="0" y="2189"/>
                    </a:moveTo>
                    <a:lnTo>
                      <a:pt x="0"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1"/>
              <p:cNvSpPr/>
              <p:nvPr/>
            </p:nvSpPr>
            <p:spPr>
              <a:xfrm>
                <a:off x="6758750" y="1529200"/>
                <a:ext cx="55500" cy="25"/>
              </a:xfrm>
              <a:custGeom>
                <a:avLst/>
                <a:gdLst/>
                <a:ahLst/>
                <a:cxnLst/>
                <a:rect l="l" t="t" r="r" b="b"/>
                <a:pathLst>
                  <a:path w="2220" h="1" fill="none" extrusionOk="0">
                    <a:moveTo>
                      <a:pt x="2219"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1"/>
              <p:cNvSpPr/>
              <p:nvPr/>
            </p:nvSpPr>
            <p:spPr>
              <a:xfrm>
                <a:off x="6786875" y="1501075"/>
                <a:ext cx="25" cy="55500"/>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1"/>
              <p:cNvSpPr/>
              <p:nvPr/>
            </p:nvSpPr>
            <p:spPr>
              <a:xfrm>
                <a:off x="6758750" y="1697125"/>
                <a:ext cx="55500" cy="25"/>
              </a:xfrm>
              <a:custGeom>
                <a:avLst/>
                <a:gdLst/>
                <a:ahLst/>
                <a:cxnLst/>
                <a:rect l="l" t="t" r="r" b="b"/>
                <a:pathLst>
                  <a:path w="2220" h="1" fill="none" extrusionOk="0">
                    <a:moveTo>
                      <a:pt x="2219"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1"/>
              <p:cNvSpPr/>
              <p:nvPr/>
            </p:nvSpPr>
            <p:spPr>
              <a:xfrm>
                <a:off x="6786875" y="1669775"/>
                <a:ext cx="25" cy="55500"/>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1"/>
              <p:cNvSpPr/>
              <p:nvPr/>
            </p:nvSpPr>
            <p:spPr>
              <a:xfrm>
                <a:off x="6586250" y="855175"/>
                <a:ext cx="55500" cy="25"/>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1"/>
              <p:cNvSpPr/>
              <p:nvPr/>
            </p:nvSpPr>
            <p:spPr>
              <a:xfrm>
                <a:off x="6613600" y="827800"/>
                <a:ext cx="25" cy="54750"/>
              </a:xfrm>
              <a:custGeom>
                <a:avLst/>
                <a:gdLst/>
                <a:ahLst/>
                <a:cxnLst/>
                <a:rect l="l" t="t" r="r" b="b"/>
                <a:pathLst>
                  <a:path w="1" h="2190" fill="none" extrusionOk="0">
                    <a:moveTo>
                      <a:pt x="1" y="2189"/>
                    </a:moveTo>
                    <a:lnTo>
                      <a:pt x="1"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1"/>
              <p:cNvSpPr/>
              <p:nvPr/>
            </p:nvSpPr>
            <p:spPr>
              <a:xfrm>
                <a:off x="6586250" y="1023850"/>
                <a:ext cx="55500" cy="25"/>
              </a:xfrm>
              <a:custGeom>
                <a:avLst/>
                <a:gdLst/>
                <a:ahLst/>
                <a:cxnLst/>
                <a:rect l="l" t="t" r="r" b="b"/>
                <a:pathLst>
                  <a:path w="2220" h="1" fill="none" extrusionOk="0">
                    <a:moveTo>
                      <a:pt x="2220" y="1"/>
                    </a:moveTo>
                    <a:lnTo>
                      <a:pt x="1"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1"/>
              <p:cNvSpPr/>
              <p:nvPr/>
            </p:nvSpPr>
            <p:spPr>
              <a:xfrm>
                <a:off x="6613600" y="995750"/>
                <a:ext cx="25" cy="55500"/>
              </a:xfrm>
              <a:custGeom>
                <a:avLst/>
                <a:gdLst/>
                <a:ahLst/>
                <a:cxnLst/>
                <a:rect l="l" t="t" r="r" b="b"/>
                <a:pathLst>
                  <a:path w="1" h="2220" fill="none" extrusionOk="0">
                    <a:moveTo>
                      <a:pt x="1" y="2219"/>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1"/>
              <p:cNvSpPr/>
              <p:nvPr/>
            </p:nvSpPr>
            <p:spPr>
              <a:xfrm>
                <a:off x="6586250" y="1191800"/>
                <a:ext cx="55500" cy="25"/>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1"/>
              <p:cNvSpPr/>
              <p:nvPr/>
            </p:nvSpPr>
            <p:spPr>
              <a:xfrm>
                <a:off x="6613600" y="1164450"/>
                <a:ext cx="25" cy="55500"/>
              </a:xfrm>
              <a:custGeom>
                <a:avLst/>
                <a:gdLst/>
                <a:ahLst/>
                <a:cxnLst/>
                <a:rect l="l" t="t" r="r" b="b"/>
                <a:pathLst>
                  <a:path w="1" h="2220" fill="none" extrusionOk="0">
                    <a:moveTo>
                      <a:pt x="1" y="2219"/>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1"/>
              <p:cNvSpPr/>
              <p:nvPr/>
            </p:nvSpPr>
            <p:spPr>
              <a:xfrm>
                <a:off x="6586250" y="1360500"/>
                <a:ext cx="55500" cy="25"/>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1"/>
              <p:cNvSpPr/>
              <p:nvPr/>
            </p:nvSpPr>
            <p:spPr>
              <a:xfrm>
                <a:off x="6613600" y="1333125"/>
                <a:ext cx="25" cy="54750"/>
              </a:xfrm>
              <a:custGeom>
                <a:avLst/>
                <a:gdLst/>
                <a:ahLst/>
                <a:cxnLst/>
                <a:rect l="l" t="t" r="r" b="b"/>
                <a:pathLst>
                  <a:path w="1" h="2190" fill="none" extrusionOk="0">
                    <a:moveTo>
                      <a:pt x="1" y="2189"/>
                    </a:moveTo>
                    <a:lnTo>
                      <a:pt x="1"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1"/>
              <p:cNvSpPr/>
              <p:nvPr/>
            </p:nvSpPr>
            <p:spPr>
              <a:xfrm>
                <a:off x="6586250" y="1529200"/>
                <a:ext cx="55500" cy="25"/>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1"/>
              <p:cNvSpPr/>
              <p:nvPr/>
            </p:nvSpPr>
            <p:spPr>
              <a:xfrm>
                <a:off x="6613600" y="1501075"/>
                <a:ext cx="25" cy="55500"/>
              </a:xfrm>
              <a:custGeom>
                <a:avLst/>
                <a:gdLst/>
                <a:ahLst/>
                <a:cxnLst/>
                <a:rect l="l" t="t" r="r" b="b"/>
                <a:pathLst>
                  <a:path w="1" h="2220" fill="none" extrusionOk="0">
                    <a:moveTo>
                      <a:pt x="1" y="2219"/>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1"/>
              <p:cNvSpPr/>
              <p:nvPr/>
            </p:nvSpPr>
            <p:spPr>
              <a:xfrm>
                <a:off x="6586250" y="1697125"/>
                <a:ext cx="55500" cy="25"/>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1"/>
              <p:cNvSpPr/>
              <p:nvPr/>
            </p:nvSpPr>
            <p:spPr>
              <a:xfrm>
                <a:off x="6613600" y="1669775"/>
                <a:ext cx="25" cy="55500"/>
              </a:xfrm>
              <a:custGeom>
                <a:avLst/>
                <a:gdLst/>
                <a:ahLst/>
                <a:cxnLst/>
                <a:rect l="l" t="t" r="r" b="b"/>
                <a:pathLst>
                  <a:path w="1" h="2220" fill="none" extrusionOk="0">
                    <a:moveTo>
                      <a:pt x="1" y="2219"/>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1"/>
              <p:cNvSpPr/>
              <p:nvPr/>
            </p:nvSpPr>
            <p:spPr>
              <a:xfrm>
                <a:off x="6413750" y="855175"/>
                <a:ext cx="55500" cy="25"/>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1"/>
              <p:cNvSpPr/>
              <p:nvPr/>
            </p:nvSpPr>
            <p:spPr>
              <a:xfrm>
                <a:off x="6441125" y="827800"/>
                <a:ext cx="25" cy="54750"/>
              </a:xfrm>
              <a:custGeom>
                <a:avLst/>
                <a:gdLst/>
                <a:ahLst/>
                <a:cxnLst/>
                <a:rect l="l" t="t" r="r" b="b"/>
                <a:pathLst>
                  <a:path w="1" h="2190" fill="none" extrusionOk="0">
                    <a:moveTo>
                      <a:pt x="0" y="2189"/>
                    </a:moveTo>
                    <a:lnTo>
                      <a:pt x="0"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1"/>
              <p:cNvSpPr/>
              <p:nvPr/>
            </p:nvSpPr>
            <p:spPr>
              <a:xfrm>
                <a:off x="6413750" y="1023850"/>
                <a:ext cx="55500" cy="25"/>
              </a:xfrm>
              <a:custGeom>
                <a:avLst/>
                <a:gdLst/>
                <a:ahLst/>
                <a:cxnLst/>
                <a:rect l="l" t="t" r="r" b="b"/>
                <a:pathLst>
                  <a:path w="2220" h="1" fill="none" extrusionOk="0">
                    <a:moveTo>
                      <a:pt x="2220" y="1"/>
                    </a:moveTo>
                    <a:lnTo>
                      <a:pt x="1"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1"/>
              <p:cNvSpPr/>
              <p:nvPr/>
            </p:nvSpPr>
            <p:spPr>
              <a:xfrm>
                <a:off x="6441125" y="995750"/>
                <a:ext cx="25" cy="55500"/>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1"/>
              <p:cNvSpPr/>
              <p:nvPr/>
            </p:nvSpPr>
            <p:spPr>
              <a:xfrm>
                <a:off x="6413750" y="1191800"/>
                <a:ext cx="55500" cy="25"/>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1"/>
              <p:cNvSpPr/>
              <p:nvPr/>
            </p:nvSpPr>
            <p:spPr>
              <a:xfrm>
                <a:off x="6441125" y="1164450"/>
                <a:ext cx="25" cy="55500"/>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1"/>
              <p:cNvSpPr/>
              <p:nvPr/>
            </p:nvSpPr>
            <p:spPr>
              <a:xfrm>
                <a:off x="6413750" y="1360500"/>
                <a:ext cx="55500" cy="25"/>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1"/>
              <p:cNvSpPr/>
              <p:nvPr/>
            </p:nvSpPr>
            <p:spPr>
              <a:xfrm>
                <a:off x="6441125" y="1333125"/>
                <a:ext cx="25" cy="54750"/>
              </a:xfrm>
              <a:custGeom>
                <a:avLst/>
                <a:gdLst/>
                <a:ahLst/>
                <a:cxnLst/>
                <a:rect l="l" t="t" r="r" b="b"/>
                <a:pathLst>
                  <a:path w="1" h="2190" fill="none" extrusionOk="0">
                    <a:moveTo>
                      <a:pt x="0" y="2189"/>
                    </a:moveTo>
                    <a:lnTo>
                      <a:pt x="0"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1"/>
              <p:cNvSpPr/>
              <p:nvPr/>
            </p:nvSpPr>
            <p:spPr>
              <a:xfrm>
                <a:off x="6413750" y="1529200"/>
                <a:ext cx="55500" cy="25"/>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1"/>
              <p:cNvSpPr/>
              <p:nvPr/>
            </p:nvSpPr>
            <p:spPr>
              <a:xfrm>
                <a:off x="6441125" y="1501075"/>
                <a:ext cx="25" cy="55500"/>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1"/>
              <p:cNvSpPr/>
              <p:nvPr/>
            </p:nvSpPr>
            <p:spPr>
              <a:xfrm>
                <a:off x="6413750" y="1697125"/>
                <a:ext cx="55500" cy="25"/>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1"/>
              <p:cNvSpPr/>
              <p:nvPr/>
            </p:nvSpPr>
            <p:spPr>
              <a:xfrm>
                <a:off x="6441125" y="1669775"/>
                <a:ext cx="25" cy="55500"/>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21"/>
            <p:cNvGrpSpPr/>
            <p:nvPr/>
          </p:nvGrpSpPr>
          <p:grpSpPr>
            <a:xfrm>
              <a:off x="2097435" y="550715"/>
              <a:ext cx="3323755" cy="4151335"/>
              <a:chOff x="1945035" y="550715"/>
              <a:chExt cx="3323755" cy="4151335"/>
            </a:xfrm>
          </p:grpSpPr>
          <p:grpSp>
            <p:nvGrpSpPr>
              <p:cNvPr id="1000" name="Google Shape;1000;p21"/>
              <p:cNvGrpSpPr/>
              <p:nvPr/>
            </p:nvGrpSpPr>
            <p:grpSpPr>
              <a:xfrm>
                <a:off x="1945035" y="550715"/>
                <a:ext cx="2165692" cy="590257"/>
                <a:chOff x="489414" y="450012"/>
                <a:chExt cx="2153203" cy="586912"/>
              </a:xfrm>
            </p:grpSpPr>
            <p:sp>
              <p:nvSpPr>
                <p:cNvPr id="1001" name="Google Shape;1001;p21"/>
                <p:cNvSpPr/>
                <p:nvPr/>
              </p:nvSpPr>
              <p:spPr>
                <a:xfrm>
                  <a:off x="489414" y="450012"/>
                  <a:ext cx="2153203" cy="586912"/>
                </a:xfrm>
                <a:custGeom>
                  <a:avLst/>
                  <a:gdLst/>
                  <a:ahLst/>
                  <a:cxnLst/>
                  <a:rect l="l" t="t" r="r" b="b"/>
                  <a:pathLst>
                    <a:path w="50518" h="13770" fill="none" extrusionOk="0">
                      <a:moveTo>
                        <a:pt x="50518" y="0"/>
                      </a:moveTo>
                      <a:lnTo>
                        <a:pt x="0" y="0"/>
                      </a:lnTo>
                      <a:lnTo>
                        <a:pt x="0" y="9089"/>
                      </a:lnTo>
                      <a:lnTo>
                        <a:pt x="38755" y="9089"/>
                      </a:lnTo>
                      <a:lnTo>
                        <a:pt x="41217" y="13344"/>
                      </a:lnTo>
                      <a:cubicBezTo>
                        <a:pt x="41460" y="13770"/>
                        <a:pt x="42129" y="13587"/>
                        <a:pt x="42129" y="13101"/>
                      </a:cubicBezTo>
                      <a:lnTo>
                        <a:pt x="42129" y="9089"/>
                      </a:lnTo>
                      <a:lnTo>
                        <a:pt x="50518" y="9089"/>
                      </a:lnTo>
                      <a:close/>
                    </a:path>
                  </a:pathLst>
                </a:custGeom>
                <a:solidFill>
                  <a:schemeClr val="lt1"/>
                </a:solid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1"/>
                <p:cNvSpPr/>
                <p:nvPr/>
              </p:nvSpPr>
              <p:spPr>
                <a:xfrm>
                  <a:off x="584420" y="519414"/>
                  <a:ext cx="246316" cy="246971"/>
                </a:xfrm>
                <a:custGeom>
                  <a:avLst/>
                  <a:gdLst/>
                  <a:ahLst/>
                  <a:cxnLst/>
                  <a:rect l="l" t="t" r="r" b="b"/>
                  <a:pathLst>
                    <a:path w="11642" h="11673" fill="none" extrusionOk="0">
                      <a:moveTo>
                        <a:pt x="3283" y="11672"/>
                      </a:moveTo>
                      <a:lnTo>
                        <a:pt x="5836" y="9119"/>
                      </a:lnTo>
                      <a:lnTo>
                        <a:pt x="8359" y="11672"/>
                      </a:lnTo>
                      <a:lnTo>
                        <a:pt x="11642" y="8389"/>
                      </a:lnTo>
                      <a:lnTo>
                        <a:pt x="9089" y="5836"/>
                      </a:lnTo>
                      <a:lnTo>
                        <a:pt x="11642" y="3283"/>
                      </a:lnTo>
                      <a:lnTo>
                        <a:pt x="8359" y="0"/>
                      </a:lnTo>
                      <a:lnTo>
                        <a:pt x="5836" y="2554"/>
                      </a:lnTo>
                      <a:lnTo>
                        <a:pt x="3283" y="0"/>
                      </a:lnTo>
                      <a:lnTo>
                        <a:pt x="0" y="3283"/>
                      </a:lnTo>
                      <a:lnTo>
                        <a:pt x="2554" y="5836"/>
                      </a:lnTo>
                      <a:lnTo>
                        <a:pt x="0" y="8389"/>
                      </a:lnTo>
                      <a:close/>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1"/>
                <p:cNvSpPr/>
                <p:nvPr/>
              </p:nvSpPr>
              <p:spPr>
                <a:xfrm>
                  <a:off x="955740" y="519450"/>
                  <a:ext cx="246900" cy="246900"/>
                </a:xfrm>
                <a:prstGeom prst="noSmoking">
                  <a:avLst>
                    <a:gd name="adj" fmla="val 1875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1"/>
                <p:cNvSpPr/>
                <p:nvPr/>
              </p:nvSpPr>
              <p:spPr>
                <a:xfrm>
                  <a:off x="1347581" y="519450"/>
                  <a:ext cx="133449" cy="246900"/>
                </a:xfrm>
                <a:prstGeom prst="rect">
                  <a:avLst/>
                </a:prstGeom>
              </p:spPr>
              <p:txBody>
                <a:bodyPr>
                  <a:prstTxWarp prst="textPlain">
                    <a:avLst/>
                  </a:prstTxWarp>
                </a:bodyPr>
                <a:lstStyle/>
                <a:p>
                  <a:pPr lvl="0" algn="ctr"/>
                  <a:r>
                    <a:rPr b="0" i="0">
                      <a:ln w="19050" cap="flat" cmpd="sng">
                        <a:solidFill>
                          <a:schemeClr val="lt2"/>
                        </a:solidFill>
                        <a:prstDash val="solid"/>
                        <a:round/>
                        <a:headEnd type="none" w="sm" len="sm"/>
                        <a:tailEnd type="none" w="sm" len="sm"/>
                      </a:ln>
                      <a:noFill/>
                      <a:latin typeface="Arial"/>
                    </a:rPr>
                    <a:t>!!</a:t>
                  </a:r>
                </a:p>
              </p:txBody>
            </p:sp>
            <p:grpSp>
              <p:nvGrpSpPr>
                <p:cNvPr id="1005" name="Google Shape;1005;p21"/>
                <p:cNvGrpSpPr/>
                <p:nvPr/>
              </p:nvGrpSpPr>
              <p:grpSpPr>
                <a:xfrm>
                  <a:off x="1572867" y="731342"/>
                  <a:ext cx="294584" cy="35024"/>
                  <a:chOff x="1711525" y="661375"/>
                  <a:chExt cx="454254" cy="54000"/>
                </a:xfrm>
              </p:grpSpPr>
              <p:sp>
                <p:nvSpPr>
                  <p:cNvPr id="1006" name="Google Shape;1006;p21"/>
                  <p:cNvSpPr/>
                  <p:nvPr/>
                </p:nvSpPr>
                <p:spPr>
                  <a:xfrm>
                    <a:off x="1711525" y="661375"/>
                    <a:ext cx="54000" cy="540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1"/>
                  <p:cNvSpPr/>
                  <p:nvPr/>
                </p:nvSpPr>
                <p:spPr>
                  <a:xfrm>
                    <a:off x="1911652" y="661375"/>
                    <a:ext cx="54000" cy="540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1"/>
                  <p:cNvSpPr/>
                  <p:nvPr/>
                </p:nvSpPr>
                <p:spPr>
                  <a:xfrm>
                    <a:off x="2111779" y="661375"/>
                    <a:ext cx="54000" cy="540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09" name="Google Shape;1009;p21"/>
              <p:cNvGrpSpPr/>
              <p:nvPr/>
            </p:nvGrpSpPr>
            <p:grpSpPr>
              <a:xfrm>
                <a:off x="3115586" y="4115138"/>
                <a:ext cx="2153203" cy="586912"/>
                <a:chOff x="4270828" y="4327992"/>
                <a:chExt cx="2153203" cy="586912"/>
              </a:xfrm>
            </p:grpSpPr>
            <p:sp>
              <p:nvSpPr>
                <p:cNvPr id="1010" name="Google Shape;1010;p21"/>
                <p:cNvSpPr/>
                <p:nvPr/>
              </p:nvSpPr>
              <p:spPr>
                <a:xfrm rot="10800000">
                  <a:off x="4270828" y="4327992"/>
                  <a:ext cx="2153203" cy="586912"/>
                </a:xfrm>
                <a:custGeom>
                  <a:avLst/>
                  <a:gdLst/>
                  <a:ahLst/>
                  <a:cxnLst/>
                  <a:rect l="l" t="t" r="r" b="b"/>
                  <a:pathLst>
                    <a:path w="50518" h="13770" fill="none" extrusionOk="0">
                      <a:moveTo>
                        <a:pt x="50518" y="0"/>
                      </a:moveTo>
                      <a:lnTo>
                        <a:pt x="0" y="0"/>
                      </a:lnTo>
                      <a:lnTo>
                        <a:pt x="0" y="9089"/>
                      </a:lnTo>
                      <a:lnTo>
                        <a:pt x="38755" y="9089"/>
                      </a:lnTo>
                      <a:lnTo>
                        <a:pt x="41217" y="13344"/>
                      </a:lnTo>
                      <a:cubicBezTo>
                        <a:pt x="41460" y="13770"/>
                        <a:pt x="42129" y="13587"/>
                        <a:pt x="42129" y="13101"/>
                      </a:cubicBezTo>
                      <a:lnTo>
                        <a:pt x="42129" y="9089"/>
                      </a:lnTo>
                      <a:lnTo>
                        <a:pt x="50518" y="9089"/>
                      </a:lnTo>
                      <a:close/>
                    </a:path>
                  </a:pathLst>
                </a:custGeom>
                <a:solidFill>
                  <a:schemeClr val="lt1"/>
                </a:solid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1" name="Google Shape;1011;p21"/>
                <p:cNvGrpSpPr/>
                <p:nvPr/>
              </p:nvGrpSpPr>
              <p:grpSpPr>
                <a:xfrm>
                  <a:off x="5346150" y="4812101"/>
                  <a:ext cx="294584" cy="35024"/>
                  <a:chOff x="1711525" y="661375"/>
                  <a:chExt cx="454254" cy="54000"/>
                </a:xfrm>
              </p:grpSpPr>
              <p:sp>
                <p:nvSpPr>
                  <p:cNvPr id="1012" name="Google Shape;1012;p21"/>
                  <p:cNvSpPr/>
                  <p:nvPr/>
                </p:nvSpPr>
                <p:spPr>
                  <a:xfrm>
                    <a:off x="1711525" y="661375"/>
                    <a:ext cx="54000" cy="540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1"/>
                  <p:cNvSpPr/>
                  <p:nvPr/>
                </p:nvSpPr>
                <p:spPr>
                  <a:xfrm>
                    <a:off x="1911652" y="661375"/>
                    <a:ext cx="54000" cy="540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1"/>
                  <p:cNvSpPr/>
                  <p:nvPr/>
                </p:nvSpPr>
                <p:spPr>
                  <a:xfrm>
                    <a:off x="2111779" y="661375"/>
                    <a:ext cx="54000" cy="540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5" name="Google Shape;1015;p21"/>
                <p:cNvGrpSpPr/>
                <p:nvPr/>
              </p:nvGrpSpPr>
              <p:grpSpPr>
                <a:xfrm>
                  <a:off x="4339532" y="4600225"/>
                  <a:ext cx="891886" cy="246900"/>
                  <a:chOff x="1328423" y="517474"/>
                  <a:chExt cx="891886" cy="246900"/>
                </a:xfrm>
              </p:grpSpPr>
              <p:sp>
                <p:nvSpPr>
                  <p:cNvPr id="1016" name="Google Shape;1016;p21"/>
                  <p:cNvSpPr/>
                  <p:nvPr/>
                </p:nvSpPr>
                <p:spPr>
                  <a:xfrm>
                    <a:off x="1328423" y="517750"/>
                    <a:ext cx="246348" cy="246348"/>
                  </a:xfrm>
                  <a:prstGeom prst="irregularSeal2">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1"/>
                  <p:cNvSpPr/>
                  <p:nvPr/>
                </p:nvSpPr>
                <p:spPr>
                  <a:xfrm>
                    <a:off x="1681524" y="517474"/>
                    <a:ext cx="246900" cy="246900"/>
                  </a:xfrm>
                  <a:prstGeom prst="smileyFace">
                    <a:avLst>
                      <a:gd name="adj" fmla="val -465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1"/>
                  <p:cNvSpPr/>
                  <p:nvPr/>
                </p:nvSpPr>
                <p:spPr>
                  <a:xfrm>
                    <a:off x="2035177" y="517486"/>
                    <a:ext cx="185132" cy="246876"/>
                  </a:xfrm>
                  <a:custGeom>
                    <a:avLst/>
                    <a:gdLst/>
                    <a:ahLst/>
                    <a:cxnLst/>
                    <a:rect l="l" t="t" r="r" b="b"/>
                    <a:pathLst>
                      <a:path w="30238" h="40705" extrusionOk="0">
                        <a:moveTo>
                          <a:pt x="21063" y="0"/>
                        </a:moveTo>
                        <a:lnTo>
                          <a:pt x="14602" y="13956"/>
                        </a:lnTo>
                        <a:lnTo>
                          <a:pt x="8529" y="5470"/>
                        </a:lnTo>
                        <a:lnTo>
                          <a:pt x="0" y="40704"/>
                        </a:lnTo>
                        <a:lnTo>
                          <a:pt x="11802" y="21321"/>
                        </a:lnTo>
                        <a:lnTo>
                          <a:pt x="17445" y="30280"/>
                        </a:lnTo>
                        <a:lnTo>
                          <a:pt x="30237" y="9045"/>
                        </a:lnTo>
                        <a:lnTo>
                          <a:pt x="21063" y="0"/>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CUSTOM_20">
    <p:spTree>
      <p:nvGrpSpPr>
        <p:cNvPr id="1" name="Shape 1019"/>
        <p:cNvGrpSpPr/>
        <p:nvPr/>
      </p:nvGrpSpPr>
      <p:grpSpPr>
        <a:xfrm>
          <a:off x="0" y="0"/>
          <a:ext cx="0" cy="0"/>
          <a:chOff x="0" y="0"/>
          <a:chExt cx="0" cy="0"/>
        </a:xfrm>
      </p:grpSpPr>
      <p:grpSp>
        <p:nvGrpSpPr>
          <p:cNvPr id="1020" name="Google Shape;1020;p22"/>
          <p:cNvGrpSpPr/>
          <p:nvPr/>
        </p:nvGrpSpPr>
        <p:grpSpPr>
          <a:xfrm>
            <a:off x="76247" y="76200"/>
            <a:ext cx="8991506" cy="4991091"/>
            <a:chOff x="76247" y="76200"/>
            <a:chExt cx="8991506" cy="4991091"/>
          </a:xfrm>
        </p:grpSpPr>
        <p:sp>
          <p:nvSpPr>
            <p:cNvPr id="1021" name="Google Shape;1021;p22"/>
            <p:cNvSpPr/>
            <p:nvPr/>
          </p:nvSpPr>
          <p:spPr>
            <a:xfrm>
              <a:off x="76272" y="76209"/>
              <a:ext cx="8991482" cy="4991083"/>
            </a:xfrm>
            <a:custGeom>
              <a:avLst/>
              <a:gdLst/>
              <a:ahLst/>
              <a:cxnLst/>
              <a:rect l="l" t="t" r="r" b="b"/>
              <a:pathLst>
                <a:path w="99972" h="49424" extrusionOk="0">
                  <a:moveTo>
                    <a:pt x="0" y="1"/>
                  </a:moveTo>
                  <a:lnTo>
                    <a:pt x="0" y="49424"/>
                  </a:lnTo>
                  <a:lnTo>
                    <a:pt x="99972" y="49424"/>
                  </a:lnTo>
                  <a:lnTo>
                    <a:pt x="99972" y="1"/>
                  </a:ln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2" name="Google Shape;1022;p22"/>
            <p:cNvGrpSpPr/>
            <p:nvPr/>
          </p:nvGrpSpPr>
          <p:grpSpPr>
            <a:xfrm>
              <a:off x="76247" y="76200"/>
              <a:ext cx="8991482" cy="270554"/>
              <a:chOff x="495040" y="1057247"/>
              <a:chExt cx="8991482" cy="270554"/>
            </a:xfrm>
          </p:grpSpPr>
          <p:sp>
            <p:nvSpPr>
              <p:cNvPr id="1023" name="Google Shape;1023;p22"/>
              <p:cNvSpPr/>
              <p:nvPr/>
            </p:nvSpPr>
            <p:spPr>
              <a:xfrm flipH="1">
                <a:off x="495040" y="1057247"/>
                <a:ext cx="8991482" cy="270554"/>
              </a:xfrm>
              <a:custGeom>
                <a:avLst/>
                <a:gdLst/>
                <a:ahLst/>
                <a:cxnLst/>
                <a:rect l="l" t="t" r="r" b="b"/>
                <a:pathLst>
                  <a:path w="99972" h="9029" extrusionOk="0">
                    <a:moveTo>
                      <a:pt x="0" y="1"/>
                    </a:moveTo>
                    <a:lnTo>
                      <a:pt x="0" y="9028"/>
                    </a:lnTo>
                    <a:lnTo>
                      <a:pt x="99972" y="9028"/>
                    </a:lnTo>
                    <a:lnTo>
                      <a:pt x="99972" y="1"/>
                    </a:lnTo>
                    <a:close/>
                  </a:path>
                </a:pathLst>
              </a:custGeom>
              <a:solidFill>
                <a:schemeClr val="accen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4" name="Google Shape;1024;p22"/>
              <p:cNvGrpSpPr/>
              <p:nvPr/>
            </p:nvGrpSpPr>
            <p:grpSpPr>
              <a:xfrm flipH="1">
                <a:off x="559172" y="1122848"/>
                <a:ext cx="560767" cy="139276"/>
                <a:chOff x="4771000" y="1122848"/>
                <a:chExt cx="560767" cy="139276"/>
              </a:xfrm>
            </p:grpSpPr>
            <p:grpSp>
              <p:nvGrpSpPr>
                <p:cNvPr id="1025" name="Google Shape;1025;p22"/>
                <p:cNvGrpSpPr/>
                <p:nvPr/>
              </p:nvGrpSpPr>
              <p:grpSpPr>
                <a:xfrm>
                  <a:off x="5192567" y="1122848"/>
                  <a:ext cx="139200" cy="139200"/>
                  <a:chOff x="5192567" y="1122848"/>
                  <a:chExt cx="139200" cy="139200"/>
                </a:xfrm>
              </p:grpSpPr>
              <p:sp>
                <p:nvSpPr>
                  <p:cNvPr id="1026" name="Google Shape;1026;p22"/>
                  <p:cNvSpPr/>
                  <p:nvPr/>
                </p:nvSpPr>
                <p:spPr>
                  <a:xfrm>
                    <a:off x="5192567" y="1122848"/>
                    <a:ext cx="139200" cy="1392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2"/>
                  <p:cNvSpPr/>
                  <p:nvPr/>
                </p:nvSpPr>
                <p:spPr>
                  <a:xfrm rot="5400000">
                    <a:off x="5234842" y="1164441"/>
                    <a:ext cx="54682" cy="54682"/>
                  </a:xfrm>
                  <a:custGeom>
                    <a:avLst/>
                    <a:gdLst/>
                    <a:ahLst/>
                    <a:cxnLst/>
                    <a:rect l="l" t="t" r="r" b="b"/>
                    <a:pathLst>
                      <a:path w="1825" h="1825" fill="none" extrusionOk="0">
                        <a:moveTo>
                          <a:pt x="1824" y="0"/>
                        </a:moveTo>
                        <a:lnTo>
                          <a:pt x="1"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2"/>
                  <p:cNvSpPr/>
                  <p:nvPr/>
                </p:nvSpPr>
                <p:spPr>
                  <a:xfrm rot="5400000">
                    <a:off x="5234842" y="1164441"/>
                    <a:ext cx="54682" cy="54682"/>
                  </a:xfrm>
                  <a:custGeom>
                    <a:avLst/>
                    <a:gdLst/>
                    <a:ahLst/>
                    <a:cxnLst/>
                    <a:rect l="l" t="t" r="r" b="b"/>
                    <a:pathLst>
                      <a:path w="1825" h="1825" fill="none" extrusionOk="0">
                        <a:moveTo>
                          <a:pt x="1" y="0"/>
                        </a:moveTo>
                        <a:lnTo>
                          <a:pt x="1824"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 name="Google Shape;1029;p22"/>
                <p:cNvGrpSpPr/>
                <p:nvPr/>
              </p:nvGrpSpPr>
              <p:grpSpPr>
                <a:xfrm>
                  <a:off x="4771000" y="1122849"/>
                  <a:ext cx="139200" cy="139200"/>
                  <a:chOff x="5192500" y="1122925"/>
                  <a:chExt cx="139200" cy="139200"/>
                </a:xfrm>
              </p:grpSpPr>
              <p:sp>
                <p:nvSpPr>
                  <p:cNvPr id="1030" name="Google Shape;1030;p22"/>
                  <p:cNvSpPr/>
                  <p:nvPr/>
                </p:nvSpPr>
                <p:spPr>
                  <a:xfrm>
                    <a:off x="5192500" y="1122925"/>
                    <a:ext cx="139200" cy="1392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2"/>
                  <p:cNvSpPr/>
                  <p:nvPr/>
                </p:nvSpPr>
                <p:spPr>
                  <a:xfrm rot="2700000">
                    <a:off x="5234299" y="1164701"/>
                    <a:ext cx="54684" cy="54684"/>
                  </a:xfrm>
                  <a:custGeom>
                    <a:avLst/>
                    <a:gdLst/>
                    <a:ahLst/>
                    <a:cxnLst/>
                    <a:rect l="l" t="t" r="r" b="b"/>
                    <a:pathLst>
                      <a:path w="1825" h="1825" fill="none" extrusionOk="0">
                        <a:moveTo>
                          <a:pt x="1824" y="0"/>
                        </a:moveTo>
                        <a:lnTo>
                          <a:pt x="1"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2" name="Google Shape;1032;p22"/>
                <p:cNvGrpSpPr/>
                <p:nvPr/>
              </p:nvGrpSpPr>
              <p:grpSpPr>
                <a:xfrm>
                  <a:off x="4981783" y="1122924"/>
                  <a:ext cx="139200" cy="139200"/>
                  <a:chOff x="4981783" y="1122924"/>
                  <a:chExt cx="139200" cy="139200"/>
                </a:xfrm>
              </p:grpSpPr>
              <p:sp>
                <p:nvSpPr>
                  <p:cNvPr id="1033" name="Google Shape;1033;p22"/>
                  <p:cNvSpPr/>
                  <p:nvPr/>
                </p:nvSpPr>
                <p:spPr>
                  <a:xfrm>
                    <a:off x="4981783" y="1122924"/>
                    <a:ext cx="139200" cy="1392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2"/>
                  <p:cNvSpPr/>
                  <p:nvPr/>
                </p:nvSpPr>
                <p:spPr>
                  <a:xfrm>
                    <a:off x="5026333" y="1167474"/>
                    <a:ext cx="50100" cy="5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
        <p:nvSpPr>
          <p:cNvPr id="1035" name="Google Shape;1035;p22"/>
          <p:cNvSpPr txBox="1">
            <a:spLocks noGrp="1"/>
          </p:cNvSpPr>
          <p:nvPr>
            <p:ph type="title"/>
          </p:nvPr>
        </p:nvSpPr>
        <p:spPr>
          <a:xfrm>
            <a:off x="617550" y="556400"/>
            <a:ext cx="65706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grpSp>
        <p:nvGrpSpPr>
          <p:cNvPr id="1036" name="Google Shape;1036;p22"/>
          <p:cNvGrpSpPr/>
          <p:nvPr/>
        </p:nvGrpSpPr>
        <p:grpSpPr>
          <a:xfrm rot="5400000">
            <a:off x="6447470" y="2448705"/>
            <a:ext cx="4336389" cy="507683"/>
            <a:chOff x="6856163" y="688475"/>
            <a:chExt cx="2083200" cy="525988"/>
          </a:xfrm>
        </p:grpSpPr>
        <p:cxnSp>
          <p:nvCxnSpPr>
            <p:cNvPr id="1037" name="Google Shape;1037;p22"/>
            <p:cNvCxnSpPr/>
            <p:nvPr/>
          </p:nvCxnSpPr>
          <p:spPr>
            <a:xfrm>
              <a:off x="6856163" y="688475"/>
              <a:ext cx="2083200" cy="0"/>
            </a:xfrm>
            <a:prstGeom prst="straightConnector1">
              <a:avLst/>
            </a:prstGeom>
            <a:noFill/>
            <a:ln w="19050" cap="flat" cmpd="sng">
              <a:solidFill>
                <a:schemeClr val="lt2"/>
              </a:solidFill>
              <a:prstDash val="dot"/>
              <a:round/>
              <a:headEnd type="none" w="med" len="med"/>
              <a:tailEnd type="none" w="med" len="med"/>
            </a:ln>
          </p:spPr>
        </p:cxnSp>
        <p:cxnSp>
          <p:nvCxnSpPr>
            <p:cNvPr id="1038" name="Google Shape;1038;p22"/>
            <p:cNvCxnSpPr/>
            <p:nvPr/>
          </p:nvCxnSpPr>
          <p:spPr>
            <a:xfrm>
              <a:off x="6856163" y="863804"/>
              <a:ext cx="2083200" cy="0"/>
            </a:xfrm>
            <a:prstGeom prst="straightConnector1">
              <a:avLst/>
            </a:prstGeom>
            <a:noFill/>
            <a:ln w="19050" cap="flat" cmpd="sng">
              <a:solidFill>
                <a:schemeClr val="lt2"/>
              </a:solidFill>
              <a:prstDash val="dot"/>
              <a:round/>
              <a:headEnd type="none" w="med" len="med"/>
              <a:tailEnd type="none" w="med" len="med"/>
            </a:ln>
          </p:spPr>
        </p:cxnSp>
        <p:cxnSp>
          <p:nvCxnSpPr>
            <p:cNvPr id="1039" name="Google Shape;1039;p22"/>
            <p:cNvCxnSpPr/>
            <p:nvPr/>
          </p:nvCxnSpPr>
          <p:spPr>
            <a:xfrm>
              <a:off x="6856163" y="1039133"/>
              <a:ext cx="2083200" cy="0"/>
            </a:xfrm>
            <a:prstGeom prst="straightConnector1">
              <a:avLst/>
            </a:prstGeom>
            <a:noFill/>
            <a:ln w="19050" cap="flat" cmpd="sng">
              <a:solidFill>
                <a:schemeClr val="lt2"/>
              </a:solidFill>
              <a:prstDash val="dot"/>
              <a:round/>
              <a:headEnd type="none" w="med" len="med"/>
              <a:tailEnd type="none" w="med" len="med"/>
            </a:ln>
          </p:spPr>
        </p:cxnSp>
        <p:cxnSp>
          <p:nvCxnSpPr>
            <p:cNvPr id="1040" name="Google Shape;1040;p22"/>
            <p:cNvCxnSpPr/>
            <p:nvPr/>
          </p:nvCxnSpPr>
          <p:spPr>
            <a:xfrm>
              <a:off x="6856163" y="1214463"/>
              <a:ext cx="2083200" cy="0"/>
            </a:xfrm>
            <a:prstGeom prst="straightConnector1">
              <a:avLst/>
            </a:prstGeom>
            <a:noFill/>
            <a:ln w="19050" cap="flat" cmpd="sng">
              <a:solidFill>
                <a:schemeClr val="lt2"/>
              </a:solidFill>
              <a:prstDash val="dot"/>
              <a:round/>
              <a:headEnd type="none" w="med" len="med"/>
              <a:tailEnd type="none" w="med" len="med"/>
            </a:ln>
          </p:spPr>
        </p:cxn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3">
  <p:cSld name="CUSTOM_20_1">
    <p:spTree>
      <p:nvGrpSpPr>
        <p:cNvPr id="1" name="Shape 1041"/>
        <p:cNvGrpSpPr/>
        <p:nvPr/>
      </p:nvGrpSpPr>
      <p:grpSpPr>
        <a:xfrm>
          <a:off x="0" y="0"/>
          <a:ext cx="0" cy="0"/>
          <a:chOff x="0" y="0"/>
          <a:chExt cx="0" cy="0"/>
        </a:xfrm>
      </p:grpSpPr>
      <p:grpSp>
        <p:nvGrpSpPr>
          <p:cNvPr id="1042" name="Google Shape;1042;p23"/>
          <p:cNvGrpSpPr/>
          <p:nvPr/>
        </p:nvGrpSpPr>
        <p:grpSpPr>
          <a:xfrm>
            <a:off x="76247" y="76200"/>
            <a:ext cx="8991506" cy="4991091"/>
            <a:chOff x="76247" y="76200"/>
            <a:chExt cx="8991506" cy="4991091"/>
          </a:xfrm>
        </p:grpSpPr>
        <p:sp>
          <p:nvSpPr>
            <p:cNvPr id="1043" name="Google Shape;1043;p23"/>
            <p:cNvSpPr/>
            <p:nvPr/>
          </p:nvSpPr>
          <p:spPr>
            <a:xfrm>
              <a:off x="76272" y="76209"/>
              <a:ext cx="8991482" cy="4991083"/>
            </a:xfrm>
            <a:custGeom>
              <a:avLst/>
              <a:gdLst/>
              <a:ahLst/>
              <a:cxnLst/>
              <a:rect l="l" t="t" r="r" b="b"/>
              <a:pathLst>
                <a:path w="99972" h="49424" extrusionOk="0">
                  <a:moveTo>
                    <a:pt x="0" y="1"/>
                  </a:moveTo>
                  <a:lnTo>
                    <a:pt x="0" y="49424"/>
                  </a:lnTo>
                  <a:lnTo>
                    <a:pt x="99972" y="49424"/>
                  </a:lnTo>
                  <a:lnTo>
                    <a:pt x="99972" y="1"/>
                  </a:ln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4" name="Google Shape;1044;p23"/>
            <p:cNvGrpSpPr/>
            <p:nvPr/>
          </p:nvGrpSpPr>
          <p:grpSpPr>
            <a:xfrm>
              <a:off x="76247" y="76200"/>
              <a:ext cx="8991482" cy="270554"/>
              <a:chOff x="495040" y="1057247"/>
              <a:chExt cx="8991482" cy="270554"/>
            </a:xfrm>
          </p:grpSpPr>
          <p:sp>
            <p:nvSpPr>
              <p:cNvPr id="1045" name="Google Shape;1045;p23"/>
              <p:cNvSpPr/>
              <p:nvPr/>
            </p:nvSpPr>
            <p:spPr>
              <a:xfrm flipH="1">
                <a:off x="495040" y="1057247"/>
                <a:ext cx="8991482" cy="270554"/>
              </a:xfrm>
              <a:custGeom>
                <a:avLst/>
                <a:gdLst/>
                <a:ahLst/>
                <a:cxnLst/>
                <a:rect l="l" t="t" r="r" b="b"/>
                <a:pathLst>
                  <a:path w="99972" h="9029" extrusionOk="0">
                    <a:moveTo>
                      <a:pt x="0" y="1"/>
                    </a:moveTo>
                    <a:lnTo>
                      <a:pt x="0" y="9028"/>
                    </a:lnTo>
                    <a:lnTo>
                      <a:pt x="99972" y="9028"/>
                    </a:lnTo>
                    <a:lnTo>
                      <a:pt x="99972" y="1"/>
                    </a:lnTo>
                    <a:close/>
                  </a:path>
                </a:pathLst>
              </a:custGeom>
              <a:solidFill>
                <a:schemeClr val="l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6" name="Google Shape;1046;p23"/>
              <p:cNvGrpSpPr/>
              <p:nvPr/>
            </p:nvGrpSpPr>
            <p:grpSpPr>
              <a:xfrm flipH="1">
                <a:off x="559172" y="1122848"/>
                <a:ext cx="560767" cy="139276"/>
                <a:chOff x="4771000" y="1122848"/>
                <a:chExt cx="560767" cy="139276"/>
              </a:xfrm>
            </p:grpSpPr>
            <p:grpSp>
              <p:nvGrpSpPr>
                <p:cNvPr id="1047" name="Google Shape;1047;p23"/>
                <p:cNvGrpSpPr/>
                <p:nvPr/>
              </p:nvGrpSpPr>
              <p:grpSpPr>
                <a:xfrm>
                  <a:off x="5192567" y="1122848"/>
                  <a:ext cx="139200" cy="139200"/>
                  <a:chOff x="5192567" y="1122848"/>
                  <a:chExt cx="139200" cy="139200"/>
                </a:xfrm>
              </p:grpSpPr>
              <p:sp>
                <p:nvSpPr>
                  <p:cNvPr id="1048" name="Google Shape;1048;p23"/>
                  <p:cNvSpPr/>
                  <p:nvPr/>
                </p:nvSpPr>
                <p:spPr>
                  <a:xfrm>
                    <a:off x="5192567" y="1122848"/>
                    <a:ext cx="139200" cy="1392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3"/>
                  <p:cNvSpPr/>
                  <p:nvPr/>
                </p:nvSpPr>
                <p:spPr>
                  <a:xfrm rot="5400000">
                    <a:off x="5234842" y="1164441"/>
                    <a:ext cx="54682" cy="54682"/>
                  </a:xfrm>
                  <a:custGeom>
                    <a:avLst/>
                    <a:gdLst/>
                    <a:ahLst/>
                    <a:cxnLst/>
                    <a:rect l="l" t="t" r="r" b="b"/>
                    <a:pathLst>
                      <a:path w="1825" h="1825" fill="none" extrusionOk="0">
                        <a:moveTo>
                          <a:pt x="1824" y="0"/>
                        </a:moveTo>
                        <a:lnTo>
                          <a:pt x="1"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3"/>
                  <p:cNvSpPr/>
                  <p:nvPr/>
                </p:nvSpPr>
                <p:spPr>
                  <a:xfrm rot="5400000">
                    <a:off x="5234842" y="1164441"/>
                    <a:ext cx="54682" cy="54682"/>
                  </a:xfrm>
                  <a:custGeom>
                    <a:avLst/>
                    <a:gdLst/>
                    <a:ahLst/>
                    <a:cxnLst/>
                    <a:rect l="l" t="t" r="r" b="b"/>
                    <a:pathLst>
                      <a:path w="1825" h="1825" fill="none" extrusionOk="0">
                        <a:moveTo>
                          <a:pt x="1" y="0"/>
                        </a:moveTo>
                        <a:lnTo>
                          <a:pt x="1824"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1" name="Google Shape;1051;p23"/>
                <p:cNvGrpSpPr/>
                <p:nvPr/>
              </p:nvGrpSpPr>
              <p:grpSpPr>
                <a:xfrm>
                  <a:off x="4771000" y="1122849"/>
                  <a:ext cx="139200" cy="139200"/>
                  <a:chOff x="5192500" y="1122925"/>
                  <a:chExt cx="139200" cy="139200"/>
                </a:xfrm>
              </p:grpSpPr>
              <p:sp>
                <p:nvSpPr>
                  <p:cNvPr id="1052" name="Google Shape;1052;p23"/>
                  <p:cNvSpPr/>
                  <p:nvPr/>
                </p:nvSpPr>
                <p:spPr>
                  <a:xfrm>
                    <a:off x="5192500" y="1122925"/>
                    <a:ext cx="139200" cy="1392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3"/>
                  <p:cNvSpPr/>
                  <p:nvPr/>
                </p:nvSpPr>
                <p:spPr>
                  <a:xfrm rot="2700000">
                    <a:off x="5234299" y="1164701"/>
                    <a:ext cx="54684" cy="54684"/>
                  </a:xfrm>
                  <a:custGeom>
                    <a:avLst/>
                    <a:gdLst/>
                    <a:ahLst/>
                    <a:cxnLst/>
                    <a:rect l="l" t="t" r="r" b="b"/>
                    <a:pathLst>
                      <a:path w="1825" h="1825" fill="none" extrusionOk="0">
                        <a:moveTo>
                          <a:pt x="1824" y="0"/>
                        </a:moveTo>
                        <a:lnTo>
                          <a:pt x="1"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4" name="Google Shape;1054;p23"/>
                <p:cNvGrpSpPr/>
                <p:nvPr/>
              </p:nvGrpSpPr>
              <p:grpSpPr>
                <a:xfrm>
                  <a:off x="4981783" y="1122924"/>
                  <a:ext cx="139200" cy="139200"/>
                  <a:chOff x="4981783" y="1122924"/>
                  <a:chExt cx="139200" cy="139200"/>
                </a:xfrm>
              </p:grpSpPr>
              <p:sp>
                <p:nvSpPr>
                  <p:cNvPr id="1055" name="Google Shape;1055;p23"/>
                  <p:cNvSpPr/>
                  <p:nvPr/>
                </p:nvSpPr>
                <p:spPr>
                  <a:xfrm>
                    <a:off x="4981783" y="1122924"/>
                    <a:ext cx="139200" cy="1392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3"/>
                  <p:cNvSpPr/>
                  <p:nvPr/>
                </p:nvSpPr>
                <p:spPr>
                  <a:xfrm>
                    <a:off x="5026333" y="1167474"/>
                    <a:ext cx="50100" cy="5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
        <p:nvSpPr>
          <p:cNvPr id="1057" name="Google Shape;1057;p23"/>
          <p:cNvSpPr txBox="1">
            <a:spLocks noGrp="1"/>
          </p:cNvSpPr>
          <p:nvPr>
            <p:ph type="title"/>
          </p:nvPr>
        </p:nvSpPr>
        <p:spPr>
          <a:xfrm>
            <a:off x="617550" y="556400"/>
            <a:ext cx="58839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grpSp>
        <p:nvGrpSpPr>
          <p:cNvPr id="1058" name="Google Shape;1058;p23"/>
          <p:cNvGrpSpPr/>
          <p:nvPr/>
        </p:nvGrpSpPr>
        <p:grpSpPr>
          <a:xfrm>
            <a:off x="7121857" y="496717"/>
            <a:ext cx="1805581" cy="587453"/>
            <a:chOff x="7121857" y="496717"/>
            <a:chExt cx="1805581" cy="587453"/>
          </a:xfrm>
        </p:grpSpPr>
        <p:grpSp>
          <p:nvGrpSpPr>
            <p:cNvPr id="1059" name="Google Shape;1059;p23"/>
            <p:cNvGrpSpPr/>
            <p:nvPr/>
          </p:nvGrpSpPr>
          <p:grpSpPr>
            <a:xfrm>
              <a:off x="7611021" y="496717"/>
              <a:ext cx="1316416" cy="587453"/>
              <a:chOff x="7611021" y="496717"/>
              <a:chExt cx="1316416" cy="587453"/>
            </a:xfrm>
          </p:grpSpPr>
          <p:sp>
            <p:nvSpPr>
              <p:cNvPr id="1060" name="Google Shape;1060;p23"/>
              <p:cNvSpPr/>
              <p:nvPr/>
            </p:nvSpPr>
            <p:spPr>
              <a:xfrm rot="-5400000">
                <a:off x="7610489" y="537402"/>
                <a:ext cx="81407" cy="37"/>
              </a:xfrm>
              <a:custGeom>
                <a:avLst/>
                <a:gdLst/>
                <a:ahLst/>
                <a:cxnLst/>
                <a:rect l="l" t="t" r="r" b="b"/>
                <a:pathLst>
                  <a:path w="2220" h="1" fill="none" extrusionOk="0">
                    <a:moveTo>
                      <a:pt x="2219" y="0"/>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3"/>
              <p:cNvSpPr/>
              <p:nvPr/>
            </p:nvSpPr>
            <p:spPr>
              <a:xfrm>
                <a:off x="7651175" y="496717"/>
                <a:ext cx="0" cy="80307"/>
              </a:xfrm>
              <a:custGeom>
                <a:avLst/>
                <a:gdLst/>
                <a:ahLst/>
                <a:cxnLst/>
                <a:rect l="l" t="t" r="r" b="b"/>
                <a:pathLst>
                  <a:path h="2190" fill="none" extrusionOk="0">
                    <a:moveTo>
                      <a:pt x="0" y="2189"/>
                    </a:moveTo>
                    <a:lnTo>
                      <a:pt x="0" y="1"/>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3"/>
              <p:cNvSpPr/>
              <p:nvPr/>
            </p:nvSpPr>
            <p:spPr>
              <a:xfrm rot="-5400000">
                <a:off x="7857902" y="537402"/>
                <a:ext cx="81407" cy="37"/>
              </a:xfrm>
              <a:custGeom>
                <a:avLst/>
                <a:gdLst/>
                <a:ahLst/>
                <a:cxnLst/>
                <a:rect l="l" t="t" r="r" b="b"/>
                <a:pathLst>
                  <a:path w="2220" h="1" fill="none" extrusionOk="0">
                    <a:moveTo>
                      <a:pt x="2219" y="1"/>
                    </a:moveTo>
                    <a:lnTo>
                      <a:pt x="0" y="1"/>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3"/>
              <p:cNvSpPr/>
              <p:nvPr/>
            </p:nvSpPr>
            <p:spPr>
              <a:xfrm>
                <a:off x="7898074" y="496167"/>
                <a:ext cx="0" cy="81407"/>
              </a:xfrm>
              <a:custGeom>
                <a:avLst/>
                <a:gdLst/>
                <a:ahLst/>
                <a:cxnLst/>
                <a:rect l="l" t="t" r="r" b="b"/>
                <a:pathLst>
                  <a:path h="2220" fill="none" extrusionOk="0">
                    <a:moveTo>
                      <a:pt x="0" y="2219"/>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3"/>
              <p:cNvSpPr/>
              <p:nvPr/>
            </p:nvSpPr>
            <p:spPr>
              <a:xfrm rot="-5400000">
                <a:off x="8104251" y="537402"/>
                <a:ext cx="81407" cy="37"/>
              </a:xfrm>
              <a:custGeom>
                <a:avLst/>
                <a:gdLst/>
                <a:ahLst/>
                <a:cxnLst/>
                <a:rect l="l" t="t" r="r" b="b"/>
                <a:pathLst>
                  <a:path w="2220" h="1" fill="none" extrusionOk="0">
                    <a:moveTo>
                      <a:pt x="2219" y="0"/>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3"/>
              <p:cNvSpPr/>
              <p:nvPr/>
            </p:nvSpPr>
            <p:spPr>
              <a:xfrm>
                <a:off x="8145523" y="496167"/>
                <a:ext cx="0" cy="81407"/>
              </a:xfrm>
              <a:custGeom>
                <a:avLst/>
                <a:gdLst/>
                <a:ahLst/>
                <a:cxnLst/>
                <a:rect l="l" t="t" r="r" b="b"/>
                <a:pathLst>
                  <a:path h="2220" fill="none" extrusionOk="0">
                    <a:moveTo>
                      <a:pt x="0" y="2219"/>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3"/>
              <p:cNvSpPr/>
              <p:nvPr/>
            </p:nvSpPr>
            <p:spPr>
              <a:xfrm rot="-5400000">
                <a:off x="8351700" y="537402"/>
                <a:ext cx="81407" cy="37"/>
              </a:xfrm>
              <a:custGeom>
                <a:avLst/>
                <a:gdLst/>
                <a:ahLst/>
                <a:cxnLst/>
                <a:rect l="l" t="t" r="r" b="b"/>
                <a:pathLst>
                  <a:path w="2220" h="1" fill="none" extrusionOk="0">
                    <a:moveTo>
                      <a:pt x="2219" y="0"/>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3"/>
              <p:cNvSpPr/>
              <p:nvPr/>
            </p:nvSpPr>
            <p:spPr>
              <a:xfrm>
                <a:off x="8392386" y="496717"/>
                <a:ext cx="0" cy="80307"/>
              </a:xfrm>
              <a:custGeom>
                <a:avLst/>
                <a:gdLst/>
                <a:ahLst/>
                <a:cxnLst/>
                <a:rect l="l" t="t" r="r" b="b"/>
                <a:pathLst>
                  <a:path h="2190" fill="none" extrusionOk="0">
                    <a:moveTo>
                      <a:pt x="0" y="2189"/>
                    </a:moveTo>
                    <a:lnTo>
                      <a:pt x="0" y="1"/>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3"/>
              <p:cNvSpPr/>
              <p:nvPr/>
            </p:nvSpPr>
            <p:spPr>
              <a:xfrm rot="-5400000">
                <a:off x="8599149" y="537402"/>
                <a:ext cx="81407" cy="37"/>
              </a:xfrm>
              <a:custGeom>
                <a:avLst/>
                <a:gdLst/>
                <a:ahLst/>
                <a:cxnLst/>
                <a:rect l="l" t="t" r="r" b="b"/>
                <a:pathLst>
                  <a:path w="2220" h="1" fill="none" extrusionOk="0">
                    <a:moveTo>
                      <a:pt x="2219" y="0"/>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3"/>
              <p:cNvSpPr/>
              <p:nvPr/>
            </p:nvSpPr>
            <p:spPr>
              <a:xfrm>
                <a:off x="8639285" y="496167"/>
                <a:ext cx="0" cy="81407"/>
              </a:xfrm>
              <a:custGeom>
                <a:avLst/>
                <a:gdLst/>
                <a:ahLst/>
                <a:cxnLst/>
                <a:rect l="l" t="t" r="r" b="b"/>
                <a:pathLst>
                  <a:path h="2220" fill="none" extrusionOk="0">
                    <a:moveTo>
                      <a:pt x="0" y="2219"/>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3"/>
              <p:cNvSpPr/>
              <p:nvPr/>
            </p:nvSpPr>
            <p:spPr>
              <a:xfrm rot="-5400000">
                <a:off x="8845462" y="537402"/>
                <a:ext cx="81407" cy="37"/>
              </a:xfrm>
              <a:custGeom>
                <a:avLst/>
                <a:gdLst/>
                <a:ahLst/>
                <a:cxnLst/>
                <a:rect l="l" t="t" r="r" b="b"/>
                <a:pathLst>
                  <a:path w="2220" h="1" fill="none" extrusionOk="0">
                    <a:moveTo>
                      <a:pt x="2219" y="0"/>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3"/>
              <p:cNvSpPr/>
              <p:nvPr/>
            </p:nvSpPr>
            <p:spPr>
              <a:xfrm>
                <a:off x="8886734" y="496167"/>
                <a:ext cx="0" cy="81407"/>
              </a:xfrm>
              <a:custGeom>
                <a:avLst/>
                <a:gdLst/>
                <a:ahLst/>
                <a:cxnLst/>
                <a:rect l="l" t="t" r="r" b="b"/>
                <a:pathLst>
                  <a:path h="2220" fill="none" extrusionOk="0">
                    <a:moveTo>
                      <a:pt x="0" y="2219"/>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3"/>
              <p:cNvSpPr/>
              <p:nvPr/>
            </p:nvSpPr>
            <p:spPr>
              <a:xfrm rot="-5400000">
                <a:off x="7610489" y="790425"/>
                <a:ext cx="81407" cy="37"/>
              </a:xfrm>
              <a:custGeom>
                <a:avLst/>
                <a:gdLst/>
                <a:ahLst/>
                <a:cxnLst/>
                <a:rect l="l" t="t" r="r" b="b"/>
                <a:pathLst>
                  <a:path w="2220" h="1" fill="none" extrusionOk="0">
                    <a:moveTo>
                      <a:pt x="2219"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3"/>
              <p:cNvSpPr/>
              <p:nvPr/>
            </p:nvSpPr>
            <p:spPr>
              <a:xfrm rot="-5400000">
                <a:off x="7651156" y="749721"/>
                <a:ext cx="37" cy="80307"/>
              </a:xfrm>
              <a:custGeom>
                <a:avLst/>
                <a:gdLst/>
                <a:ahLst/>
                <a:cxnLst/>
                <a:rect l="l" t="t" r="r" b="b"/>
                <a:pathLst>
                  <a:path w="1" h="2190" fill="none" extrusionOk="0">
                    <a:moveTo>
                      <a:pt x="0" y="2189"/>
                    </a:moveTo>
                    <a:lnTo>
                      <a:pt x="0" y="1"/>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3"/>
              <p:cNvSpPr/>
              <p:nvPr/>
            </p:nvSpPr>
            <p:spPr>
              <a:xfrm rot="-5400000">
                <a:off x="7857902" y="790425"/>
                <a:ext cx="81407" cy="37"/>
              </a:xfrm>
              <a:custGeom>
                <a:avLst/>
                <a:gdLst/>
                <a:ahLst/>
                <a:cxnLst/>
                <a:rect l="l" t="t" r="r" b="b"/>
                <a:pathLst>
                  <a:path w="2220" h="1" fill="none" extrusionOk="0">
                    <a:moveTo>
                      <a:pt x="2219" y="1"/>
                    </a:moveTo>
                    <a:lnTo>
                      <a:pt x="1" y="1"/>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3"/>
              <p:cNvSpPr/>
              <p:nvPr/>
            </p:nvSpPr>
            <p:spPr>
              <a:xfrm rot="-5400000">
                <a:off x="7898056" y="749171"/>
                <a:ext cx="37" cy="81407"/>
              </a:xfrm>
              <a:custGeom>
                <a:avLst/>
                <a:gdLst/>
                <a:ahLst/>
                <a:cxnLst/>
                <a:rect l="l" t="t" r="r" b="b"/>
                <a:pathLst>
                  <a:path w="1" h="2220" fill="none" extrusionOk="0">
                    <a:moveTo>
                      <a:pt x="0" y="2219"/>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3"/>
              <p:cNvSpPr/>
              <p:nvPr/>
            </p:nvSpPr>
            <p:spPr>
              <a:xfrm rot="-5400000">
                <a:off x="8104251" y="790425"/>
                <a:ext cx="81407" cy="37"/>
              </a:xfrm>
              <a:custGeom>
                <a:avLst/>
                <a:gdLst/>
                <a:ahLst/>
                <a:cxnLst/>
                <a:rect l="l" t="t" r="r" b="b"/>
                <a:pathLst>
                  <a:path w="2220" h="1" fill="none" extrusionOk="0">
                    <a:moveTo>
                      <a:pt x="2219"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3"/>
              <p:cNvSpPr/>
              <p:nvPr/>
            </p:nvSpPr>
            <p:spPr>
              <a:xfrm rot="-5400000">
                <a:off x="8145505" y="749171"/>
                <a:ext cx="37" cy="81407"/>
              </a:xfrm>
              <a:custGeom>
                <a:avLst/>
                <a:gdLst/>
                <a:ahLst/>
                <a:cxnLst/>
                <a:rect l="l" t="t" r="r" b="b"/>
                <a:pathLst>
                  <a:path w="1" h="2220" fill="none" extrusionOk="0">
                    <a:moveTo>
                      <a:pt x="0" y="2219"/>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3"/>
              <p:cNvSpPr/>
              <p:nvPr/>
            </p:nvSpPr>
            <p:spPr>
              <a:xfrm rot="-5400000">
                <a:off x="8351700" y="790425"/>
                <a:ext cx="81407" cy="37"/>
              </a:xfrm>
              <a:custGeom>
                <a:avLst/>
                <a:gdLst/>
                <a:ahLst/>
                <a:cxnLst/>
                <a:rect l="l" t="t" r="r" b="b"/>
                <a:pathLst>
                  <a:path w="2220" h="1" fill="none" extrusionOk="0">
                    <a:moveTo>
                      <a:pt x="2219"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3"/>
              <p:cNvSpPr/>
              <p:nvPr/>
            </p:nvSpPr>
            <p:spPr>
              <a:xfrm rot="-5400000">
                <a:off x="8392367" y="749721"/>
                <a:ext cx="37" cy="80307"/>
              </a:xfrm>
              <a:custGeom>
                <a:avLst/>
                <a:gdLst/>
                <a:ahLst/>
                <a:cxnLst/>
                <a:rect l="l" t="t" r="r" b="b"/>
                <a:pathLst>
                  <a:path w="1" h="2190" fill="none" extrusionOk="0">
                    <a:moveTo>
                      <a:pt x="0" y="2189"/>
                    </a:moveTo>
                    <a:lnTo>
                      <a:pt x="0" y="1"/>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3"/>
              <p:cNvSpPr/>
              <p:nvPr/>
            </p:nvSpPr>
            <p:spPr>
              <a:xfrm rot="-5400000">
                <a:off x="8599149" y="790425"/>
                <a:ext cx="81407" cy="37"/>
              </a:xfrm>
              <a:custGeom>
                <a:avLst/>
                <a:gdLst/>
                <a:ahLst/>
                <a:cxnLst/>
                <a:rect l="l" t="t" r="r" b="b"/>
                <a:pathLst>
                  <a:path w="2220" h="1" fill="none" extrusionOk="0">
                    <a:moveTo>
                      <a:pt x="2219"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3"/>
              <p:cNvSpPr/>
              <p:nvPr/>
            </p:nvSpPr>
            <p:spPr>
              <a:xfrm rot="-5400000">
                <a:off x="8639266" y="749171"/>
                <a:ext cx="37" cy="81407"/>
              </a:xfrm>
              <a:custGeom>
                <a:avLst/>
                <a:gdLst/>
                <a:ahLst/>
                <a:cxnLst/>
                <a:rect l="l" t="t" r="r" b="b"/>
                <a:pathLst>
                  <a:path w="1" h="2220" fill="none" extrusionOk="0">
                    <a:moveTo>
                      <a:pt x="0" y="2219"/>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3"/>
              <p:cNvSpPr/>
              <p:nvPr/>
            </p:nvSpPr>
            <p:spPr>
              <a:xfrm rot="-5400000">
                <a:off x="8845462" y="790425"/>
                <a:ext cx="81407" cy="37"/>
              </a:xfrm>
              <a:custGeom>
                <a:avLst/>
                <a:gdLst/>
                <a:ahLst/>
                <a:cxnLst/>
                <a:rect l="l" t="t" r="r" b="b"/>
                <a:pathLst>
                  <a:path w="2220" h="1" fill="none" extrusionOk="0">
                    <a:moveTo>
                      <a:pt x="2219"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3"/>
              <p:cNvSpPr/>
              <p:nvPr/>
            </p:nvSpPr>
            <p:spPr>
              <a:xfrm rot="-5400000">
                <a:off x="8886715" y="749171"/>
                <a:ext cx="37" cy="81407"/>
              </a:xfrm>
              <a:custGeom>
                <a:avLst/>
                <a:gdLst/>
                <a:ahLst/>
                <a:cxnLst/>
                <a:rect l="l" t="t" r="r" b="b"/>
                <a:pathLst>
                  <a:path w="1" h="2220" fill="none" extrusionOk="0">
                    <a:moveTo>
                      <a:pt x="0" y="2219"/>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3"/>
              <p:cNvSpPr/>
              <p:nvPr/>
            </p:nvSpPr>
            <p:spPr>
              <a:xfrm rot="-5400000">
                <a:off x="7610489" y="1043448"/>
                <a:ext cx="81407" cy="37"/>
              </a:xfrm>
              <a:custGeom>
                <a:avLst/>
                <a:gdLst/>
                <a:ahLst/>
                <a:cxnLst/>
                <a:rect l="l" t="t" r="r" b="b"/>
                <a:pathLst>
                  <a:path w="2220" h="1" fill="none" extrusionOk="0">
                    <a:moveTo>
                      <a:pt x="2220"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3"/>
              <p:cNvSpPr/>
              <p:nvPr/>
            </p:nvSpPr>
            <p:spPr>
              <a:xfrm rot="-5400000">
                <a:off x="7651156" y="1003881"/>
                <a:ext cx="37" cy="80307"/>
              </a:xfrm>
              <a:custGeom>
                <a:avLst/>
                <a:gdLst/>
                <a:ahLst/>
                <a:cxnLst/>
                <a:rect l="l" t="t" r="r" b="b"/>
                <a:pathLst>
                  <a:path w="1" h="2190" fill="none" extrusionOk="0">
                    <a:moveTo>
                      <a:pt x="1" y="2189"/>
                    </a:moveTo>
                    <a:lnTo>
                      <a:pt x="1" y="1"/>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3"/>
              <p:cNvSpPr/>
              <p:nvPr/>
            </p:nvSpPr>
            <p:spPr>
              <a:xfrm rot="-5400000">
                <a:off x="7857902" y="1043448"/>
                <a:ext cx="81407" cy="37"/>
              </a:xfrm>
              <a:custGeom>
                <a:avLst/>
                <a:gdLst/>
                <a:ahLst/>
                <a:cxnLst/>
                <a:rect l="l" t="t" r="r" b="b"/>
                <a:pathLst>
                  <a:path w="2220" h="1" fill="none" extrusionOk="0">
                    <a:moveTo>
                      <a:pt x="2220" y="1"/>
                    </a:moveTo>
                    <a:lnTo>
                      <a:pt x="1" y="1"/>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3"/>
              <p:cNvSpPr/>
              <p:nvPr/>
            </p:nvSpPr>
            <p:spPr>
              <a:xfrm rot="-5400000">
                <a:off x="7898056" y="1003331"/>
                <a:ext cx="37" cy="81407"/>
              </a:xfrm>
              <a:custGeom>
                <a:avLst/>
                <a:gdLst/>
                <a:ahLst/>
                <a:cxnLst/>
                <a:rect l="l" t="t" r="r" b="b"/>
                <a:pathLst>
                  <a:path w="1" h="2220" fill="none" extrusionOk="0">
                    <a:moveTo>
                      <a:pt x="1" y="2219"/>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3"/>
              <p:cNvSpPr/>
              <p:nvPr/>
            </p:nvSpPr>
            <p:spPr>
              <a:xfrm rot="-5400000">
                <a:off x="8104251" y="1043448"/>
                <a:ext cx="81407" cy="37"/>
              </a:xfrm>
              <a:custGeom>
                <a:avLst/>
                <a:gdLst/>
                <a:ahLst/>
                <a:cxnLst/>
                <a:rect l="l" t="t" r="r" b="b"/>
                <a:pathLst>
                  <a:path w="2220" h="1" fill="none" extrusionOk="0">
                    <a:moveTo>
                      <a:pt x="2220"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3"/>
              <p:cNvSpPr/>
              <p:nvPr/>
            </p:nvSpPr>
            <p:spPr>
              <a:xfrm rot="-5400000">
                <a:off x="8145505" y="1003331"/>
                <a:ext cx="37" cy="81407"/>
              </a:xfrm>
              <a:custGeom>
                <a:avLst/>
                <a:gdLst/>
                <a:ahLst/>
                <a:cxnLst/>
                <a:rect l="l" t="t" r="r" b="b"/>
                <a:pathLst>
                  <a:path w="1" h="2220" fill="none" extrusionOk="0">
                    <a:moveTo>
                      <a:pt x="1" y="2219"/>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3"/>
              <p:cNvSpPr/>
              <p:nvPr/>
            </p:nvSpPr>
            <p:spPr>
              <a:xfrm rot="-5400000">
                <a:off x="8351700" y="1043448"/>
                <a:ext cx="81407" cy="37"/>
              </a:xfrm>
              <a:custGeom>
                <a:avLst/>
                <a:gdLst/>
                <a:ahLst/>
                <a:cxnLst/>
                <a:rect l="l" t="t" r="r" b="b"/>
                <a:pathLst>
                  <a:path w="2220" h="1" fill="none" extrusionOk="0">
                    <a:moveTo>
                      <a:pt x="2220"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3"/>
              <p:cNvSpPr/>
              <p:nvPr/>
            </p:nvSpPr>
            <p:spPr>
              <a:xfrm rot="-5400000">
                <a:off x="8392367" y="1003881"/>
                <a:ext cx="37" cy="80307"/>
              </a:xfrm>
              <a:custGeom>
                <a:avLst/>
                <a:gdLst/>
                <a:ahLst/>
                <a:cxnLst/>
                <a:rect l="l" t="t" r="r" b="b"/>
                <a:pathLst>
                  <a:path w="1" h="2190" fill="none" extrusionOk="0">
                    <a:moveTo>
                      <a:pt x="1" y="2189"/>
                    </a:moveTo>
                    <a:lnTo>
                      <a:pt x="1" y="1"/>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3"/>
              <p:cNvSpPr/>
              <p:nvPr/>
            </p:nvSpPr>
            <p:spPr>
              <a:xfrm rot="-5400000">
                <a:off x="8599149" y="1043448"/>
                <a:ext cx="81407" cy="37"/>
              </a:xfrm>
              <a:custGeom>
                <a:avLst/>
                <a:gdLst/>
                <a:ahLst/>
                <a:cxnLst/>
                <a:rect l="l" t="t" r="r" b="b"/>
                <a:pathLst>
                  <a:path w="2220" h="1" fill="none" extrusionOk="0">
                    <a:moveTo>
                      <a:pt x="2220"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3"/>
              <p:cNvSpPr/>
              <p:nvPr/>
            </p:nvSpPr>
            <p:spPr>
              <a:xfrm rot="-5400000">
                <a:off x="8639266" y="1003331"/>
                <a:ext cx="37" cy="81407"/>
              </a:xfrm>
              <a:custGeom>
                <a:avLst/>
                <a:gdLst/>
                <a:ahLst/>
                <a:cxnLst/>
                <a:rect l="l" t="t" r="r" b="b"/>
                <a:pathLst>
                  <a:path w="1" h="2220" fill="none" extrusionOk="0">
                    <a:moveTo>
                      <a:pt x="1" y="2219"/>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3"/>
              <p:cNvSpPr/>
              <p:nvPr/>
            </p:nvSpPr>
            <p:spPr>
              <a:xfrm rot="-5400000">
                <a:off x="8845462" y="1043448"/>
                <a:ext cx="81407" cy="37"/>
              </a:xfrm>
              <a:custGeom>
                <a:avLst/>
                <a:gdLst/>
                <a:ahLst/>
                <a:cxnLst/>
                <a:rect l="l" t="t" r="r" b="b"/>
                <a:pathLst>
                  <a:path w="2220" h="1" fill="none" extrusionOk="0">
                    <a:moveTo>
                      <a:pt x="2220"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3"/>
              <p:cNvSpPr/>
              <p:nvPr/>
            </p:nvSpPr>
            <p:spPr>
              <a:xfrm rot="-5400000">
                <a:off x="8886715" y="1003331"/>
                <a:ext cx="37" cy="81407"/>
              </a:xfrm>
              <a:custGeom>
                <a:avLst/>
                <a:gdLst/>
                <a:ahLst/>
                <a:cxnLst/>
                <a:rect l="l" t="t" r="r" b="b"/>
                <a:pathLst>
                  <a:path w="1" h="2220" fill="none" extrusionOk="0">
                    <a:moveTo>
                      <a:pt x="1" y="2219"/>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6" name="Google Shape;1096;p23"/>
            <p:cNvGrpSpPr/>
            <p:nvPr/>
          </p:nvGrpSpPr>
          <p:grpSpPr>
            <a:xfrm>
              <a:off x="7121857" y="496717"/>
              <a:ext cx="327756" cy="587453"/>
              <a:chOff x="8352232" y="496717"/>
              <a:chExt cx="327756" cy="587453"/>
            </a:xfrm>
          </p:grpSpPr>
          <p:sp>
            <p:nvSpPr>
              <p:cNvPr id="1097" name="Google Shape;1097;p23"/>
              <p:cNvSpPr/>
              <p:nvPr/>
            </p:nvSpPr>
            <p:spPr>
              <a:xfrm rot="-5400000">
                <a:off x="8351700" y="537402"/>
                <a:ext cx="81407" cy="37"/>
              </a:xfrm>
              <a:custGeom>
                <a:avLst/>
                <a:gdLst/>
                <a:ahLst/>
                <a:cxnLst/>
                <a:rect l="l" t="t" r="r" b="b"/>
                <a:pathLst>
                  <a:path w="2220" h="1" fill="none" extrusionOk="0">
                    <a:moveTo>
                      <a:pt x="2219" y="0"/>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3"/>
              <p:cNvSpPr/>
              <p:nvPr/>
            </p:nvSpPr>
            <p:spPr>
              <a:xfrm>
                <a:off x="8392386" y="496717"/>
                <a:ext cx="0" cy="80307"/>
              </a:xfrm>
              <a:custGeom>
                <a:avLst/>
                <a:gdLst/>
                <a:ahLst/>
                <a:cxnLst/>
                <a:rect l="l" t="t" r="r" b="b"/>
                <a:pathLst>
                  <a:path h="2190" fill="none" extrusionOk="0">
                    <a:moveTo>
                      <a:pt x="0" y="2189"/>
                    </a:moveTo>
                    <a:lnTo>
                      <a:pt x="0" y="1"/>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3"/>
              <p:cNvSpPr/>
              <p:nvPr/>
            </p:nvSpPr>
            <p:spPr>
              <a:xfrm rot="-5400000">
                <a:off x="8599149" y="537402"/>
                <a:ext cx="81407" cy="37"/>
              </a:xfrm>
              <a:custGeom>
                <a:avLst/>
                <a:gdLst/>
                <a:ahLst/>
                <a:cxnLst/>
                <a:rect l="l" t="t" r="r" b="b"/>
                <a:pathLst>
                  <a:path w="2220" h="1" fill="none" extrusionOk="0">
                    <a:moveTo>
                      <a:pt x="2219" y="0"/>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3"/>
              <p:cNvSpPr/>
              <p:nvPr/>
            </p:nvSpPr>
            <p:spPr>
              <a:xfrm>
                <a:off x="8639285" y="496167"/>
                <a:ext cx="0" cy="81407"/>
              </a:xfrm>
              <a:custGeom>
                <a:avLst/>
                <a:gdLst/>
                <a:ahLst/>
                <a:cxnLst/>
                <a:rect l="l" t="t" r="r" b="b"/>
                <a:pathLst>
                  <a:path h="2220" fill="none" extrusionOk="0">
                    <a:moveTo>
                      <a:pt x="0" y="2219"/>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3"/>
              <p:cNvSpPr/>
              <p:nvPr/>
            </p:nvSpPr>
            <p:spPr>
              <a:xfrm rot="-5400000">
                <a:off x="8351700" y="790425"/>
                <a:ext cx="81407" cy="37"/>
              </a:xfrm>
              <a:custGeom>
                <a:avLst/>
                <a:gdLst/>
                <a:ahLst/>
                <a:cxnLst/>
                <a:rect l="l" t="t" r="r" b="b"/>
                <a:pathLst>
                  <a:path w="2220" h="1" fill="none" extrusionOk="0">
                    <a:moveTo>
                      <a:pt x="2219"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3"/>
              <p:cNvSpPr/>
              <p:nvPr/>
            </p:nvSpPr>
            <p:spPr>
              <a:xfrm rot="-5400000">
                <a:off x="8392367" y="749721"/>
                <a:ext cx="37" cy="80307"/>
              </a:xfrm>
              <a:custGeom>
                <a:avLst/>
                <a:gdLst/>
                <a:ahLst/>
                <a:cxnLst/>
                <a:rect l="l" t="t" r="r" b="b"/>
                <a:pathLst>
                  <a:path w="1" h="2190" fill="none" extrusionOk="0">
                    <a:moveTo>
                      <a:pt x="0" y="2189"/>
                    </a:moveTo>
                    <a:lnTo>
                      <a:pt x="0" y="1"/>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3"/>
              <p:cNvSpPr/>
              <p:nvPr/>
            </p:nvSpPr>
            <p:spPr>
              <a:xfrm rot="-5400000">
                <a:off x="8599149" y="790425"/>
                <a:ext cx="81407" cy="37"/>
              </a:xfrm>
              <a:custGeom>
                <a:avLst/>
                <a:gdLst/>
                <a:ahLst/>
                <a:cxnLst/>
                <a:rect l="l" t="t" r="r" b="b"/>
                <a:pathLst>
                  <a:path w="2220" h="1" fill="none" extrusionOk="0">
                    <a:moveTo>
                      <a:pt x="2219"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3"/>
              <p:cNvSpPr/>
              <p:nvPr/>
            </p:nvSpPr>
            <p:spPr>
              <a:xfrm rot="-5400000">
                <a:off x="8639266" y="749171"/>
                <a:ext cx="37" cy="81407"/>
              </a:xfrm>
              <a:custGeom>
                <a:avLst/>
                <a:gdLst/>
                <a:ahLst/>
                <a:cxnLst/>
                <a:rect l="l" t="t" r="r" b="b"/>
                <a:pathLst>
                  <a:path w="1" h="2220" fill="none" extrusionOk="0">
                    <a:moveTo>
                      <a:pt x="0" y="2219"/>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3"/>
              <p:cNvSpPr/>
              <p:nvPr/>
            </p:nvSpPr>
            <p:spPr>
              <a:xfrm rot="-5400000">
                <a:off x="8351700" y="1043448"/>
                <a:ext cx="81407" cy="37"/>
              </a:xfrm>
              <a:custGeom>
                <a:avLst/>
                <a:gdLst/>
                <a:ahLst/>
                <a:cxnLst/>
                <a:rect l="l" t="t" r="r" b="b"/>
                <a:pathLst>
                  <a:path w="2220" h="1" fill="none" extrusionOk="0">
                    <a:moveTo>
                      <a:pt x="2220"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3"/>
              <p:cNvSpPr/>
              <p:nvPr/>
            </p:nvSpPr>
            <p:spPr>
              <a:xfrm rot="-5400000">
                <a:off x="8392367" y="1003881"/>
                <a:ext cx="37" cy="80307"/>
              </a:xfrm>
              <a:custGeom>
                <a:avLst/>
                <a:gdLst/>
                <a:ahLst/>
                <a:cxnLst/>
                <a:rect l="l" t="t" r="r" b="b"/>
                <a:pathLst>
                  <a:path w="1" h="2190" fill="none" extrusionOk="0">
                    <a:moveTo>
                      <a:pt x="1" y="2189"/>
                    </a:moveTo>
                    <a:lnTo>
                      <a:pt x="1" y="1"/>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3"/>
              <p:cNvSpPr/>
              <p:nvPr/>
            </p:nvSpPr>
            <p:spPr>
              <a:xfrm rot="-5400000">
                <a:off x="8599149" y="1043448"/>
                <a:ext cx="81407" cy="37"/>
              </a:xfrm>
              <a:custGeom>
                <a:avLst/>
                <a:gdLst/>
                <a:ahLst/>
                <a:cxnLst/>
                <a:rect l="l" t="t" r="r" b="b"/>
                <a:pathLst>
                  <a:path w="2220" h="1" fill="none" extrusionOk="0">
                    <a:moveTo>
                      <a:pt x="2220"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3"/>
              <p:cNvSpPr/>
              <p:nvPr/>
            </p:nvSpPr>
            <p:spPr>
              <a:xfrm rot="-5400000">
                <a:off x="8639266" y="1003331"/>
                <a:ext cx="37" cy="81407"/>
              </a:xfrm>
              <a:custGeom>
                <a:avLst/>
                <a:gdLst/>
                <a:ahLst/>
                <a:cxnLst/>
                <a:rect l="l" t="t" r="r" b="b"/>
                <a:pathLst>
                  <a:path w="1" h="2220" fill="none" extrusionOk="0">
                    <a:moveTo>
                      <a:pt x="1" y="2219"/>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1196"/>
        <p:cNvGrpSpPr/>
        <p:nvPr/>
      </p:nvGrpSpPr>
      <p:grpSpPr>
        <a:xfrm>
          <a:off x="0" y="0"/>
          <a:ext cx="0" cy="0"/>
          <a:chOff x="0" y="0"/>
          <a:chExt cx="0" cy="0"/>
        </a:xfrm>
      </p:grpSpPr>
      <p:grpSp>
        <p:nvGrpSpPr>
          <p:cNvPr id="1197" name="Google Shape;1197;p25"/>
          <p:cNvGrpSpPr/>
          <p:nvPr/>
        </p:nvGrpSpPr>
        <p:grpSpPr>
          <a:xfrm>
            <a:off x="76247" y="76209"/>
            <a:ext cx="8991507" cy="4991083"/>
            <a:chOff x="-25" y="152400"/>
            <a:chExt cx="8991507" cy="4991083"/>
          </a:xfrm>
        </p:grpSpPr>
        <p:sp>
          <p:nvSpPr>
            <p:cNvPr id="1198" name="Google Shape;1198;p25"/>
            <p:cNvSpPr/>
            <p:nvPr/>
          </p:nvSpPr>
          <p:spPr>
            <a:xfrm>
              <a:off x="0" y="152400"/>
              <a:ext cx="8991482" cy="4991083"/>
            </a:xfrm>
            <a:custGeom>
              <a:avLst/>
              <a:gdLst/>
              <a:ahLst/>
              <a:cxnLst/>
              <a:rect l="l" t="t" r="r" b="b"/>
              <a:pathLst>
                <a:path w="99972" h="49424" extrusionOk="0">
                  <a:moveTo>
                    <a:pt x="0" y="1"/>
                  </a:moveTo>
                  <a:lnTo>
                    <a:pt x="0" y="49424"/>
                  </a:lnTo>
                  <a:lnTo>
                    <a:pt x="99972" y="49424"/>
                  </a:lnTo>
                  <a:lnTo>
                    <a:pt x="99972" y="1"/>
                  </a:ln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5"/>
            <p:cNvSpPr/>
            <p:nvPr/>
          </p:nvSpPr>
          <p:spPr>
            <a:xfrm>
              <a:off x="-25" y="152400"/>
              <a:ext cx="8991482" cy="270531"/>
            </a:xfrm>
            <a:custGeom>
              <a:avLst/>
              <a:gdLst/>
              <a:ahLst/>
              <a:cxnLst/>
              <a:rect l="l" t="t" r="r" b="b"/>
              <a:pathLst>
                <a:path w="99972" h="9029" extrusionOk="0">
                  <a:moveTo>
                    <a:pt x="0" y="1"/>
                  </a:moveTo>
                  <a:lnTo>
                    <a:pt x="0" y="9028"/>
                  </a:lnTo>
                  <a:lnTo>
                    <a:pt x="99972" y="9028"/>
                  </a:lnTo>
                  <a:lnTo>
                    <a:pt x="99972" y="1"/>
                  </a:lnTo>
                  <a:close/>
                </a:path>
              </a:pathLst>
            </a:custGeom>
            <a:solidFill>
              <a:schemeClr val="l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0" name="Google Shape;1200;p25"/>
            <p:cNvGrpSpPr/>
            <p:nvPr/>
          </p:nvGrpSpPr>
          <p:grpSpPr>
            <a:xfrm>
              <a:off x="8788026" y="217953"/>
              <a:ext cx="139356" cy="139356"/>
              <a:chOff x="3300229" y="786025"/>
              <a:chExt cx="116275" cy="116275"/>
            </a:xfrm>
          </p:grpSpPr>
          <p:sp>
            <p:nvSpPr>
              <p:cNvPr id="1201" name="Google Shape;1201;p25"/>
              <p:cNvSpPr/>
              <p:nvPr/>
            </p:nvSpPr>
            <p:spPr>
              <a:xfrm>
                <a:off x="3300229" y="786025"/>
                <a:ext cx="116275" cy="116275"/>
              </a:xfrm>
              <a:custGeom>
                <a:avLst/>
                <a:gdLst/>
                <a:ahLst/>
                <a:cxnLst/>
                <a:rect l="l" t="t" r="r" b="b"/>
                <a:pathLst>
                  <a:path w="4651" h="4651" extrusionOk="0">
                    <a:moveTo>
                      <a:pt x="0" y="0"/>
                    </a:moveTo>
                    <a:lnTo>
                      <a:pt x="0" y="4651"/>
                    </a:lnTo>
                    <a:lnTo>
                      <a:pt x="4651" y="4651"/>
                    </a:lnTo>
                    <a:lnTo>
                      <a:pt x="4651" y="0"/>
                    </a:lnTo>
                    <a:close/>
                  </a:path>
                </a:pathLst>
              </a:custGeom>
              <a:solidFill>
                <a:schemeClr val="dk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5"/>
              <p:cNvSpPr/>
              <p:nvPr/>
            </p:nvSpPr>
            <p:spPr>
              <a:xfrm>
                <a:off x="3335179" y="820975"/>
                <a:ext cx="45625" cy="45625"/>
              </a:xfrm>
              <a:custGeom>
                <a:avLst/>
                <a:gdLst/>
                <a:ahLst/>
                <a:cxnLst/>
                <a:rect l="l" t="t" r="r" b="b"/>
                <a:pathLst>
                  <a:path w="1825" h="1825" fill="none" extrusionOk="0">
                    <a:moveTo>
                      <a:pt x="1824" y="0"/>
                    </a:moveTo>
                    <a:lnTo>
                      <a:pt x="1"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5"/>
              <p:cNvSpPr/>
              <p:nvPr/>
            </p:nvSpPr>
            <p:spPr>
              <a:xfrm>
                <a:off x="3335179" y="820975"/>
                <a:ext cx="45625" cy="45625"/>
              </a:xfrm>
              <a:custGeom>
                <a:avLst/>
                <a:gdLst/>
                <a:ahLst/>
                <a:cxnLst/>
                <a:rect l="l" t="t" r="r" b="b"/>
                <a:pathLst>
                  <a:path w="1825" h="1825" fill="none" extrusionOk="0">
                    <a:moveTo>
                      <a:pt x="1" y="0"/>
                    </a:moveTo>
                    <a:lnTo>
                      <a:pt x="1824"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04" name="Google Shape;1204;p25"/>
          <p:cNvGrpSpPr/>
          <p:nvPr/>
        </p:nvGrpSpPr>
        <p:grpSpPr>
          <a:xfrm>
            <a:off x="240388" y="534352"/>
            <a:ext cx="8663224" cy="4336389"/>
            <a:chOff x="240388" y="534352"/>
            <a:chExt cx="8663224" cy="4336389"/>
          </a:xfrm>
        </p:grpSpPr>
        <p:grpSp>
          <p:nvGrpSpPr>
            <p:cNvPr id="1205" name="Google Shape;1205;p25"/>
            <p:cNvGrpSpPr/>
            <p:nvPr/>
          </p:nvGrpSpPr>
          <p:grpSpPr>
            <a:xfrm>
              <a:off x="7587196" y="4283288"/>
              <a:ext cx="1316416" cy="587453"/>
              <a:chOff x="7611021" y="496717"/>
              <a:chExt cx="1316416" cy="587453"/>
            </a:xfrm>
          </p:grpSpPr>
          <p:sp>
            <p:nvSpPr>
              <p:cNvPr id="1206" name="Google Shape;1206;p25"/>
              <p:cNvSpPr/>
              <p:nvPr/>
            </p:nvSpPr>
            <p:spPr>
              <a:xfrm rot="-5400000">
                <a:off x="7610489" y="537402"/>
                <a:ext cx="81407" cy="37"/>
              </a:xfrm>
              <a:custGeom>
                <a:avLst/>
                <a:gdLst/>
                <a:ahLst/>
                <a:cxnLst/>
                <a:rect l="l" t="t" r="r" b="b"/>
                <a:pathLst>
                  <a:path w="2220" h="1" fill="none" extrusionOk="0">
                    <a:moveTo>
                      <a:pt x="2219" y="0"/>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5"/>
              <p:cNvSpPr/>
              <p:nvPr/>
            </p:nvSpPr>
            <p:spPr>
              <a:xfrm>
                <a:off x="7651175" y="496717"/>
                <a:ext cx="0" cy="80307"/>
              </a:xfrm>
              <a:custGeom>
                <a:avLst/>
                <a:gdLst/>
                <a:ahLst/>
                <a:cxnLst/>
                <a:rect l="l" t="t" r="r" b="b"/>
                <a:pathLst>
                  <a:path h="2190" fill="none" extrusionOk="0">
                    <a:moveTo>
                      <a:pt x="0" y="2189"/>
                    </a:moveTo>
                    <a:lnTo>
                      <a:pt x="0" y="1"/>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5"/>
              <p:cNvSpPr/>
              <p:nvPr/>
            </p:nvSpPr>
            <p:spPr>
              <a:xfrm rot="-5400000">
                <a:off x="7857902" y="537402"/>
                <a:ext cx="81407" cy="37"/>
              </a:xfrm>
              <a:custGeom>
                <a:avLst/>
                <a:gdLst/>
                <a:ahLst/>
                <a:cxnLst/>
                <a:rect l="l" t="t" r="r" b="b"/>
                <a:pathLst>
                  <a:path w="2220" h="1" fill="none" extrusionOk="0">
                    <a:moveTo>
                      <a:pt x="2219" y="1"/>
                    </a:moveTo>
                    <a:lnTo>
                      <a:pt x="0" y="1"/>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5"/>
              <p:cNvSpPr/>
              <p:nvPr/>
            </p:nvSpPr>
            <p:spPr>
              <a:xfrm>
                <a:off x="7898074" y="496167"/>
                <a:ext cx="0" cy="81407"/>
              </a:xfrm>
              <a:custGeom>
                <a:avLst/>
                <a:gdLst/>
                <a:ahLst/>
                <a:cxnLst/>
                <a:rect l="l" t="t" r="r" b="b"/>
                <a:pathLst>
                  <a:path h="2220" fill="none" extrusionOk="0">
                    <a:moveTo>
                      <a:pt x="0" y="2219"/>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5"/>
              <p:cNvSpPr/>
              <p:nvPr/>
            </p:nvSpPr>
            <p:spPr>
              <a:xfrm rot="-5400000">
                <a:off x="8104251" y="537402"/>
                <a:ext cx="81407" cy="37"/>
              </a:xfrm>
              <a:custGeom>
                <a:avLst/>
                <a:gdLst/>
                <a:ahLst/>
                <a:cxnLst/>
                <a:rect l="l" t="t" r="r" b="b"/>
                <a:pathLst>
                  <a:path w="2220" h="1" fill="none" extrusionOk="0">
                    <a:moveTo>
                      <a:pt x="2219" y="0"/>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5"/>
              <p:cNvSpPr/>
              <p:nvPr/>
            </p:nvSpPr>
            <p:spPr>
              <a:xfrm>
                <a:off x="8145523" y="496167"/>
                <a:ext cx="0" cy="81407"/>
              </a:xfrm>
              <a:custGeom>
                <a:avLst/>
                <a:gdLst/>
                <a:ahLst/>
                <a:cxnLst/>
                <a:rect l="l" t="t" r="r" b="b"/>
                <a:pathLst>
                  <a:path h="2220" fill="none" extrusionOk="0">
                    <a:moveTo>
                      <a:pt x="0" y="2219"/>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5"/>
              <p:cNvSpPr/>
              <p:nvPr/>
            </p:nvSpPr>
            <p:spPr>
              <a:xfrm rot="-5400000">
                <a:off x="8351700" y="537402"/>
                <a:ext cx="81407" cy="37"/>
              </a:xfrm>
              <a:custGeom>
                <a:avLst/>
                <a:gdLst/>
                <a:ahLst/>
                <a:cxnLst/>
                <a:rect l="l" t="t" r="r" b="b"/>
                <a:pathLst>
                  <a:path w="2220" h="1" fill="none" extrusionOk="0">
                    <a:moveTo>
                      <a:pt x="2219" y="0"/>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5"/>
              <p:cNvSpPr/>
              <p:nvPr/>
            </p:nvSpPr>
            <p:spPr>
              <a:xfrm>
                <a:off x="8392386" y="496717"/>
                <a:ext cx="0" cy="80307"/>
              </a:xfrm>
              <a:custGeom>
                <a:avLst/>
                <a:gdLst/>
                <a:ahLst/>
                <a:cxnLst/>
                <a:rect l="l" t="t" r="r" b="b"/>
                <a:pathLst>
                  <a:path h="2190" fill="none" extrusionOk="0">
                    <a:moveTo>
                      <a:pt x="0" y="2189"/>
                    </a:moveTo>
                    <a:lnTo>
                      <a:pt x="0" y="1"/>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5"/>
              <p:cNvSpPr/>
              <p:nvPr/>
            </p:nvSpPr>
            <p:spPr>
              <a:xfrm rot="-5400000">
                <a:off x="8599149" y="537402"/>
                <a:ext cx="81407" cy="37"/>
              </a:xfrm>
              <a:custGeom>
                <a:avLst/>
                <a:gdLst/>
                <a:ahLst/>
                <a:cxnLst/>
                <a:rect l="l" t="t" r="r" b="b"/>
                <a:pathLst>
                  <a:path w="2220" h="1" fill="none" extrusionOk="0">
                    <a:moveTo>
                      <a:pt x="2219" y="0"/>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5"/>
              <p:cNvSpPr/>
              <p:nvPr/>
            </p:nvSpPr>
            <p:spPr>
              <a:xfrm>
                <a:off x="8639285" y="496167"/>
                <a:ext cx="0" cy="81407"/>
              </a:xfrm>
              <a:custGeom>
                <a:avLst/>
                <a:gdLst/>
                <a:ahLst/>
                <a:cxnLst/>
                <a:rect l="l" t="t" r="r" b="b"/>
                <a:pathLst>
                  <a:path h="2220" fill="none" extrusionOk="0">
                    <a:moveTo>
                      <a:pt x="0" y="2219"/>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5"/>
              <p:cNvSpPr/>
              <p:nvPr/>
            </p:nvSpPr>
            <p:spPr>
              <a:xfrm rot="-5400000">
                <a:off x="8845462" y="537402"/>
                <a:ext cx="81407" cy="37"/>
              </a:xfrm>
              <a:custGeom>
                <a:avLst/>
                <a:gdLst/>
                <a:ahLst/>
                <a:cxnLst/>
                <a:rect l="l" t="t" r="r" b="b"/>
                <a:pathLst>
                  <a:path w="2220" h="1" fill="none" extrusionOk="0">
                    <a:moveTo>
                      <a:pt x="2219" y="0"/>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5"/>
              <p:cNvSpPr/>
              <p:nvPr/>
            </p:nvSpPr>
            <p:spPr>
              <a:xfrm>
                <a:off x="8886734" y="496167"/>
                <a:ext cx="0" cy="81407"/>
              </a:xfrm>
              <a:custGeom>
                <a:avLst/>
                <a:gdLst/>
                <a:ahLst/>
                <a:cxnLst/>
                <a:rect l="l" t="t" r="r" b="b"/>
                <a:pathLst>
                  <a:path h="2220" fill="none" extrusionOk="0">
                    <a:moveTo>
                      <a:pt x="0" y="2219"/>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5"/>
              <p:cNvSpPr/>
              <p:nvPr/>
            </p:nvSpPr>
            <p:spPr>
              <a:xfrm rot="-5400000">
                <a:off x="7610489" y="790425"/>
                <a:ext cx="81407" cy="37"/>
              </a:xfrm>
              <a:custGeom>
                <a:avLst/>
                <a:gdLst/>
                <a:ahLst/>
                <a:cxnLst/>
                <a:rect l="l" t="t" r="r" b="b"/>
                <a:pathLst>
                  <a:path w="2220" h="1" fill="none" extrusionOk="0">
                    <a:moveTo>
                      <a:pt x="2219"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5"/>
              <p:cNvSpPr/>
              <p:nvPr/>
            </p:nvSpPr>
            <p:spPr>
              <a:xfrm rot="-5400000">
                <a:off x="7651156" y="749721"/>
                <a:ext cx="37" cy="80307"/>
              </a:xfrm>
              <a:custGeom>
                <a:avLst/>
                <a:gdLst/>
                <a:ahLst/>
                <a:cxnLst/>
                <a:rect l="l" t="t" r="r" b="b"/>
                <a:pathLst>
                  <a:path w="1" h="2190" fill="none" extrusionOk="0">
                    <a:moveTo>
                      <a:pt x="0" y="2189"/>
                    </a:moveTo>
                    <a:lnTo>
                      <a:pt x="0" y="1"/>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5"/>
              <p:cNvSpPr/>
              <p:nvPr/>
            </p:nvSpPr>
            <p:spPr>
              <a:xfrm rot="-5400000">
                <a:off x="7857902" y="790425"/>
                <a:ext cx="81407" cy="37"/>
              </a:xfrm>
              <a:custGeom>
                <a:avLst/>
                <a:gdLst/>
                <a:ahLst/>
                <a:cxnLst/>
                <a:rect l="l" t="t" r="r" b="b"/>
                <a:pathLst>
                  <a:path w="2220" h="1" fill="none" extrusionOk="0">
                    <a:moveTo>
                      <a:pt x="2219" y="1"/>
                    </a:moveTo>
                    <a:lnTo>
                      <a:pt x="1" y="1"/>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5"/>
              <p:cNvSpPr/>
              <p:nvPr/>
            </p:nvSpPr>
            <p:spPr>
              <a:xfrm rot="-5400000">
                <a:off x="7898056" y="749171"/>
                <a:ext cx="37" cy="81407"/>
              </a:xfrm>
              <a:custGeom>
                <a:avLst/>
                <a:gdLst/>
                <a:ahLst/>
                <a:cxnLst/>
                <a:rect l="l" t="t" r="r" b="b"/>
                <a:pathLst>
                  <a:path w="1" h="2220" fill="none" extrusionOk="0">
                    <a:moveTo>
                      <a:pt x="0" y="2219"/>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5"/>
              <p:cNvSpPr/>
              <p:nvPr/>
            </p:nvSpPr>
            <p:spPr>
              <a:xfrm rot="-5400000">
                <a:off x="8104251" y="790425"/>
                <a:ext cx="81407" cy="37"/>
              </a:xfrm>
              <a:custGeom>
                <a:avLst/>
                <a:gdLst/>
                <a:ahLst/>
                <a:cxnLst/>
                <a:rect l="l" t="t" r="r" b="b"/>
                <a:pathLst>
                  <a:path w="2220" h="1" fill="none" extrusionOk="0">
                    <a:moveTo>
                      <a:pt x="2219"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5"/>
              <p:cNvSpPr/>
              <p:nvPr/>
            </p:nvSpPr>
            <p:spPr>
              <a:xfrm rot="-5400000">
                <a:off x="8145505" y="749171"/>
                <a:ext cx="37" cy="81407"/>
              </a:xfrm>
              <a:custGeom>
                <a:avLst/>
                <a:gdLst/>
                <a:ahLst/>
                <a:cxnLst/>
                <a:rect l="l" t="t" r="r" b="b"/>
                <a:pathLst>
                  <a:path w="1" h="2220" fill="none" extrusionOk="0">
                    <a:moveTo>
                      <a:pt x="0" y="2219"/>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5"/>
              <p:cNvSpPr/>
              <p:nvPr/>
            </p:nvSpPr>
            <p:spPr>
              <a:xfrm rot="-5400000">
                <a:off x="8351700" y="790425"/>
                <a:ext cx="81407" cy="37"/>
              </a:xfrm>
              <a:custGeom>
                <a:avLst/>
                <a:gdLst/>
                <a:ahLst/>
                <a:cxnLst/>
                <a:rect l="l" t="t" r="r" b="b"/>
                <a:pathLst>
                  <a:path w="2220" h="1" fill="none" extrusionOk="0">
                    <a:moveTo>
                      <a:pt x="2219"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5"/>
              <p:cNvSpPr/>
              <p:nvPr/>
            </p:nvSpPr>
            <p:spPr>
              <a:xfrm rot="-5400000">
                <a:off x="8392367" y="749721"/>
                <a:ext cx="37" cy="80307"/>
              </a:xfrm>
              <a:custGeom>
                <a:avLst/>
                <a:gdLst/>
                <a:ahLst/>
                <a:cxnLst/>
                <a:rect l="l" t="t" r="r" b="b"/>
                <a:pathLst>
                  <a:path w="1" h="2190" fill="none" extrusionOk="0">
                    <a:moveTo>
                      <a:pt x="0" y="2189"/>
                    </a:moveTo>
                    <a:lnTo>
                      <a:pt x="0" y="1"/>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5"/>
              <p:cNvSpPr/>
              <p:nvPr/>
            </p:nvSpPr>
            <p:spPr>
              <a:xfrm rot="-5400000">
                <a:off x="8599149" y="790425"/>
                <a:ext cx="81407" cy="37"/>
              </a:xfrm>
              <a:custGeom>
                <a:avLst/>
                <a:gdLst/>
                <a:ahLst/>
                <a:cxnLst/>
                <a:rect l="l" t="t" r="r" b="b"/>
                <a:pathLst>
                  <a:path w="2220" h="1" fill="none" extrusionOk="0">
                    <a:moveTo>
                      <a:pt x="2219"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5"/>
              <p:cNvSpPr/>
              <p:nvPr/>
            </p:nvSpPr>
            <p:spPr>
              <a:xfrm rot="-5400000">
                <a:off x="8639266" y="749171"/>
                <a:ext cx="37" cy="81407"/>
              </a:xfrm>
              <a:custGeom>
                <a:avLst/>
                <a:gdLst/>
                <a:ahLst/>
                <a:cxnLst/>
                <a:rect l="l" t="t" r="r" b="b"/>
                <a:pathLst>
                  <a:path w="1" h="2220" fill="none" extrusionOk="0">
                    <a:moveTo>
                      <a:pt x="0" y="2219"/>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5"/>
              <p:cNvSpPr/>
              <p:nvPr/>
            </p:nvSpPr>
            <p:spPr>
              <a:xfrm rot="-5400000">
                <a:off x="8845462" y="790425"/>
                <a:ext cx="81407" cy="37"/>
              </a:xfrm>
              <a:custGeom>
                <a:avLst/>
                <a:gdLst/>
                <a:ahLst/>
                <a:cxnLst/>
                <a:rect l="l" t="t" r="r" b="b"/>
                <a:pathLst>
                  <a:path w="2220" h="1" fill="none" extrusionOk="0">
                    <a:moveTo>
                      <a:pt x="2219"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5"/>
              <p:cNvSpPr/>
              <p:nvPr/>
            </p:nvSpPr>
            <p:spPr>
              <a:xfrm rot="-5400000">
                <a:off x="8886715" y="749171"/>
                <a:ext cx="37" cy="81407"/>
              </a:xfrm>
              <a:custGeom>
                <a:avLst/>
                <a:gdLst/>
                <a:ahLst/>
                <a:cxnLst/>
                <a:rect l="l" t="t" r="r" b="b"/>
                <a:pathLst>
                  <a:path w="1" h="2220" fill="none" extrusionOk="0">
                    <a:moveTo>
                      <a:pt x="0" y="2219"/>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5"/>
              <p:cNvSpPr/>
              <p:nvPr/>
            </p:nvSpPr>
            <p:spPr>
              <a:xfrm rot="-5400000">
                <a:off x="7610489" y="1043448"/>
                <a:ext cx="81407" cy="37"/>
              </a:xfrm>
              <a:custGeom>
                <a:avLst/>
                <a:gdLst/>
                <a:ahLst/>
                <a:cxnLst/>
                <a:rect l="l" t="t" r="r" b="b"/>
                <a:pathLst>
                  <a:path w="2220" h="1" fill="none" extrusionOk="0">
                    <a:moveTo>
                      <a:pt x="2220"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5"/>
              <p:cNvSpPr/>
              <p:nvPr/>
            </p:nvSpPr>
            <p:spPr>
              <a:xfrm rot="-5400000">
                <a:off x="7651156" y="1003881"/>
                <a:ext cx="37" cy="80307"/>
              </a:xfrm>
              <a:custGeom>
                <a:avLst/>
                <a:gdLst/>
                <a:ahLst/>
                <a:cxnLst/>
                <a:rect l="l" t="t" r="r" b="b"/>
                <a:pathLst>
                  <a:path w="1" h="2190" fill="none" extrusionOk="0">
                    <a:moveTo>
                      <a:pt x="1" y="2189"/>
                    </a:moveTo>
                    <a:lnTo>
                      <a:pt x="1" y="1"/>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5"/>
              <p:cNvSpPr/>
              <p:nvPr/>
            </p:nvSpPr>
            <p:spPr>
              <a:xfrm rot="-5400000">
                <a:off x="7857902" y="1043448"/>
                <a:ext cx="81407" cy="37"/>
              </a:xfrm>
              <a:custGeom>
                <a:avLst/>
                <a:gdLst/>
                <a:ahLst/>
                <a:cxnLst/>
                <a:rect l="l" t="t" r="r" b="b"/>
                <a:pathLst>
                  <a:path w="2220" h="1" fill="none" extrusionOk="0">
                    <a:moveTo>
                      <a:pt x="2220" y="1"/>
                    </a:moveTo>
                    <a:lnTo>
                      <a:pt x="1" y="1"/>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5"/>
              <p:cNvSpPr/>
              <p:nvPr/>
            </p:nvSpPr>
            <p:spPr>
              <a:xfrm rot="-5400000">
                <a:off x="7898056" y="1003331"/>
                <a:ext cx="37" cy="81407"/>
              </a:xfrm>
              <a:custGeom>
                <a:avLst/>
                <a:gdLst/>
                <a:ahLst/>
                <a:cxnLst/>
                <a:rect l="l" t="t" r="r" b="b"/>
                <a:pathLst>
                  <a:path w="1" h="2220" fill="none" extrusionOk="0">
                    <a:moveTo>
                      <a:pt x="1" y="2219"/>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5"/>
              <p:cNvSpPr/>
              <p:nvPr/>
            </p:nvSpPr>
            <p:spPr>
              <a:xfrm rot="-5400000">
                <a:off x="8104251" y="1043448"/>
                <a:ext cx="81407" cy="37"/>
              </a:xfrm>
              <a:custGeom>
                <a:avLst/>
                <a:gdLst/>
                <a:ahLst/>
                <a:cxnLst/>
                <a:rect l="l" t="t" r="r" b="b"/>
                <a:pathLst>
                  <a:path w="2220" h="1" fill="none" extrusionOk="0">
                    <a:moveTo>
                      <a:pt x="2220"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5"/>
              <p:cNvSpPr/>
              <p:nvPr/>
            </p:nvSpPr>
            <p:spPr>
              <a:xfrm rot="-5400000">
                <a:off x="8145505" y="1003331"/>
                <a:ext cx="37" cy="81407"/>
              </a:xfrm>
              <a:custGeom>
                <a:avLst/>
                <a:gdLst/>
                <a:ahLst/>
                <a:cxnLst/>
                <a:rect l="l" t="t" r="r" b="b"/>
                <a:pathLst>
                  <a:path w="1" h="2220" fill="none" extrusionOk="0">
                    <a:moveTo>
                      <a:pt x="1" y="2219"/>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5"/>
              <p:cNvSpPr/>
              <p:nvPr/>
            </p:nvSpPr>
            <p:spPr>
              <a:xfrm rot="-5400000">
                <a:off x="8351700" y="1043448"/>
                <a:ext cx="81407" cy="37"/>
              </a:xfrm>
              <a:custGeom>
                <a:avLst/>
                <a:gdLst/>
                <a:ahLst/>
                <a:cxnLst/>
                <a:rect l="l" t="t" r="r" b="b"/>
                <a:pathLst>
                  <a:path w="2220" h="1" fill="none" extrusionOk="0">
                    <a:moveTo>
                      <a:pt x="2220"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5"/>
              <p:cNvSpPr/>
              <p:nvPr/>
            </p:nvSpPr>
            <p:spPr>
              <a:xfrm rot="-5400000">
                <a:off x="8392367" y="1003881"/>
                <a:ext cx="37" cy="80307"/>
              </a:xfrm>
              <a:custGeom>
                <a:avLst/>
                <a:gdLst/>
                <a:ahLst/>
                <a:cxnLst/>
                <a:rect l="l" t="t" r="r" b="b"/>
                <a:pathLst>
                  <a:path w="1" h="2190" fill="none" extrusionOk="0">
                    <a:moveTo>
                      <a:pt x="1" y="2189"/>
                    </a:moveTo>
                    <a:lnTo>
                      <a:pt x="1" y="1"/>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5"/>
              <p:cNvSpPr/>
              <p:nvPr/>
            </p:nvSpPr>
            <p:spPr>
              <a:xfrm rot="-5400000">
                <a:off x="8599149" y="1043448"/>
                <a:ext cx="81407" cy="37"/>
              </a:xfrm>
              <a:custGeom>
                <a:avLst/>
                <a:gdLst/>
                <a:ahLst/>
                <a:cxnLst/>
                <a:rect l="l" t="t" r="r" b="b"/>
                <a:pathLst>
                  <a:path w="2220" h="1" fill="none" extrusionOk="0">
                    <a:moveTo>
                      <a:pt x="2220"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5"/>
              <p:cNvSpPr/>
              <p:nvPr/>
            </p:nvSpPr>
            <p:spPr>
              <a:xfrm rot="-5400000">
                <a:off x="8639266" y="1003331"/>
                <a:ext cx="37" cy="81407"/>
              </a:xfrm>
              <a:custGeom>
                <a:avLst/>
                <a:gdLst/>
                <a:ahLst/>
                <a:cxnLst/>
                <a:rect l="l" t="t" r="r" b="b"/>
                <a:pathLst>
                  <a:path w="1" h="2220" fill="none" extrusionOk="0">
                    <a:moveTo>
                      <a:pt x="1" y="2219"/>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5"/>
              <p:cNvSpPr/>
              <p:nvPr/>
            </p:nvSpPr>
            <p:spPr>
              <a:xfrm rot="-5400000">
                <a:off x="8845462" y="1043448"/>
                <a:ext cx="81407" cy="37"/>
              </a:xfrm>
              <a:custGeom>
                <a:avLst/>
                <a:gdLst/>
                <a:ahLst/>
                <a:cxnLst/>
                <a:rect l="l" t="t" r="r" b="b"/>
                <a:pathLst>
                  <a:path w="2220" h="1" fill="none" extrusionOk="0">
                    <a:moveTo>
                      <a:pt x="2220"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5"/>
              <p:cNvSpPr/>
              <p:nvPr/>
            </p:nvSpPr>
            <p:spPr>
              <a:xfrm rot="-5400000">
                <a:off x="8886715" y="1003331"/>
                <a:ext cx="37" cy="81407"/>
              </a:xfrm>
              <a:custGeom>
                <a:avLst/>
                <a:gdLst/>
                <a:ahLst/>
                <a:cxnLst/>
                <a:rect l="l" t="t" r="r" b="b"/>
                <a:pathLst>
                  <a:path w="1" h="2220" fill="none" extrusionOk="0">
                    <a:moveTo>
                      <a:pt x="1" y="2219"/>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2" name="Google Shape;1242;p25"/>
            <p:cNvGrpSpPr/>
            <p:nvPr/>
          </p:nvGrpSpPr>
          <p:grpSpPr>
            <a:xfrm flipH="1">
              <a:off x="240388" y="534352"/>
              <a:ext cx="1366293" cy="4336389"/>
              <a:chOff x="7503214" y="534352"/>
              <a:chExt cx="1366293" cy="4336389"/>
            </a:xfrm>
          </p:grpSpPr>
          <p:grpSp>
            <p:nvGrpSpPr>
              <p:cNvPr id="1243" name="Google Shape;1243;p25"/>
              <p:cNvGrpSpPr/>
              <p:nvPr/>
            </p:nvGrpSpPr>
            <p:grpSpPr>
              <a:xfrm rot="5400000">
                <a:off x="6447470" y="2448705"/>
                <a:ext cx="4336389" cy="507683"/>
                <a:chOff x="6856163" y="688475"/>
                <a:chExt cx="2083200" cy="525988"/>
              </a:xfrm>
            </p:grpSpPr>
            <p:cxnSp>
              <p:nvCxnSpPr>
                <p:cNvPr id="1244" name="Google Shape;1244;p25"/>
                <p:cNvCxnSpPr/>
                <p:nvPr/>
              </p:nvCxnSpPr>
              <p:spPr>
                <a:xfrm>
                  <a:off x="6856163" y="688475"/>
                  <a:ext cx="2083200" cy="0"/>
                </a:xfrm>
                <a:prstGeom prst="straightConnector1">
                  <a:avLst/>
                </a:prstGeom>
                <a:noFill/>
                <a:ln w="19050" cap="flat" cmpd="sng">
                  <a:solidFill>
                    <a:schemeClr val="lt2"/>
                  </a:solidFill>
                  <a:prstDash val="dot"/>
                  <a:round/>
                  <a:headEnd type="none" w="med" len="med"/>
                  <a:tailEnd type="none" w="med" len="med"/>
                </a:ln>
              </p:spPr>
            </p:cxnSp>
            <p:cxnSp>
              <p:nvCxnSpPr>
                <p:cNvPr id="1245" name="Google Shape;1245;p25"/>
                <p:cNvCxnSpPr/>
                <p:nvPr/>
              </p:nvCxnSpPr>
              <p:spPr>
                <a:xfrm>
                  <a:off x="6856163" y="863804"/>
                  <a:ext cx="2083200" cy="0"/>
                </a:xfrm>
                <a:prstGeom prst="straightConnector1">
                  <a:avLst/>
                </a:prstGeom>
                <a:noFill/>
                <a:ln w="19050" cap="flat" cmpd="sng">
                  <a:solidFill>
                    <a:schemeClr val="lt2"/>
                  </a:solidFill>
                  <a:prstDash val="dot"/>
                  <a:round/>
                  <a:headEnd type="none" w="med" len="med"/>
                  <a:tailEnd type="none" w="med" len="med"/>
                </a:ln>
              </p:spPr>
            </p:cxnSp>
            <p:cxnSp>
              <p:nvCxnSpPr>
                <p:cNvPr id="1246" name="Google Shape;1246;p25"/>
                <p:cNvCxnSpPr/>
                <p:nvPr/>
              </p:nvCxnSpPr>
              <p:spPr>
                <a:xfrm>
                  <a:off x="6856163" y="1039133"/>
                  <a:ext cx="2083200" cy="0"/>
                </a:xfrm>
                <a:prstGeom prst="straightConnector1">
                  <a:avLst/>
                </a:prstGeom>
                <a:noFill/>
                <a:ln w="19050" cap="flat" cmpd="sng">
                  <a:solidFill>
                    <a:schemeClr val="lt2"/>
                  </a:solidFill>
                  <a:prstDash val="dot"/>
                  <a:round/>
                  <a:headEnd type="none" w="med" len="med"/>
                  <a:tailEnd type="none" w="med" len="med"/>
                </a:ln>
              </p:spPr>
            </p:cxnSp>
            <p:cxnSp>
              <p:nvCxnSpPr>
                <p:cNvPr id="1247" name="Google Shape;1247;p25"/>
                <p:cNvCxnSpPr/>
                <p:nvPr/>
              </p:nvCxnSpPr>
              <p:spPr>
                <a:xfrm>
                  <a:off x="6856163" y="1214463"/>
                  <a:ext cx="2083200" cy="0"/>
                </a:xfrm>
                <a:prstGeom prst="straightConnector1">
                  <a:avLst/>
                </a:prstGeom>
                <a:noFill/>
                <a:ln w="19050" cap="flat" cmpd="sng">
                  <a:solidFill>
                    <a:schemeClr val="lt2"/>
                  </a:solidFill>
                  <a:prstDash val="dot"/>
                  <a:round/>
                  <a:headEnd type="none" w="med" len="med"/>
                  <a:tailEnd type="none" w="med" len="med"/>
                </a:ln>
              </p:spPr>
            </p:cxnSp>
          </p:grpSp>
          <p:grpSp>
            <p:nvGrpSpPr>
              <p:cNvPr id="1248" name="Google Shape;1248;p25"/>
              <p:cNvGrpSpPr/>
              <p:nvPr/>
            </p:nvGrpSpPr>
            <p:grpSpPr>
              <a:xfrm>
                <a:off x="7503214" y="706981"/>
                <a:ext cx="1023225" cy="291050"/>
                <a:chOff x="7503214" y="706981"/>
                <a:chExt cx="1023225" cy="291050"/>
              </a:xfrm>
            </p:grpSpPr>
            <p:sp>
              <p:nvSpPr>
                <p:cNvPr id="1249" name="Google Shape;1249;p25"/>
                <p:cNvSpPr/>
                <p:nvPr/>
              </p:nvSpPr>
              <p:spPr>
                <a:xfrm rot="5400000">
                  <a:off x="8235001" y="706593"/>
                  <a:ext cx="291050" cy="291825"/>
                </a:xfrm>
                <a:custGeom>
                  <a:avLst/>
                  <a:gdLst/>
                  <a:ahLst/>
                  <a:cxnLst/>
                  <a:rect l="l" t="t" r="r" b="b"/>
                  <a:pathLst>
                    <a:path w="11642" h="11673" extrusionOk="0">
                      <a:moveTo>
                        <a:pt x="3283" y="0"/>
                      </a:moveTo>
                      <a:lnTo>
                        <a:pt x="0" y="3283"/>
                      </a:lnTo>
                      <a:lnTo>
                        <a:pt x="2554" y="5836"/>
                      </a:lnTo>
                      <a:lnTo>
                        <a:pt x="0" y="8389"/>
                      </a:lnTo>
                      <a:lnTo>
                        <a:pt x="3283" y="11672"/>
                      </a:lnTo>
                      <a:lnTo>
                        <a:pt x="5836" y="9119"/>
                      </a:lnTo>
                      <a:lnTo>
                        <a:pt x="8359" y="11672"/>
                      </a:lnTo>
                      <a:lnTo>
                        <a:pt x="11642" y="8389"/>
                      </a:lnTo>
                      <a:lnTo>
                        <a:pt x="9089" y="5836"/>
                      </a:lnTo>
                      <a:lnTo>
                        <a:pt x="11642" y="3283"/>
                      </a:lnTo>
                      <a:lnTo>
                        <a:pt x="8359" y="0"/>
                      </a:lnTo>
                      <a:lnTo>
                        <a:pt x="5836" y="2554"/>
                      </a:lnTo>
                      <a:lnTo>
                        <a:pt x="3283" y="0"/>
                      </a:ln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5"/>
                <p:cNvSpPr/>
                <p:nvPr/>
              </p:nvSpPr>
              <p:spPr>
                <a:xfrm rot="5400000">
                  <a:off x="7869301" y="706593"/>
                  <a:ext cx="291050" cy="291825"/>
                </a:xfrm>
                <a:custGeom>
                  <a:avLst/>
                  <a:gdLst/>
                  <a:ahLst/>
                  <a:cxnLst/>
                  <a:rect l="l" t="t" r="r" b="b"/>
                  <a:pathLst>
                    <a:path w="11642" h="11673" extrusionOk="0">
                      <a:moveTo>
                        <a:pt x="3283" y="0"/>
                      </a:moveTo>
                      <a:lnTo>
                        <a:pt x="0" y="3283"/>
                      </a:lnTo>
                      <a:lnTo>
                        <a:pt x="2554" y="5836"/>
                      </a:lnTo>
                      <a:lnTo>
                        <a:pt x="0" y="8389"/>
                      </a:lnTo>
                      <a:lnTo>
                        <a:pt x="3283" y="11672"/>
                      </a:lnTo>
                      <a:lnTo>
                        <a:pt x="5836" y="9119"/>
                      </a:lnTo>
                      <a:lnTo>
                        <a:pt x="8359" y="11672"/>
                      </a:lnTo>
                      <a:lnTo>
                        <a:pt x="11642" y="8389"/>
                      </a:lnTo>
                      <a:lnTo>
                        <a:pt x="9089" y="5836"/>
                      </a:lnTo>
                      <a:lnTo>
                        <a:pt x="11642" y="3283"/>
                      </a:lnTo>
                      <a:lnTo>
                        <a:pt x="8359" y="0"/>
                      </a:lnTo>
                      <a:lnTo>
                        <a:pt x="5836" y="2554"/>
                      </a:lnTo>
                      <a:lnTo>
                        <a:pt x="3283" y="0"/>
                      </a:ln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5"/>
                <p:cNvSpPr/>
                <p:nvPr/>
              </p:nvSpPr>
              <p:spPr>
                <a:xfrm rot="5400000">
                  <a:off x="7503601" y="706593"/>
                  <a:ext cx="291050" cy="291825"/>
                </a:xfrm>
                <a:custGeom>
                  <a:avLst/>
                  <a:gdLst/>
                  <a:ahLst/>
                  <a:cxnLst/>
                  <a:rect l="l" t="t" r="r" b="b"/>
                  <a:pathLst>
                    <a:path w="11642" h="11673" extrusionOk="0">
                      <a:moveTo>
                        <a:pt x="3283" y="0"/>
                      </a:moveTo>
                      <a:lnTo>
                        <a:pt x="0" y="3283"/>
                      </a:lnTo>
                      <a:lnTo>
                        <a:pt x="2554" y="5836"/>
                      </a:lnTo>
                      <a:lnTo>
                        <a:pt x="0" y="8389"/>
                      </a:lnTo>
                      <a:lnTo>
                        <a:pt x="3283" y="11672"/>
                      </a:lnTo>
                      <a:lnTo>
                        <a:pt x="5836" y="9119"/>
                      </a:lnTo>
                      <a:lnTo>
                        <a:pt x="8359" y="11672"/>
                      </a:lnTo>
                      <a:lnTo>
                        <a:pt x="11642" y="8389"/>
                      </a:lnTo>
                      <a:lnTo>
                        <a:pt x="9089" y="5836"/>
                      </a:lnTo>
                      <a:lnTo>
                        <a:pt x="11642" y="3283"/>
                      </a:lnTo>
                      <a:lnTo>
                        <a:pt x="8359" y="0"/>
                      </a:lnTo>
                      <a:lnTo>
                        <a:pt x="5836" y="2554"/>
                      </a:lnTo>
                      <a:lnTo>
                        <a:pt x="3283" y="0"/>
                      </a:ln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2">
  <p:cSld name="CUSTOM_25">
    <p:spTree>
      <p:nvGrpSpPr>
        <p:cNvPr id="1" name="Shape 1252"/>
        <p:cNvGrpSpPr/>
        <p:nvPr/>
      </p:nvGrpSpPr>
      <p:grpSpPr>
        <a:xfrm>
          <a:off x="0" y="0"/>
          <a:ext cx="0" cy="0"/>
          <a:chOff x="0" y="0"/>
          <a:chExt cx="0" cy="0"/>
        </a:xfrm>
      </p:grpSpPr>
      <p:grpSp>
        <p:nvGrpSpPr>
          <p:cNvPr id="1253" name="Google Shape;1253;p26"/>
          <p:cNvGrpSpPr/>
          <p:nvPr/>
        </p:nvGrpSpPr>
        <p:grpSpPr>
          <a:xfrm>
            <a:off x="76247" y="76200"/>
            <a:ext cx="8991506" cy="4991091"/>
            <a:chOff x="76247" y="76200"/>
            <a:chExt cx="8991506" cy="4991091"/>
          </a:xfrm>
        </p:grpSpPr>
        <p:sp>
          <p:nvSpPr>
            <p:cNvPr id="1254" name="Google Shape;1254;p26"/>
            <p:cNvSpPr/>
            <p:nvPr/>
          </p:nvSpPr>
          <p:spPr>
            <a:xfrm>
              <a:off x="76272" y="76209"/>
              <a:ext cx="8991482" cy="4991083"/>
            </a:xfrm>
            <a:custGeom>
              <a:avLst/>
              <a:gdLst/>
              <a:ahLst/>
              <a:cxnLst/>
              <a:rect l="l" t="t" r="r" b="b"/>
              <a:pathLst>
                <a:path w="99972" h="49424" extrusionOk="0">
                  <a:moveTo>
                    <a:pt x="0" y="1"/>
                  </a:moveTo>
                  <a:lnTo>
                    <a:pt x="0" y="49424"/>
                  </a:lnTo>
                  <a:lnTo>
                    <a:pt x="99972" y="49424"/>
                  </a:lnTo>
                  <a:lnTo>
                    <a:pt x="99972" y="1"/>
                  </a:ln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5" name="Google Shape;1255;p26"/>
            <p:cNvGrpSpPr/>
            <p:nvPr/>
          </p:nvGrpSpPr>
          <p:grpSpPr>
            <a:xfrm>
              <a:off x="76247" y="76200"/>
              <a:ext cx="8991482" cy="270554"/>
              <a:chOff x="495040" y="1057247"/>
              <a:chExt cx="8991482" cy="270554"/>
            </a:xfrm>
          </p:grpSpPr>
          <p:sp>
            <p:nvSpPr>
              <p:cNvPr id="1256" name="Google Shape;1256;p26"/>
              <p:cNvSpPr/>
              <p:nvPr/>
            </p:nvSpPr>
            <p:spPr>
              <a:xfrm flipH="1">
                <a:off x="495040" y="1057247"/>
                <a:ext cx="8991482" cy="270554"/>
              </a:xfrm>
              <a:custGeom>
                <a:avLst/>
                <a:gdLst/>
                <a:ahLst/>
                <a:cxnLst/>
                <a:rect l="l" t="t" r="r" b="b"/>
                <a:pathLst>
                  <a:path w="99972" h="9029" extrusionOk="0">
                    <a:moveTo>
                      <a:pt x="0" y="1"/>
                    </a:moveTo>
                    <a:lnTo>
                      <a:pt x="0" y="9028"/>
                    </a:lnTo>
                    <a:lnTo>
                      <a:pt x="99972" y="9028"/>
                    </a:lnTo>
                    <a:lnTo>
                      <a:pt x="99972" y="1"/>
                    </a:lnTo>
                    <a:close/>
                  </a:path>
                </a:pathLst>
              </a:custGeom>
              <a:solidFill>
                <a:schemeClr val="lt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7" name="Google Shape;1257;p26"/>
              <p:cNvGrpSpPr/>
              <p:nvPr/>
            </p:nvGrpSpPr>
            <p:grpSpPr>
              <a:xfrm flipH="1">
                <a:off x="559172" y="1122848"/>
                <a:ext cx="560767" cy="139276"/>
                <a:chOff x="4771000" y="1122848"/>
                <a:chExt cx="560767" cy="139276"/>
              </a:xfrm>
            </p:grpSpPr>
            <p:grpSp>
              <p:nvGrpSpPr>
                <p:cNvPr id="1258" name="Google Shape;1258;p26"/>
                <p:cNvGrpSpPr/>
                <p:nvPr/>
              </p:nvGrpSpPr>
              <p:grpSpPr>
                <a:xfrm>
                  <a:off x="5192567" y="1122848"/>
                  <a:ext cx="139200" cy="139200"/>
                  <a:chOff x="5192567" y="1122848"/>
                  <a:chExt cx="139200" cy="139200"/>
                </a:xfrm>
              </p:grpSpPr>
              <p:sp>
                <p:nvSpPr>
                  <p:cNvPr id="1259" name="Google Shape;1259;p26"/>
                  <p:cNvSpPr/>
                  <p:nvPr/>
                </p:nvSpPr>
                <p:spPr>
                  <a:xfrm>
                    <a:off x="5192567" y="1122848"/>
                    <a:ext cx="139200" cy="1392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6"/>
                  <p:cNvSpPr/>
                  <p:nvPr/>
                </p:nvSpPr>
                <p:spPr>
                  <a:xfrm rot="5400000">
                    <a:off x="5234842" y="1164441"/>
                    <a:ext cx="54682" cy="54682"/>
                  </a:xfrm>
                  <a:custGeom>
                    <a:avLst/>
                    <a:gdLst/>
                    <a:ahLst/>
                    <a:cxnLst/>
                    <a:rect l="l" t="t" r="r" b="b"/>
                    <a:pathLst>
                      <a:path w="1825" h="1825" fill="none" extrusionOk="0">
                        <a:moveTo>
                          <a:pt x="1824" y="0"/>
                        </a:moveTo>
                        <a:lnTo>
                          <a:pt x="1"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6"/>
                  <p:cNvSpPr/>
                  <p:nvPr/>
                </p:nvSpPr>
                <p:spPr>
                  <a:xfrm rot="5400000">
                    <a:off x="5234842" y="1164441"/>
                    <a:ext cx="54682" cy="54682"/>
                  </a:xfrm>
                  <a:custGeom>
                    <a:avLst/>
                    <a:gdLst/>
                    <a:ahLst/>
                    <a:cxnLst/>
                    <a:rect l="l" t="t" r="r" b="b"/>
                    <a:pathLst>
                      <a:path w="1825" h="1825" fill="none" extrusionOk="0">
                        <a:moveTo>
                          <a:pt x="1" y="0"/>
                        </a:moveTo>
                        <a:lnTo>
                          <a:pt x="1824"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2" name="Google Shape;1262;p26"/>
                <p:cNvGrpSpPr/>
                <p:nvPr/>
              </p:nvGrpSpPr>
              <p:grpSpPr>
                <a:xfrm>
                  <a:off x="4771000" y="1122849"/>
                  <a:ext cx="139200" cy="139200"/>
                  <a:chOff x="5192500" y="1122925"/>
                  <a:chExt cx="139200" cy="139200"/>
                </a:xfrm>
              </p:grpSpPr>
              <p:sp>
                <p:nvSpPr>
                  <p:cNvPr id="1263" name="Google Shape;1263;p26"/>
                  <p:cNvSpPr/>
                  <p:nvPr/>
                </p:nvSpPr>
                <p:spPr>
                  <a:xfrm>
                    <a:off x="5192500" y="1122925"/>
                    <a:ext cx="139200" cy="1392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6"/>
                  <p:cNvSpPr/>
                  <p:nvPr/>
                </p:nvSpPr>
                <p:spPr>
                  <a:xfrm rot="2700000">
                    <a:off x="5234299" y="1164701"/>
                    <a:ext cx="54684" cy="54684"/>
                  </a:xfrm>
                  <a:custGeom>
                    <a:avLst/>
                    <a:gdLst/>
                    <a:ahLst/>
                    <a:cxnLst/>
                    <a:rect l="l" t="t" r="r" b="b"/>
                    <a:pathLst>
                      <a:path w="1825" h="1825" fill="none" extrusionOk="0">
                        <a:moveTo>
                          <a:pt x="1824" y="0"/>
                        </a:moveTo>
                        <a:lnTo>
                          <a:pt x="1"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5" name="Google Shape;1265;p26"/>
                <p:cNvGrpSpPr/>
                <p:nvPr/>
              </p:nvGrpSpPr>
              <p:grpSpPr>
                <a:xfrm>
                  <a:off x="4981783" y="1122924"/>
                  <a:ext cx="139200" cy="139200"/>
                  <a:chOff x="4981783" y="1122924"/>
                  <a:chExt cx="139200" cy="139200"/>
                </a:xfrm>
              </p:grpSpPr>
              <p:sp>
                <p:nvSpPr>
                  <p:cNvPr id="1266" name="Google Shape;1266;p26"/>
                  <p:cNvSpPr/>
                  <p:nvPr/>
                </p:nvSpPr>
                <p:spPr>
                  <a:xfrm>
                    <a:off x="4981783" y="1122924"/>
                    <a:ext cx="139200" cy="1392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6"/>
                  <p:cNvSpPr/>
                  <p:nvPr/>
                </p:nvSpPr>
                <p:spPr>
                  <a:xfrm>
                    <a:off x="5026333" y="1167474"/>
                    <a:ext cx="50100" cy="5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1268" name="Google Shape;1268;p26"/>
          <p:cNvGrpSpPr/>
          <p:nvPr/>
        </p:nvGrpSpPr>
        <p:grpSpPr>
          <a:xfrm>
            <a:off x="326489" y="614305"/>
            <a:ext cx="8491880" cy="4219295"/>
            <a:chOff x="326489" y="614305"/>
            <a:chExt cx="8491880" cy="4219295"/>
          </a:xfrm>
        </p:grpSpPr>
        <p:grpSp>
          <p:nvGrpSpPr>
            <p:cNvPr id="1269" name="Google Shape;1269;p26"/>
            <p:cNvGrpSpPr/>
            <p:nvPr/>
          </p:nvGrpSpPr>
          <p:grpSpPr>
            <a:xfrm>
              <a:off x="326489" y="4146302"/>
              <a:ext cx="1540067" cy="687298"/>
              <a:chOff x="-363350" y="-51188"/>
              <a:chExt cx="1540067" cy="687298"/>
            </a:xfrm>
          </p:grpSpPr>
          <p:sp>
            <p:nvSpPr>
              <p:cNvPr id="1270" name="Google Shape;1270;p26"/>
              <p:cNvSpPr/>
              <p:nvPr/>
            </p:nvSpPr>
            <p:spPr>
              <a:xfrm rot="5400000">
                <a:off x="1129720" y="-51163"/>
                <a:ext cx="43" cy="93951"/>
              </a:xfrm>
              <a:custGeom>
                <a:avLst/>
                <a:gdLst/>
                <a:ahLst/>
                <a:cxnLst/>
                <a:rect l="l" t="t" r="r" b="b"/>
                <a:pathLst>
                  <a:path w="1" h="2190" fill="none" extrusionOk="0">
                    <a:moveTo>
                      <a:pt x="0" y="2189"/>
                    </a:moveTo>
                    <a:lnTo>
                      <a:pt x="0"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6"/>
              <p:cNvSpPr/>
              <p:nvPr/>
            </p:nvSpPr>
            <p:spPr>
              <a:xfrm rot="5400000">
                <a:off x="840874" y="-51807"/>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6"/>
              <p:cNvSpPr/>
              <p:nvPr/>
            </p:nvSpPr>
            <p:spPr>
              <a:xfrm rot="5400000">
                <a:off x="551385" y="-51807"/>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6"/>
              <p:cNvSpPr/>
              <p:nvPr/>
            </p:nvSpPr>
            <p:spPr>
              <a:xfrm rot="5400000">
                <a:off x="262582" y="-51163"/>
                <a:ext cx="43" cy="93951"/>
              </a:xfrm>
              <a:custGeom>
                <a:avLst/>
                <a:gdLst/>
                <a:ahLst/>
                <a:cxnLst/>
                <a:rect l="l" t="t" r="r" b="b"/>
                <a:pathLst>
                  <a:path w="1" h="2190" fill="none" extrusionOk="0">
                    <a:moveTo>
                      <a:pt x="0" y="2189"/>
                    </a:moveTo>
                    <a:lnTo>
                      <a:pt x="0"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6"/>
              <p:cNvSpPr/>
              <p:nvPr/>
            </p:nvSpPr>
            <p:spPr>
              <a:xfrm rot="5400000">
                <a:off x="-26264" y="-51807"/>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5" name="Google Shape;1275;p26"/>
              <p:cNvGrpSpPr/>
              <p:nvPr/>
            </p:nvGrpSpPr>
            <p:grpSpPr>
              <a:xfrm>
                <a:off x="-363350" y="-51188"/>
                <a:ext cx="1540067" cy="687298"/>
                <a:chOff x="-363350" y="-51188"/>
                <a:chExt cx="1540067" cy="687298"/>
              </a:xfrm>
            </p:grpSpPr>
            <p:sp>
              <p:nvSpPr>
                <p:cNvPr id="1276" name="Google Shape;1276;p26"/>
                <p:cNvSpPr/>
                <p:nvPr/>
              </p:nvSpPr>
              <p:spPr>
                <a:xfrm rot="5400000">
                  <a:off x="1082098" y="588467"/>
                  <a:ext cx="95244" cy="43"/>
                </a:xfrm>
                <a:custGeom>
                  <a:avLst/>
                  <a:gdLst/>
                  <a:ahLst/>
                  <a:cxnLst/>
                  <a:rect l="l" t="t" r="r" b="b"/>
                  <a:pathLst>
                    <a:path w="2220" h="1" fill="none" extrusionOk="0">
                      <a:moveTo>
                        <a:pt x="2219"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6"/>
                <p:cNvSpPr/>
                <p:nvPr/>
              </p:nvSpPr>
              <p:spPr>
                <a:xfrm rot="5400000">
                  <a:off x="1129720" y="542178"/>
                  <a:ext cx="43" cy="93951"/>
                </a:xfrm>
                <a:custGeom>
                  <a:avLst/>
                  <a:gdLst/>
                  <a:ahLst/>
                  <a:cxnLst/>
                  <a:rect l="l" t="t" r="r" b="b"/>
                  <a:pathLst>
                    <a:path w="1" h="2190" fill="none" extrusionOk="0">
                      <a:moveTo>
                        <a:pt x="0" y="2189"/>
                      </a:moveTo>
                      <a:lnTo>
                        <a:pt x="0"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6"/>
                <p:cNvSpPr/>
                <p:nvPr/>
              </p:nvSpPr>
              <p:spPr>
                <a:xfrm rot="5400000">
                  <a:off x="792652" y="588467"/>
                  <a:ext cx="95244" cy="43"/>
                </a:xfrm>
                <a:custGeom>
                  <a:avLst/>
                  <a:gdLst/>
                  <a:ahLst/>
                  <a:cxnLst/>
                  <a:rect l="l" t="t" r="r" b="b"/>
                  <a:pathLst>
                    <a:path w="2220" h="1" fill="none" extrusionOk="0">
                      <a:moveTo>
                        <a:pt x="2219" y="1"/>
                      </a:moveTo>
                      <a:lnTo>
                        <a:pt x="1"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6"/>
                <p:cNvSpPr/>
                <p:nvPr/>
              </p:nvSpPr>
              <p:spPr>
                <a:xfrm rot="5400000">
                  <a:off x="840874" y="541535"/>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6"/>
                <p:cNvSpPr/>
                <p:nvPr/>
              </p:nvSpPr>
              <p:spPr>
                <a:xfrm rot="5400000">
                  <a:off x="504450" y="588467"/>
                  <a:ext cx="95244" cy="43"/>
                </a:xfrm>
                <a:custGeom>
                  <a:avLst/>
                  <a:gdLst/>
                  <a:ahLst/>
                  <a:cxnLst/>
                  <a:rect l="l" t="t" r="r" b="b"/>
                  <a:pathLst>
                    <a:path w="2220" h="1" fill="none" extrusionOk="0">
                      <a:moveTo>
                        <a:pt x="2219"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6"/>
                <p:cNvSpPr/>
                <p:nvPr/>
              </p:nvSpPr>
              <p:spPr>
                <a:xfrm rot="5400000">
                  <a:off x="551385" y="541535"/>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6"/>
                <p:cNvSpPr/>
                <p:nvPr/>
              </p:nvSpPr>
              <p:spPr>
                <a:xfrm rot="5400000">
                  <a:off x="214960" y="588467"/>
                  <a:ext cx="95244" cy="43"/>
                </a:xfrm>
                <a:custGeom>
                  <a:avLst/>
                  <a:gdLst/>
                  <a:ahLst/>
                  <a:cxnLst/>
                  <a:rect l="l" t="t" r="r" b="b"/>
                  <a:pathLst>
                    <a:path w="2220" h="1" fill="none" extrusionOk="0">
                      <a:moveTo>
                        <a:pt x="2219"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6"/>
                <p:cNvSpPr/>
                <p:nvPr/>
              </p:nvSpPr>
              <p:spPr>
                <a:xfrm rot="5400000">
                  <a:off x="262582" y="542178"/>
                  <a:ext cx="43" cy="93951"/>
                </a:xfrm>
                <a:custGeom>
                  <a:avLst/>
                  <a:gdLst/>
                  <a:ahLst/>
                  <a:cxnLst/>
                  <a:rect l="l" t="t" r="r" b="b"/>
                  <a:pathLst>
                    <a:path w="1" h="2190" fill="none" extrusionOk="0">
                      <a:moveTo>
                        <a:pt x="0" y="2189"/>
                      </a:moveTo>
                      <a:lnTo>
                        <a:pt x="0"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6"/>
                <p:cNvSpPr/>
                <p:nvPr/>
              </p:nvSpPr>
              <p:spPr>
                <a:xfrm rot="5400000">
                  <a:off x="-74529" y="588467"/>
                  <a:ext cx="95244" cy="43"/>
                </a:xfrm>
                <a:custGeom>
                  <a:avLst/>
                  <a:gdLst/>
                  <a:ahLst/>
                  <a:cxnLst/>
                  <a:rect l="l" t="t" r="r" b="b"/>
                  <a:pathLst>
                    <a:path w="2220" h="1" fill="none" extrusionOk="0">
                      <a:moveTo>
                        <a:pt x="2219"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6"/>
                <p:cNvSpPr/>
                <p:nvPr/>
              </p:nvSpPr>
              <p:spPr>
                <a:xfrm rot="5400000">
                  <a:off x="-26264" y="541535"/>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6"/>
                <p:cNvSpPr/>
                <p:nvPr/>
              </p:nvSpPr>
              <p:spPr>
                <a:xfrm rot="5400000">
                  <a:off x="-362688" y="588467"/>
                  <a:ext cx="95244" cy="43"/>
                </a:xfrm>
                <a:custGeom>
                  <a:avLst/>
                  <a:gdLst/>
                  <a:ahLst/>
                  <a:cxnLst/>
                  <a:rect l="l" t="t" r="r" b="b"/>
                  <a:pathLst>
                    <a:path w="2220" h="1" fill="none" extrusionOk="0">
                      <a:moveTo>
                        <a:pt x="2219"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6"/>
                <p:cNvSpPr/>
                <p:nvPr/>
              </p:nvSpPr>
              <p:spPr>
                <a:xfrm rot="5400000">
                  <a:off x="-315753" y="541535"/>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6"/>
                <p:cNvSpPr/>
                <p:nvPr/>
              </p:nvSpPr>
              <p:spPr>
                <a:xfrm rot="5400000">
                  <a:off x="1082098" y="292440"/>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26"/>
                <p:cNvSpPr/>
                <p:nvPr/>
              </p:nvSpPr>
              <p:spPr>
                <a:xfrm rot="5400000">
                  <a:off x="1129720" y="244821"/>
                  <a:ext cx="43" cy="93951"/>
                </a:xfrm>
                <a:custGeom>
                  <a:avLst/>
                  <a:gdLst/>
                  <a:ahLst/>
                  <a:cxnLst/>
                  <a:rect l="l" t="t" r="r" b="b"/>
                  <a:pathLst>
                    <a:path w="1" h="2190" fill="none" extrusionOk="0">
                      <a:moveTo>
                        <a:pt x="1" y="2189"/>
                      </a:moveTo>
                      <a:lnTo>
                        <a:pt x="1"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26"/>
                <p:cNvSpPr/>
                <p:nvPr/>
              </p:nvSpPr>
              <p:spPr>
                <a:xfrm rot="5400000">
                  <a:off x="792652" y="292440"/>
                  <a:ext cx="95244" cy="43"/>
                </a:xfrm>
                <a:custGeom>
                  <a:avLst/>
                  <a:gdLst/>
                  <a:ahLst/>
                  <a:cxnLst/>
                  <a:rect l="l" t="t" r="r" b="b"/>
                  <a:pathLst>
                    <a:path w="2220" h="1" fill="none" extrusionOk="0">
                      <a:moveTo>
                        <a:pt x="2220" y="1"/>
                      </a:moveTo>
                      <a:lnTo>
                        <a:pt x="1"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26"/>
                <p:cNvSpPr/>
                <p:nvPr/>
              </p:nvSpPr>
              <p:spPr>
                <a:xfrm rot="5400000">
                  <a:off x="840874" y="244178"/>
                  <a:ext cx="43" cy="95238"/>
                </a:xfrm>
                <a:custGeom>
                  <a:avLst/>
                  <a:gdLst/>
                  <a:ahLst/>
                  <a:cxnLst/>
                  <a:rect l="l" t="t" r="r" b="b"/>
                  <a:pathLst>
                    <a:path w="1" h="2220" fill="none" extrusionOk="0">
                      <a:moveTo>
                        <a:pt x="1" y="2219"/>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6"/>
                <p:cNvSpPr/>
                <p:nvPr/>
              </p:nvSpPr>
              <p:spPr>
                <a:xfrm rot="5400000">
                  <a:off x="504450" y="292440"/>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6"/>
                <p:cNvSpPr/>
                <p:nvPr/>
              </p:nvSpPr>
              <p:spPr>
                <a:xfrm rot="5400000">
                  <a:off x="551385" y="244178"/>
                  <a:ext cx="43" cy="95238"/>
                </a:xfrm>
                <a:custGeom>
                  <a:avLst/>
                  <a:gdLst/>
                  <a:ahLst/>
                  <a:cxnLst/>
                  <a:rect l="l" t="t" r="r" b="b"/>
                  <a:pathLst>
                    <a:path w="1" h="2220" fill="none" extrusionOk="0">
                      <a:moveTo>
                        <a:pt x="1" y="2219"/>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6"/>
                <p:cNvSpPr/>
                <p:nvPr/>
              </p:nvSpPr>
              <p:spPr>
                <a:xfrm rot="5400000">
                  <a:off x="214960" y="292440"/>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6"/>
                <p:cNvSpPr/>
                <p:nvPr/>
              </p:nvSpPr>
              <p:spPr>
                <a:xfrm rot="5400000">
                  <a:off x="262582" y="244821"/>
                  <a:ext cx="43" cy="93951"/>
                </a:xfrm>
                <a:custGeom>
                  <a:avLst/>
                  <a:gdLst/>
                  <a:ahLst/>
                  <a:cxnLst/>
                  <a:rect l="l" t="t" r="r" b="b"/>
                  <a:pathLst>
                    <a:path w="1" h="2190" fill="none" extrusionOk="0">
                      <a:moveTo>
                        <a:pt x="1" y="2189"/>
                      </a:moveTo>
                      <a:lnTo>
                        <a:pt x="1"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6"/>
                <p:cNvSpPr/>
                <p:nvPr/>
              </p:nvSpPr>
              <p:spPr>
                <a:xfrm rot="5400000">
                  <a:off x="-74529" y="292440"/>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6"/>
                <p:cNvSpPr/>
                <p:nvPr/>
              </p:nvSpPr>
              <p:spPr>
                <a:xfrm rot="5400000">
                  <a:off x="-26264" y="244178"/>
                  <a:ext cx="43" cy="95238"/>
                </a:xfrm>
                <a:custGeom>
                  <a:avLst/>
                  <a:gdLst/>
                  <a:ahLst/>
                  <a:cxnLst/>
                  <a:rect l="l" t="t" r="r" b="b"/>
                  <a:pathLst>
                    <a:path w="1" h="2220" fill="none" extrusionOk="0">
                      <a:moveTo>
                        <a:pt x="1" y="2219"/>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6"/>
                <p:cNvSpPr/>
                <p:nvPr/>
              </p:nvSpPr>
              <p:spPr>
                <a:xfrm rot="5400000">
                  <a:off x="-362688" y="292440"/>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6"/>
                <p:cNvSpPr/>
                <p:nvPr/>
              </p:nvSpPr>
              <p:spPr>
                <a:xfrm rot="5400000">
                  <a:off x="-315753" y="244178"/>
                  <a:ext cx="43" cy="95238"/>
                </a:xfrm>
                <a:custGeom>
                  <a:avLst/>
                  <a:gdLst/>
                  <a:ahLst/>
                  <a:cxnLst/>
                  <a:rect l="l" t="t" r="r" b="b"/>
                  <a:pathLst>
                    <a:path w="1" h="2220" fill="none" extrusionOk="0">
                      <a:moveTo>
                        <a:pt x="1" y="2219"/>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6"/>
                <p:cNvSpPr/>
                <p:nvPr/>
              </p:nvSpPr>
              <p:spPr>
                <a:xfrm rot="5400000">
                  <a:off x="1082098" y="-3587"/>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6"/>
                <p:cNvSpPr/>
                <p:nvPr/>
              </p:nvSpPr>
              <p:spPr>
                <a:xfrm rot="5400000">
                  <a:off x="792652" y="-3587"/>
                  <a:ext cx="95244" cy="43"/>
                </a:xfrm>
                <a:custGeom>
                  <a:avLst/>
                  <a:gdLst/>
                  <a:ahLst/>
                  <a:cxnLst/>
                  <a:rect l="l" t="t" r="r" b="b"/>
                  <a:pathLst>
                    <a:path w="2220" h="1" fill="none" extrusionOk="0">
                      <a:moveTo>
                        <a:pt x="2220" y="1"/>
                      </a:moveTo>
                      <a:lnTo>
                        <a:pt x="1"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6"/>
                <p:cNvSpPr/>
                <p:nvPr/>
              </p:nvSpPr>
              <p:spPr>
                <a:xfrm rot="5400000">
                  <a:off x="504450" y="-3587"/>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6"/>
                <p:cNvSpPr/>
                <p:nvPr/>
              </p:nvSpPr>
              <p:spPr>
                <a:xfrm rot="5400000">
                  <a:off x="214960" y="-3587"/>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6"/>
                <p:cNvSpPr/>
                <p:nvPr/>
              </p:nvSpPr>
              <p:spPr>
                <a:xfrm rot="5400000">
                  <a:off x="-74529" y="-3587"/>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6"/>
                <p:cNvSpPr/>
                <p:nvPr/>
              </p:nvSpPr>
              <p:spPr>
                <a:xfrm rot="5400000">
                  <a:off x="-362688" y="-3587"/>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6" name="Google Shape;1306;p26"/>
              <p:cNvSpPr/>
              <p:nvPr/>
            </p:nvSpPr>
            <p:spPr>
              <a:xfrm rot="5400000">
                <a:off x="-315753" y="-51807"/>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7" name="Google Shape;1307;p26"/>
            <p:cNvGrpSpPr/>
            <p:nvPr/>
          </p:nvGrpSpPr>
          <p:grpSpPr>
            <a:xfrm>
              <a:off x="854985" y="614305"/>
              <a:ext cx="1913983" cy="521706"/>
              <a:chOff x="489414" y="450012"/>
              <a:chExt cx="2153203" cy="586912"/>
            </a:xfrm>
          </p:grpSpPr>
          <p:sp>
            <p:nvSpPr>
              <p:cNvPr id="1308" name="Google Shape;1308;p26"/>
              <p:cNvSpPr/>
              <p:nvPr/>
            </p:nvSpPr>
            <p:spPr>
              <a:xfrm>
                <a:off x="489414" y="450012"/>
                <a:ext cx="2153203" cy="586912"/>
              </a:xfrm>
              <a:custGeom>
                <a:avLst/>
                <a:gdLst/>
                <a:ahLst/>
                <a:cxnLst/>
                <a:rect l="l" t="t" r="r" b="b"/>
                <a:pathLst>
                  <a:path w="50518" h="13770" fill="none" extrusionOk="0">
                    <a:moveTo>
                      <a:pt x="50518" y="0"/>
                    </a:moveTo>
                    <a:lnTo>
                      <a:pt x="0" y="0"/>
                    </a:lnTo>
                    <a:lnTo>
                      <a:pt x="0" y="9089"/>
                    </a:lnTo>
                    <a:lnTo>
                      <a:pt x="38755" y="9089"/>
                    </a:lnTo>
                    <a:lnTo>
                      <a:pt x="41217" y="13344"/>
                    </a:lnTo>
                    <a:cubicBezTo>
                      <a:pt x="41460" y="13770"/>
                      <a:pt x="42129" y="13587"/>
                      <a:pt x="42129" y="13101"/>
                    </a:cubicBezTo>
                    <a:lnTo>
                      <a:pt x="42129" y="9089"/>
                    </a:lnTo>
                    <a:lnTo>
                      <a:pt x="50518" y="9089"/>
                    </a:lnTo>
                    <a:close/>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9" name="Google Shape;1309;p26"/>
              <p:cNvGrpSpPr/>
              <p:nvPr/>
            </p:nvGrpSpPr>
            <p:grpSpPr>
              <a:xfrm>
                <a:off x="584420" y="519414"/>
                <a:ext cx="1963411" cy="246971"/>
                <a:chOff x="571861" y="517439"/>
                <a:chExt cx="1963411" cy="246971"/>
              </a:xfrm>
            </p:grpSpPr>
            <p:sp>
              <p:nvSpPr>
                <p:cNvPr id="1310" name="Google Shape;1310;p26"/>
                <p:cNvSpPr/>
                <p:nvPr/>
              </p:nvSpPr>
              <p:spPr>
                <a:xfrm>
                  <a:off x="571861" y="517439"/>
                  <a:ext cx="246316" cy="246971"/>
                </a:xfrm>
                <a:custGeom>
                  <a:avLst/>
                  <a:gdLst/>
                  <a:ahLst/>
                  <a:cxnLst/>
                  <a:rect l="l" t="t" r="r" b="b"/>
                  <a:pathLst>
                    <a:path w="11642" h="11673" fill="none" extrusionOk="0">
                      <a:moveTo>
                        <a:pt x="3283" y="11672"/>
                      </a:moveTo>
                      <a:lnTo>
                        <a:pt x="5836" y="9119"/>
                      </a:lnTo>
                      <a:lnTo>
                        <a:pt x="8359" y="11672"/>
                      </a:lnTo>
                      <a:lnTo>
                        <a:pt x="11642" y="8389"/>
                      </a:lnTo>
                      <a:lnTo>
                        <a:pt x="9089" y="5836"/>
                      </a:lnTo>
                      <a:lnTo>
                        <a:pt x="11642" y="3283"/>
                      </a:lnTo>
                      <a:lnTo>
                        <a:pt x="8359" y="0"/>
                      </a:lnTo>
                      <a:lnTo>
                        <a:pt x="5836" y="2554"/>
                      </a:lnTo>
                      <a:lnTo>
                        <a:pt x="3283" y="0"/>
                      </a:lnTo>
                      <a:lnTo>
                        <a:pt x="0" y="3283"/>
                      </a:lnTo>
                      <a:lnTo>
                        <a:pt x="2554" y="5836"/>
                      </a:lnTo>
                      <a:lnTo>
                        <a:pt x="0" y="8389"/>
                      </a:lnTo>
                      <a:close/>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6"/>
                <p:cNvSpPr/>
                <p:nvPr/>
              </p:nvSpPr>
              <p:spPr>
                <a:xfrm>
                  <a:off x="949850" y="517474"/>
                  <a:ext cx="246900" cy="246900"/>
                </a:xfrm>
                <a:prstGeom prst="noSmoking">
                  <a:avLst>
                    <a:gd name="adj" fmla="val 1875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6"/>
                <p:cNvSpPr/>
                <p:nvPr/>
              </p:nvSpPr>
              <p:spPr>
                <a:xfrm>
                  <a:off x="1328423" y="517750"/>
                  <a:ext cx="246348" cy="246348"/>
                </a:xfrm>
                <a:prstGeom prst="irregularSeal2">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6"/>
                <p:cNvSpPr/>
                <p:nvPr/>
              </p:nvSpPr>
              <p:spPr>
                <a:xfrm>
                  <a:off x="1706444" y="517474"/>
                  <a:ext cx="246900" cy="246900"/>
                </a:xfrm>
                <a:prstGeom prst="smileyFace">
                  <a:avLst>
                    <a:gd name="adj" fmla="val -465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6"/>
                <p:cNvSpPr/>
                <p:nvPr/>
              </p:nvSpPr>
              <p:spPr>
                <a:xfrm>
                  <a:off x="2085017" y="517486"/>
                  <a:ext cx="185132" cy="246876"/>
                </a:xfrm>
                <a:custGeom>
                  <a:avLst/>
                  <a:gdLst/>
                  <a:ahLst/>
                  <a:cxnLst/>
                  <a:rect l="l" t="t" r="r" b="b"/>
                  <a:pathLst>
                    <a:path w="30238" h="40705" extrusionOk="0">
                      <a:moveTo>
                        <a:pt x="21063" y="0"/>
                      </a:moveTo>
                      <a:lnTo>
                        <a:pt x="14602" y="13956"/>
                      </a:lnTo>
                      <a:lnTo>
                        <a:pt x="8529" y="5470"/>
                      </a:lnTo>
                      <a:lnTo>
                        <a:pt x="0" y="40704"/>
                      </a:lnTo>
                      <a:lnTo>
                        <a:pt x="11802" y="21321"/>
                      </a:lnTo>
                      <a:lnTo>
                        <a:pt x="17445" y="30280"/>
                      </a:lnTo>
                      <a:lnTo>
                        <a:pt x="30237" y="9045"/>
                      </a:lnTo>
                      <a:lnTo>
                        <a:pt x="21063" y="0"/>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6"/>
                <p:cNvSpPr/>
                <p:nvPr/>
              </p:nvSpPr>
              <p:spPr>
                <a:xfrm>
                  <a:off x="2401823" y="517474"/>
                  <a:ext cx="133449" cy="246900"/>
                </a:xfrm>
                <a:prstGeom prst="rect">
                  <a:avLst/>
                </a:prstGeom>
              </p:spPr>
              <p:txBody>
                <a:bodyPr>
                  <a:prstTxWarp prst="textPlain">
                    <a:avLst/>
                  </a:prstTxWarp>
                </a:bodyPr>
                <a:lstStyle/>
                <a:p>
                  <a:pPr lvl="0" algn="ctr"/>
                  <a:r>
                    <a:rPr b="0" i="0">
                      <a:ln w="19050" cap="flat" cmpd="sng">
                        <a:solidFill>
                          <a:schemeClr val="lt2"/>
                        </a:solidFill>
                        <a:prstDash val="solid"/>
                        <a:round/>
                        <a:headEnd type="none" w="sm" len="sm"/>
                        <a:tailEnd type="none" w="sm" len="sm"/>
                      </a:ln>
                      <a:noFill/>
                      <a:latin typeface="Arial"/>
                    </a:rPr>
                    <a:t>!!</a:t>
                  </a:r>
                </a:p>
              </p:txBody>
            </p:sp>
          </p:grpSp>
        </p:grpSp>
        <p:grpSp>
          <p:nvGrpSpPr>
            <p:cNvPr id="1316" name="Google Shape;1316;p26"/>
            <p:cNvGrpSpPr/>
            <p:nvPr/>
          </p:nvGrpSpPr>
          <p:grpSpPr>
            <a:xfrm>
              <a:off x="326493" y="614305"/>
              <a:ext cx="291050" cy="657525"/>
              <a:chOff x="7875018" y="1882075"/>
              <a:chExt cx="291050" cy="657525"/>
            </a:xfrm>
          </p:grpSpPr>
          <p:sp>
            <p:nvSpPr>
              <p:cNvPr id="1317" name="Google Shape;1317;p26"/>
              <p:cNvSpPr/>
              <p:nvPr/>
            </p:nvSpPr>
            <p:spPr>
              <a:xfrm>
                <a:off x="7875018" y="1882075"/>
                <a:ext cx="291050" cy="291825"/>
              </a:xfrm>
              <a:custGeom>
                <a:avLst/>
                <a:gdLst/>
                <a:ahLst/>
                <a:cxnLst/>
                <a:rect l="l" t="t" r="r" b="b"/>
                <a:pathLst>
                  <a:path w="11642" h="11673" extrusionOk="0">
                    <a:moveTo>
                      <a:pt x="3283" y="0"/>
                    </a:moveTo>
                    <a:lnTo>
                      <a:pt x="0" y="3283"/>
                    </a:lnTo>
                    <a:lnTo>
                      <a:pt x="2554" y="5836"/>
                    </a:lnTo>
                    <a:lnTo>
                      <a:pt x="0" y="8389"/>
                    </a:lnTo>
                    <a:lnTo>
                      <a:pt x="3283" y="11672"/>
                    </a:lnTo>
                    <a:lnTo>
                      <a:pt x="5836" y="9119"/>
                    </a:lnTo>
                    <a:lnTo>
                      <a:pt x="8359" y="11672"/>
                    </a:lnTo>
                    <a:lnTo>
                      <a:pt x="11642" y="8389"/>
                    </a:lnTo>
                    <a:lnTo>
                      <a:pt x="9089" y="5836"/>
                    </a:lnTo>
                    <a:lnTo>
                      <a:pt x="11642" y="3283"/>
                    </a:lnTo>
                    <a:lnTo>
                      <a:pt x="8359" y="0"/>
                    </a:lnTo>
                    <a:lnTo>
                      <a:pt x="5836" y="2554"/>
                    </a:lnTo>
                    <a:lnTo>
                      <a:pt x="3283" y="0"/>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6"/>
              <p:cNvSpPr/>
              <p:nvPr/>
            </p:nvSpPr>
            <p:spPr>
              <a:xfrm>
                <a:off x="7875018" y="2247775"/>
                <a:ext cx="291050" cy="291825"/>
              </a:xfrm>
              <a:custGeom>
                <a:avLst/>
                <a:gdLst/>
                <a:ahLst/>
                <a:cxnLst/>
                <a:rect l="l" t="t" r="r" b="b"/>
                <a:pathLst>
                  <a:path w="11642" h="11673" extrusionOk="0">
                    <a:moveTo>
                      <a:pt x="3283" y="0"/>
                    </a:moveTo>
                    <a:lnTo>
                      <a:pt x="0" y="3283"/>
                    </a:lnTo>
                    <a:lnTo>
                      <a:pt x="2554" y="5836"/>
                    </a:lnTo>
                    <a:lnTo>
                      <a:pt x="0" y="8389"/>
                    </a:lnTo>
                    <a:lnTo>
                      <a:pt x="3283" y="11672"/>
                    </a:lnTo>
                    <a:lnTo>
                      <a:pt x="5836" y="9119"/>
                    </a:lnTo>
                    <a:lnTo>
                      <a:pt x="8359" y="11672"/>
                    </a:lnTo>
                    <a:lnTo>
                      <a:pt x="11642" y="8389"/>
                    </a:lnTo>
                    <a:lnTo>
                      <a:pt x="9089" y="5836"/>
                    </a:lnTo>
                    <a:lnTo>
                      <a:pt x="11642" y="3283"/>
                    </a:lnTo>
                    <a:lnTo>
                      <a:pt x="8359" y="0"/>
                    </a:lnTo>
                    <a:lnTo>
                      <a:pt x="5836" y="2554"/>
                    </a:lnTo>
                    <a:lnTo>
                      <a:pt x="3283" y="0"/>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9" name="Google Shape;1319;p26"/>
            <p:cNvGrpSpPr/>
            <p:nvPr/>
          </p:nvGrpSpPr>
          <p:grpSpPr>
            <a:xfrm>
              <a:off x="3006410" y="614305"/>
              <a:ext cx="5811959" cy="505416"/>
              <a:chOff x="2258298" y="3894721"/>
              <a:chExt cx="3784567" cy="505416"/>
            </a:xfrm>
          </p:grpSpPr>
          <p:cxnSp>
            <p:nvCxnSpPr>
              <p:cNvPr id="1320" name="Google Shape;1320;p26"/>
              <p:cNvCxnSpPr/>
              <p:nvPr/>
            </p:nvCxnSpPr>
            <p:spPr>
              <a:xfrm>
                <a:off x="2258365" y="4231665"/>
                <a:ext cx="3784500" cy="0"/>
              </a:xfrm>
              <a:prstGeom prst="straightConnector1">
                <a:avLst/>
              </a:prstGeom>
              <a:noFill/>
              <a:ln w="19050" cap="flat" cmpd="sng">
                <a:solidFill>
                  <a:schemeClr val="dk1"/>
                </a:solidFill>
                <a:prstDash val="dot"/>
                <a:round/>
                <a:headEnd type="none" w="med" len="med"/>
                <a:tailEnd type="none" w="med" len="med"/>
              </a:ln>
            </p:spPr>
          </p:cxnSp>
          <p:cxnSp>
            <p:nvCxnSpPr>
              <p:cNvPr id="1321" name="Google Shape;1321;p26"/>
              <p:cNvCxnSpPr/>
              <p:nvPr/>
            </p:nvCxnSpPr>
            <p:spPr>
              <a:xfrm>
                <a:off x="2258365" y="4400137"/>
                <a:ext cx="3784500" cy="0"/>
              </a:xfrm>
              <a:prstGeom prst="straightConnector1">
                <a:avLst/>
              </a:prstGeom>
              <a:noFill/>
              <a:ln w="19050" cap="flat" cmpd="sng">
                <a:solidFill>
                  <a:schemeClr val="dk1"/>
                </a:solidFill>
                <a:prstDash val="dot"/>
                <a:round/>
                <a:headEnd type="none" w="med" len="med"/>
                <a:tailEnd type="none" w="med" len="med"/>
              </a:ln>
            </p:spPr>
          </p:cxnSp>
          <p:cxnSp>
            <p:nvCxnSpPr>
              <p:cNvPr id="1322" name="Google Shape;1322;p26"/>
              <p:cNvCxnSpPr/>
              <p:nvPr/>
            </p:nvCxnSpPr>
            <p:spPr>
              <a:xfrm>
                <a:off x="2258298" y="3894721"/>
                <a:ext cx="3784500" cy="0"/>
              </a:xfrm>
              <a:prstGeom prst="straightConnector1">
                <a:avLst/>
              </a:prstGeom>
              <a:noFill/>
              <a:ln w="19050" cap="flat" cmpd="sng">
                <a:solidFill>
                  <a:schemeClr val="dk1"/>
                </a:solidFill>
                <a:prstDash val="dot"/>
                <a:round/>
                <a:headEnd type="none" w="med" len="med"/>
                <a:tailEnd type="none" w="med" len="med"/>
              </a:ln>
            </p:spPr>
          </p:cxnSp>
          <p:cxnSp>
            <p:nvCxnSpPr>
              <p:cNvPr id="1323" name="Google Shape;1323;p26"/>
              <p:cNvCxnSpPr/>
              <p:nvPr/>
            </p:nvCxnSpPr>
            <p:spPr>
              <a:xfrm>
                <a:off x="2258298" y="4063193"/>
                <a:ext cx="3784500" cy="0"/>
              </a:xfrm>
              <a:prstGeom prst="straightConnector1">
                <a:avLst/>
              </a:prstGeom>
              <a:noFill/>
              <a:ln w="19050" cap="flat" cmpd="sng">
                <a:solidFill>
                  <a:schemeClr val="dk1"/>
                </a:solidFill>
                <a:prstDash val="dot"/>
                <a:round/>
                <a:headEnd type="none" w="med" len="med"/>
                <a:tailEnd type="none" w="med" len="med"/>
              </a:ln>
            </p:spPr>
          </p:cxnSp>
        </p:grpSp>
        <p:grpSp>
          <p:nvGrpSpPr>
            <p:cNvPr id="1324" name="Google Shape;1324;p26"/>
            <p:cNvGrpSpPr/>
            <p:nvPr/>
          </p:nvGrpSpPr>
          <p:grpSpPr>
            <a:xfrm>
              <a:off x="4103869" y="4501200"/>
              <a:ext cx="4714500" cy="332400"/>
              <a:chOff x="4122875" y="4098725"/>
              <a:chExt cx="4714500" cy="332400"/>
            </a:xfrm>
          </p:grpSpPr>
          <p:sp>
            <p:nvSpPr>
              <p:cNvPr id="1325" name="Google Shape;1325;p26"/>
              <p:cNvSpPr/>
              <p:nvPr/>
            </p:nvSpPr>
            <p:spPr>
              <a:xfrm>
                <a:off x="4122875" y="4098725"/>
                <a:ext cx="4714500" cy="3324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6"/>
              <p:cNvSpPr/>
              <p:nvPr/>
            </p:nvSpPr>
            <p:spPr>
              <a:xfrm rot="5400000">
                <a:off x="4223375" y="4196525"/>
                <a:ext cx="158400" cy="136800"/>
              </a:xfrm>
              <a:prstGeom prst="triangle">
                <a:avLst>
                  <a:gd name="adj" fmla="val 50000"/>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7" name="Google Shape;1327;p26"/>
              <p:cNvGrpSpPr/>
              <p:nvPr/>
            </p:nvGrpSpPr>
            <p:grpSpPr>
              <a:xfrm>
                <a:off x="4515789" y="4196525"/>
                <a:ext cx="4096800" cy="136800"/>
                <a:chOff x="4535725" y="4196525"/>
                <a:chExt cx="4096800" cy="136800"/>
              </a:xfrm>
            </p:grpSpPr>
            <p:cxnSp>
              <p:nvCxnSpPr>
                <p:cNvPr id="1328" name="Google Shape;1328;p26"/>
                <p:cNvCxnSpPr/>
                <p:nvPr/>
              </p:nvCxnSpPr>
              <p:spPr>
                <a:xfrm>
                  <a:off x="4535725" y="4267000"/>
                  <a:ext cx="4096800" cy="0"/>
                </a:xfrm>
                <a:prstGeom prst="straightConnector1">
                  <a:avLst/>
                </a:prstGeom>
                <a:noFill/>
                <a:ln w="19050" cap="flat" cmpd="sng">
                  <a:solidFill>
                    <a:schemeClr val="dk1"/>
                  </a:solidFill>
                  <a:prstDash val="solid"/>
                  <a:round/>
                  <a:headEnd type="none" w="med" len="med"/>
                  <a:tailEnd type="none" w="med" len="med"/>
                </a:ln>
              </p:spPr>
            </p:cxnSp>
            <p:sp>
              <p:nvSpPr>
                <p:cNvPr id="1329" name="Google Shape;1329;p26"/>
                <p:cNvSpPr/>
                <p:nvPr/>
              </p:nvSpPr>
              <p:spPr>
                <a:xfrm>
                  <a:off x="7386600" y="4196525"/>
                  <a:ext cx="136800" cy="136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grpSp>
        <p:nvGrpSpPr>
          <p:cNvPr id="68" name="Google Shape;68;p3"/>
          <p:cNvGrpSpPr/>
          <p:nvPr/>
        </p:nvGrpSpPr>
        <p:grpSpPr>
          <a:xfrm>
            <a:off x="342625" y="322050"/>
            <a:ext cx="8494750" cy="4499400"/>
            <a:chOff x="342625" y="322050"/>
            <a:chExt cx="8494750" cy="4499400"/>
          </a:xfrm>
        </p:grpSpPr>
        <p:grpSp>
          <p:nvGrpSpPr>
            <p:cNvPr id="69" name="Google Shape;69;p3"/>
            <p:cNvGrpSpPr/>
            <p:nvPr/>
          </p:nvGrpSpPr>
          <p:grpSpPr>
            <a:xfrm>
              <a:off x="342625" y="322050"/>
              <a:ext cx="1774253" cy="4499400"/>
              <a:chOff x="4336300" y="1354950"/>
              <a:chExt cx="1774253" cy="4499400"/>
            </a:xfrm>
          </p:grpSpPr>
          <p:sp>
            <p:nvSpPr>
              <p:cNvPr id="70" name="Google Shape;70;p3"/>
              <p:cNvSpPr/>
              <p:nvPr/>
            </p:nvSpPr>
            <p:spPr>
              <a:xfrm>
                <a:off x="4336300" y="1354950"/>
                <a:ext cx="1774200" cy="44994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 name="Google Shape;71;p3"/>
              <p:cNvGrpSpPr/>
              <p:nvPr/>
            </p:nvGrpSpPr>
            <p:grpSpPr>
              <a:xfrm>
                <a:off x="4336300" y="1354950"/>
                <a:ext cx="1774253" cy="270554"/>
                <a:chOff x="4632152" y="1147729"/>
                <a:chExt cx="1774253" cy="270554"/>
              </a:xfrm>
            </p:grpSpPr>
            <p:sp>
              <p:nvSpPr>
                <p:cNvPr id="72" name="Google Shape;72;p3"/>
                <p:cNvSpPr/>
                <p:nvPr/>
              </p:nvSpPr>
              <p:spPr>
                <a:xfrm>
                  <a:off x="4632152" y="1147729"/>
                  <a:ext cx="1774253" cy="270554"/>
                </a:xfrm>
                <a:custGeom>
                  <a:avLst/>
                  <a:gdLst/>
                  <a:ahLst/>
                  <a:cxnLst/>
                  <a:rect l="l" t="t" r="r" b="b"/>
                  <a:pathLst>
                    <a:path w="99972" h="9029" extrusionOk="0">
                      <a:moveTo>
                        <a:pt x="0" y="1"/>
                      </a:moveTo>
                      <a:lnTo>
                        <a:pt x="0" y="9028"/>
                      </a:lnTo>
                      <a:lnTo>
                        <a:pt x="99972" y="9028"/>
                      </a:lnTo>
                      <a:lnTo>
                        <a:pt x="99972" y="1"/>
                      </a:lnTo>
                      <a:close/>
                    </a:path>
                  </a:pathLst>
                </a:custGeom>
                <a:solidFill>
                  <a:schemeClr val="accen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 name="Google Shape;73;p3"/>
                <p:cNvGrpSpPr/>
                <p:nvPr/>
              </p:nvGrpSpPr>
              <p:grpSpPr>
                <a:xfrm>
                  <a:off x="6202848" y="1213287"/>
                  <a:ext cx="139356" cy="139356"/>
                  <a:chOff x="3300229" y="786025"/>
                  <a:chExt cx="116275" cy="116275"/>
                </a:xfrm>
              </p:grpSpPr>
              <p:sp>
                <p:nvSpPr>
                  <p:cNvPr id="74" name="Google Shape;74;p3"/>
                  <p:cNvSpPr/>
                  <p:nvPr/>
                </p:nvSpPr>
                <p:spPr>
                  <a:xfrm>
                    <a:off x="3300229" y="786025"/>
                    <a:ext cx="116275" cy="116275"/>
                  </a:xfrm>
                  <a:custGeom>
                    <a:avLst/>
                    <a:gdLst/>
                    <a:ahLst/>
                    <a:cxnLst/>
                    <a:rect l="l" t="t" r="r" b="b"/>
                    <a:pathLst>
                      <a:path w="4651" h="4651" extrusionOk="0">
                        <a:moveTo>
                          <a:pt x="0" y="0"/>
                        </a:moveTo>
                        <a:lnTo>
                          <a:pt x="0" y="4651"/>
                        </a:lnTo>
                        <a:lnTo>
                          <a:pt x="4651" y="4651"/>
                        </a:lnTo>
                        <a:lnTo>
                          <a:pt x="4651" y="0"/>
                        </a:lnTo>
                        <a:close/>
                      </a:path>
                    </a:pathLst>
                  </a:custGeom>
                  <a:solidFill>
                    <a:schemeClr val="dk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3335179" y="820975"/>
                    <a:ext cx="45625" cy="45625"/>
                  </a:xfrm>
                  <a:custGeom>
                    <a:avLst/>
                    <a:gdLst/>
                    <a:ahLst/>
                    <a:cxnLst/>
                    <a:rect l="l" t="t" r="r" b="b"/>
                    <a:pathLst>
                      <a:path w="1825" h="1825" fill="none" extrusionOk="0">
                        <a:moveTo>
                          <a:pt x="1824" y="0"/>
                        </a:moveTo>
                        <a:lnTo>
                          <a:pt x="1"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3335179" y="820975"/>
                    <a:ext cx="45625" cy="45625"/>
                  </a:xfrm>
                  <a:custGeom>
                    <a:avLst/>
                    <a:gdLst/>
                    <a:ahLst/>
                    <a:cxnLst/>
                    <a:rect l="l" t="t" r="r" b="b"/>
                    <a:pathLst>
                      <a:path w="1825" h="1825" fill="none" extrusionOk="0">
                        <a:moveTo>
                          <a:pt x="1" y="0"/>
                        </a:moveTo>
                        <a:lnTo>
                          <a:pt x="1824"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77" name="Google Shape;77;p3"/>
            <p:cNvGrpSpPr/>
            <p:nvPr/>
          </p:nvGrpSpPr>
          <p:grpSpPr>
            <a:xfrm>
              <a:off x="7463172" y="322050"/>
              <a:ext cx="1331775" cy="874238"/>
              <a:chOff x="7712444" y="104700"/>
              <a:chExt cx="1331775" cy="874238"/>
            </a:xfrm>
          </p:grpSpPr>
          <p:grpSp>
            <p:nvGrpSpPr>
              <p:cNvPr id="78" name="Google Shape;78;p3"/>
              <p:cNvGrpSpPr/>
              <p:nvPr/>
            </p:nvGrpSpPr>
            <p:grpSpPr>
              <a:xfrm>
                <a:off x="7864844" y="104700"/>
                <a:ext cx="1179375" cy="726475"/>
                <a:chOff x="1510375" y="4002500"/>
                <a:chExt cx="1179375" cy="726475"/>
              </a:xfrm>
            </p:grpSpPr>
            <p:sp>
              <p:nvSpPr>
                <p:cNvPr id="79" name="Google Shape;79;p3"/>
                <p:cNvSpPr/>
                <p:nvPr/>
              </p:nvSpPr>
              <p:spPr>
                <a:xfrm>
                  <a:off x="2068900" y="4498700"/>
                  <a:ext cx="532725" cy="230275"/>
                </a:xfrm>
                <a:custGeom>
                  <a:avLst/>
                  <a:gdLst/>
                  <a:ahLst/>
                  <a:cxnLst/>
                  <a:rect l="l" t="t" r="r" b="b"/>
                  <a:pathLst>
                    <a:path w="21309" h="9211" fill="none" extrusionOk="0">
                      <a:moveTo>
                        <a:pt x="1" y="1"/>
                      </a:moveTo>
                      <a:lnTo>
                        <a:pt x="21308" y="1"/>
                      </a:lnTo>
                      <a:lnTo>
                        <a:pt x="21308" y="9211"/>
                      </a:lnTo>
                      <a:lnTo>
                        <a:pt x="1" y="9211"/>
                      </a:ln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2068900" y="4498700"/>
                  <a:ext cx="532725" cy="230275"/>
                </a:xfrm>
                <a:custGeom>
                  <a:avLst/>
                  <a:gdLst/>
                  <a:ahLst/>
                  <a:cxnLst/>
                  <a:rect l="l" t="t" r="r" b="b"/>
                  <a:pathLst>
                    <a:path w="21309" h="9211" extrusionOk="0">
                      <a:moveTo>
                        <a:pt x="1" y="1"/>
                      </a:moveTo>
                      <a:lnTo>
                        <a:pt x="1" y="9211"/>
                      </a:lnTo>
                      <a:lnTo>
                        <a:pt x="21308" y="9211"/>
                      </a:lnTo>
                      <a:lnTo>
                        <a:pt x="21308" y="1"/>
                      </a:lnTo>
                      <a:close/>
                    </a:path>
                  </a:pathLst>
                </a:custGeom>
                <a:solidFill>
                  <a:srgbClr val="A8A9BC"/>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2183650" y="4567100"/>
                  <a:ext cx="303225" cy="25"/>
                </a:xfrm>
                <a:custGeom>
                  <a:avLst/>
                  <a:gdLst/>
                  <a:ahLst/>
                  <a:cxnLst/>
                  <a:rect l="l" t="t" r="r" b="b"/>
                  <a:pathLst>
                    <a:path w="12129" h="1" fill="none" extrusionOk="0">
                      <a:moveTo>
                        <a:pt x="0" y="0"/>
                      </a:moveTo>
                      <a:lnTo>
                        <a:pt x="12128"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2183650" y="4649925"/>
                  <a:ext cx="303225" cy="25"/>
                </a:xfrm>
                <a:custGeom>
                  <a:avLst/>
                  <a:gdLst/>
                  <a:ahLst/>
                  <a:cxnLst/>
                  <a:rect l="l" t="t" r="r" b="b"/>
                  <a:pathLst>
                    <a:path w="12129" h="1" fill="none" extrusionOk="0">
                      <a:moveTo>
                        <a:pt x="0" y="0"/>
                      </a:moveTo>
                      <a:lnTo>
                        <a:pt x="12128"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510375" y="4002500"/>
                  <a:ext cx="1179375" cy="726475"/>
                </a:xfrm>
                <a:custGeom>
                  <a:avLst/>
                  <a:gdLst/>
                  <a:ahLst/>
                  <a:cxnLst/>
                  <a:rect l="l" t="t" r="r" b="b"/>
                  <a:pathLst>
                    <a:path w="47175" h="29059" extrusionOk="0">
                      <a:moveTo>
                        <a:pt x="1" y="0"/>
                      </a:moveTo>
                      <a:lnTo>
                        <a:pt x="1" y="29059"/>
                      </a:lnTo>
                      <a:lnTo>
                        <a:pt x="47175" y="29059"/>
                      </a:lnTo>
                      <a:lnTo>
                        <a:pt x="47175" y="0"/>
                      </a:lnTo>
                      <a:close/>
                    </a:path>
                  </a:pathLst>
                </a:custGeom>
                <a:solidFill>
                  <a:schemeClr val="lt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1510375" y="4002500"/>
                  <a:ext cx="1179375" cy="726475"/>
                </a:xfrm>
                <a:custGeom>
                  <a:avLst/>
                  <a:gdLst/>
                  <a:ahLst/>
                  <a:cxnLst/>
                  <a:rect l="l" t="t" r="r" b="b"/>
                  <a:pathLst>
                    <a:path w="47175" h="29059" fill="none" extrusionOk="0">
                      <a:moveTo>
                        <a:pt x="1" y="0"/>
                      </a:moveTo>
                      <a:lnTo>
                        <a:pt x="47175" y="0"/>
                      </a:lnTo>
                      <a:lnTo>
                        <a:pt x="47175" y="29059"/>
                      </a:lnTo>
                      <a:lnTo>
                        <a:pt x="1" y="29059"/>
                      </a:ln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1510375" y="4002500"/>
                  <a:ext cx="1179375" cy="363250"/>
                </a:xfrm>
                <a:custGeom>
                  <a:avLst/>
                  <a:gdLst/>
                  <a:ahLst/>
                  <a:cxnLst/>
                  <a:rect l="l" t="t" r="r" b="b"/>
                  <a:pathLst>
                    <a:path w="47175" h="14530" extrusionOk="0">
                      <a:moveTo>
                        <a:pt x="1" y="0"/>
                      </a:moveTo>
                      <a:lnTo>
                        <a:pt x="23588" y="14529"/>
                      </a:lnTo>
                      <a:lnTo>
                        <a:pt x="47175" y="0"/>
                      </a:lnTo>
                      <a:close/>
                    </a:path>
                  </a:pathLst>
                </a:custGeom>
                <a:solidFill>
                  <a:schemeClr val="accent3"/>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833350" y="4498700"/>
                  <a:ext cx="532700" cy="230275"/>
                </a:xfrm>
                <a:custGeom>
                  <a:avLst/>
                  <a:gdLst/>
                  <a:ahLst/>
                  <a:cxnLst/>
                  <a:rect l="l" t="t" r="r" b="b"/>
                  <a:pathLst>
                    <a:path w="21308" h="9211" fill="none" extrusionOk="0">
                      <a:moveTo>
                        <a:pt x="0" y="1"/>
                      </a:moveTo>
                      <a:lnTo>
                        <a:pt x="21307" y="1"/>
                      </a:lnTo>
                      <a:lnTo>
                        <a:pt x="21307" y="9211"/>
                      </a:lnTo>
                      <a:lnTo>
                        <a:pt x="0" y="9211"/>
                      </a:ln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1833350" y="4498700"/>
                  <a:ext cx="532700" cy="230275"/>
                </a:xfrm>
                <a:custGeom>
                  <a:avLst/>
                  <a:gdLst/>
                  <a:ahLst/>
                  <a:cxnLst/>
                  <a:rect l="l" t="t" r="r" b="b"/>
                  <a:pathLst>
                    <a:path w="21308" h="9211" extrusionOk="0">
                      <a:moveTo>
                        <a:pt x="0" y="1"/>
                      </a:moveTo>
                      <a:lnTo>
                        <a:pt x="0" y="9211"/>
                      </a:lnTo>
                      <a:lnTo>
                        <a:pt x="21307" y="9211"/>
                      </a:lnTo>
                      <a:lnTo>
                        <a:pt x="21307" y="1"/>
                      </a:lnTo>
                      <a:close/>
                    </a:path>
                  </a:pathLst>
                </a:custGeom>
                <a:solidFill>
                  <a:schemeClr val="accent3"/>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1948075" y="4574576"/>
                  <a:ext cx="303225" cy="25"/>
                </a:xfrm>
                <a:custGeom>
                  <a:avLst/>
                  <a:gdLst/>
                  <a:ahLst/>
                  <a:cxnLst/>
                  <a:rect l="l" t="t" r="r" b="b"/>
                  <a:pathLst>
                    <a:path w="12129" h="1" fill="none" extrusionOk="0">
                      <a:moveTo>
                        <a:pt x="1" y="0"/>
                      </a:moveTo>
                      <a:lnTo>
                        <a:pt x="12129"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1948075" y="4657401"/>
                  <a:ext cx="303225" cy="25"/>
                </a:xfrm>
                <a:custGeom>
                  <a:avLst/>
                  <a:gdLst/>
                  <a:ahLst/>
                  <a:cxnLst/>
                  <a:rect l="l" t="t" r="r" b="b"/>
                  <a:pathLst>
                    <a:path w="12129" h="1" fill="none" extrusionOk="0">
                      <a:moveTo>
                        <a:pt x="1" y="0"/>
                      </a:moveTo>
                      <a:lnTo>
                        <a:pt x="12129"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3"/>
              <p:cNvGrpSpPr/>
              <p:nvPr/>
            </p:nvGrpSpPr>
            <p:grpSpPr>
              <a:xfrm>
                <a:off x="7788644" y="180900"/>
                <a:ext cx="1179375" cy="726475"/>
                <a:chOff x="1510375" y="4002500"/>
                <a:chExt cx="1179375" cy="726475"/>
              </a:xfrm>
            </p:grpSpPr>
            <p:sp>
              <p:nvSpPr>
                <p:cNvPr id="91" name="Google Shape;91;p3"/>
                <p:cNvSpPr/>
                <p:nvPr/>
              </p:nvSpPr>
              <p:spPr>
                <a:xfrm>
                  <a:off x="2068900" y="4498700"/>
                  <a:ext cx="532725" cy="230275"/>
                </a:xfrm>
                <a:custGeom>
                  <a:avLst/>
                  <a:gdLst/>
                  <a:ahLst/>
                  <a:cxnLst/>
                  <a:rect l="l" t="t" r="r" b="b"/>
                  <a:pathLst>
                    <a:path w="21309" h="9211" fill="none" extrusionOk="0">
                      <a:moveTo>
                        <a:pt x="1" y="1"/>
                      </a:moveTo>
                      <a:lnTo>
                        <a:pt x="21308" y="1"/>
                      </a:lnTo>
                      <a:lnTo>
                        <a:pt x="21308" y="9211"/>
                      </a:lnTo>
                      <a:lnTo>
                        <a:pt x="1" y="9211"/>
                      </a:ln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068900" y="4498700"/>
                  <a:ext cx="532725" cy="230275"/>
                </a:xfrm>
                <a:custGeom>
                  <a:avLst/>
                  <a:gdLst/>
                  <a:ahLst/>
                  <a:cxnLst/>
                  <a:rect l="l" t="t" r="r" b="b"/>
                  <a:pathLst>
                    <a:path w="21309" h="9211" extrusionOk="0">
                      <a:moveTo>
                        <a:pt x="1" y="1"/>
                      </a:moveTo>
                      <a:lnTo>
                        <a:pt x="1" y="9211"/>
                      </a:lnTo>
                      <a:lnTo>
                        <a:pt x="21308" y="9211"/>
                      </a:lnTo>
                      <a:lnTo>
                        <a:pt x="21308" y="1"/>
                      </a:lnTo>
                      <a:close/>
                    </a:path>
                  </a:pathLst>
                </a:custGeom>
                <a:solidFill>
                  <a:srgbClr val="A8A9BC"/>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2183650" y="4567100"/>
                  <a:ext cx="303225" cy="25"/>
                </a:xfrm>
                <a:custGeom>
                  <a:avLst/>
                  <a:gdLst/>
                  <a:ahLst/>
                  <a:cxnLst/>
                  <a:rect l="l" t="t" r="r" b="b"/>
                  <a:pathLst>
                    <a:path w="12129" h="1" fill="none" extrusionOk="0">
                      <a:moveTo>
                        <a:pt x="0" y="0"/>
                      </a:moveTo>
                      <a:lnTo>
                        <a:pt x="12128"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2183650" y="4649925"/>
                  <a:ext cx="303225" cy="25"/>
                </a:xfrm>
                <a:custGeom>
                  <a:avLst/>
                  <a:gdLst/>
                  <a:ahLst/>
                  <a:cxnLst/>
                  <a:rect l="l" t="t" r="r" b="b"/>
                  <a:pathLst>
                    <a:path w="12129" h="1" fill="none" extrusionOk="0">
                      <a:moveTo>
                        <a:pt x="0" y="0"/>
                      </a:moveTo>
                      <a:lnTo>
                        <a:pt x="12128"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1510375" y="4002500"/>
                  <a:ext cx="1179375" cy="726475"/>
                </a:xfrm>
                <a:custGeom>
                  <a:avLst/>
                  <a:gdLst/>
                  <a:ahLst/>
                  <a:cxnLst/>
                  <a:rect l="l" t="t" r="r" b="b"/>
                  <a:pathLst>
                    <a:path w="47175" h="29059" extrusionOk="0">
                      <a:moveTo>
                        <a:pt x="1" y="0"/>
                      </a:moveTo>
                      <a:lnTo>
                        <a:pt x="1" y="29059"/>
                      </a:lnTo>
                      <a:lnTo>
                        <a:pt x="47175" y="29059"/>
                      </a:lnTo>
                      <a:lnTo>
                        <a:pt x="47175" y="0"/>
                      </a:lnTo>
                      <a:close/>
                    </a:path>
                  </a:pathLst>
                </a:custGeom>
                <a:solidFill>
                  <a:schemeClr val="lt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1510375" y="4002500"/>
                  <a:ext cx="1179375" cy="726475"/>
                </a:xfrm>
                <a:custGeom>
                  <a:avLst/>
                  <a:gdLst/>
                  <a:ahLst/>
                  <a:cxnLst/>
                  <a:rect l="l" t="t" r="r" b="b"/>
                  <a:pathLst>
                    <a:path w="47175" h="29059" fill="none" extrusionOk="0">
                      <a:moveTo>
                        <a:pt x="1" y="0"/>
                      </a:moveTo>
                      <a:lnTo>
                        <a:pt x="47175" y="0"/>
                      </a:lnTo>
                      <a:lnTo>
                        <a:pt x="47175" y="29059"/>
                      </a:lnTo>
                      <a:lnTo>
                        <a:pt x="1" y="29059"/>
                      </a:ln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1510375" y="4002500"/>
                  <a:ext cx="1179375" cy="363250"/>
                </a:xfrm>
                <a:custGeom>
                  <a:avLst/>
                  <a:gdLst/>
                  <a:ahLst/>
                  <a:cxnLst/>
                  <a:rect l="l" t="t" r="r" b="b"/>
                  <a:pathLst>
                    <a:path w="47175" h="14530" extrusionOk="0">
                      <a:moveTo>
                        <a:pt x="1" y="0"/>
                      </a:moveTo>
                      <a:lnTo>
                        <a:pt x="23588" y="14529"/>
                      </a:lnTo>
                      <a:lnTo>
                        <a:pt x="47175" y="0"/>
                      </a:lnTo>
                      <a:close/>
                    </a:path>
                  </a:pathLst>
                </a:custGeom>
                <a:solidFill>
                  <a:schemeClr val="accent3"/>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1833350" y="4498700"/>
                  <a:ext cx="532700" cy="230275"/>
                </a:xfrm>
                <a:custGeom>
                  <a:avLst/>
                  <a:gdLst/>
                  <a:ahLst/>
                  <a:cxnLst/>
                  <a:rect l="l" t="t" r="r" b="b"/>
                  <a:pathLst>
                    <a:path w="21308" h="9211" fill="none" extrusionOk="0">
                      <a:moveTo>
                        <a:pt x="0" y="1"/>
                      </a:moveTo>
                      <a:lnTo>
                        <a:pt x="21307" y="1"/>
                      </a:lnTo>
                      <a:lnTo>
                        <a:pt x="21307" y="9211"/>
                      </a:lnTo>
                      <a:lnTo>
                        <a:pt x="0" y="9211"/>
                      </a:ln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1833350" y="4498700"/>
                  <a:ext cx="532700" cy="230275"/>
                </a:xfrm>
                <a:custGeom>
                  <a:avLst/>
                  <a:gdLst/>
                  <a:ahLst/>
                  <a:cxnLst/>
                  <a:rect l="l" t="t" r="r" b="b"/>
                  <a:pathLst>
                    <a:path w="21308" h="9211" extrusionOk="0">
                      <a:moveTo>
                        <a:pt x="0" y="1"/>
                      </a:moveTo>
                      <a:lnTo>
                        <a:pt x="0" y="9211"/>
                      </a:lnTo>
                      <a:lnTo>
                        <a:pt x="21307" y="9211"/>
                      </a:lnTo>
                      <a:lnTo>
                        <a:pt x="21307" y="1"/>
                      </a:lnTo>
                      <a:close/>
                    </a:path>
                  </a:pathLst>
                </a:custGeom>
                <a:solidFill>
                  <a:schemeClr val="accent3"/>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1948075" y="4574576"/>
                  <a:ext cx="303225" cy="25"/>
                </a:xfrm>
                <a:custGeom>
                  <a:avLst/>
                  <a:gdLst/>
                  <a:ahLst/>
                  <a:cxnLst/>
                  <a:rect l="l" t="t" r="r" b="b"/>
                  <a:pathLst>
                    <a:path w="12129" h="1" fill="none" extrusionOk="0">
                      <a:moveTo>
                        <a:pt x="1" y="0"/>
                      </a:moveTo>
                      <a:lnTo>
                        <a:pt x="12129"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1948075" y="4657401"/>
                  <a:ext cx="303225" cy="25"/>
                </a:xfrm>
                <a:custGeom>
                  <a:avLst/>
                  <a:gdLst/>
                  <a:ahLst/>
                  <a:cxnLst/>
                  <a:rect l="l" t="t" r="r" b="b"/>
                  <a:pathLst>
                    <a:path w="12129" h="1" fill="none" extrusionOk="0">
                      <a:moveTo>
                        <a:pt x="1" y="0"/>
                      </a:moveTo>
                      <a:lnTo>
                        <a:pt x="12129"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3"/>
              <p:cNvGrpSpPr/>
              <p:nvPr/>
            </p:nvGrpSpPr>
            <p:grpSpPr>
              <a:xfrm>
                <a:off x="7712444" y="252463"/>
                <a:ext cx="1179375" cy="726475"/>
                <a:chOff x="1510375" y="4002500"/>
                <a:chExt cx="1179375" cy="726475"/>
              </a:xfrm>
            </p:grpSpPr>
            <p:sp>
              <p:nvSpPr>
                <p:cNvPr id="103" name="Google Shape;103;p3"/>
                <p:cNvSpPr/>
                <p:nvPr/>
              </p:nvSpPr>
              <p:spPr>
                <a:xfrm>
                  <a:off x="2068900" y="4498700"/>
                  <a:ext cx="532725" cy="230275"/>
                </a:xfrm>
                <a:custGeom>
                  <a:avLst/>
                  <a:gdLst/>
                  <a:ahLst/>
                  <a:cxnLst/>
                  <a:rect l="l" t="t" r="r" b="b"/>
                  <a:pathLst>
                    <a:path w="21309" h="9211" fill="none" extrusionOk="0">
                      <a:moveTo>
                        <a:pt x="1" y="1"/>
                      </a:moveTo>
                      <a:lnTo>
                        <a:pt x="21308" y="1"/>
                      </a:lnTo>
                      <a:lnTo>
                        <a:pt x="21308" y="9211"/>
                      </a:lnTo>
                      <a:lnTo>
                        <a:pt x="1" y="9211"/>
                      </a:ln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2068900" y="4498700"/>
                  <a:ext cx="532725" cy="230275"/>
                </a:xfrm>
                <a:custGeom>
                  <a:avLst/>
                  <a:gdLst/>
                  <a:ahLst/>
                  <a:cxnLst/>
                  <a:rect l="l" t="t" r="r" b="b"/>
                  <a:pathLst>
                    <a:path w="21309" h="9211" extrusionOk="0">
                      <a:moveTo>
                        <a:pt x="1" y="1"/>
                      </a:moveTo>
                      <a:lnTo>
                        <a:pt x="1" y="9211"/>
                      </a:lnTo>
                      <a:lnTo>
                        <a:pt x="21308" y="9211"/>
                      </a:lnTo>
                      <a:lnTo>
                        <a:pt x="21308" y="1"/>
                      </a:lnTo>
                      <a:close/>
                    </a:path>
                  </a:pathLst>
                </a:custGeom>
                <a:solidFill>
                  <a:srgbClr val="A8A9BC"/>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2183650" y="4567100"/>
                  <a:ext cx="303225" cy="25"/>
                </a:xfrm>
                <a:custGeom>
                  <a:avLst/>
                  <a:gdLst/>
                  <a:ahLst/>
                  <a:cxnLst/>
                  <a:rect l="l" t="t" r="r" b="b"/>
                  <a:pathLst>
                    <a:path w="12129" h="1" fill="none" extrusionOk="0">
                      <a:moveTo>
                        <a:pt x="0" y="0"/>
                      </a:moveTo>
                      <a:lnTo>
                        <a:pt x="12128"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2183650" y="4649925"/>
                  <a:ext cx="303225" cy="25"/>
                </a:xfrm>
                <a:custGeom>
                  <a:avLst/>
                  <a:gdLst/>
                  <a:ahLst/>
                  <a:cxnLst/>
                  <a:rect l="l" t="t" r="r" b="b"/>
                  <a:pathLst>
                    <a:path w="12129" h="1" fill="none" extrusionOk="0">
                      <a:moveTo>
                        <a:pt x="0" y="0"/>
                      </a:moveTo>
                      <a:lnTo>
                        <a:pt x="12128"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1510375" y="4002500"/>
                  <a:ext cx="1179375" cy="726475"/>
                </a:xfrm>
                <a:custGeom>
                  <a:avLst/>
                  <a:gdLst/>
                  <a:ahLst/>
                  <a:cxnLst/>
                  <a:rect l="l" t="t" r="r" b="b"/>
                  <a:pathLst>
                    <a:path w="47175" h="29059" extrusionOk="0">
                      <a:moveTo>
                        <a:pt x="1" y="0"/>
                      </a:moveTo>
                      <a:lnTo>
                        <a:pt x="1" y="29059"/>
                      </a:lnTo>
                      <a:lnTo>
                        <a:pt x="47175" y="29059"/>
                      </a:lnTo>
                      <a:lnTo>
                        <a:pt x="47175" y="0"/>
                      </a:lnTo>
                      <a:close/>
                    </a:path>
                  </a:pathLst>
                </a:custGeom>
                <a:solidFill>
                  <a:schemeClr val="lt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1510375" y="4002500"/>
                  <a:ext cx="1179375" cy="726475"/>
                </a:xfrm>
                <a:custGeom>
                  <a:avLst/>
                  <a:gdLst/>
                  <a:ahLst/>
                  <a:cxnLst/>
                  <a:rect l="l" t="t" r="r" b="b"/>
                  <a:pathLst>
                    <a:path w="47175" h="29059" fill="none" extrusionOk="0">
                      <a:moveTo>
                        <a:pt x="1" y="0"/>
                      </a:moveTo>
                      <a:lnTo>
                        <a:pt x="47175" y="0"/>
                      </a:lnTo>
                      <a:lnTo>
                        <a:pt x="47175" y="29059"/>
                      </a:lnTo>
                      <a:lnTo>
                        <a:pt x="1" y="29059"/>
                      </a:ln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1510375" y="4002500"/>
                  <a:ext cx="1179375" cy="363250"/>
                </a:xfrm>
                <a:custGeom>
                  <a:avLst/>
                  <a:gdLst/>
                  <a:ahLst/>
                  <a:cxnLst/>
                  <a:rect l="l" t="t" r="r" b="b"/>
                  <a:pathLst>
                    <a:path w="47175" h="14530" extrusionOk="0">
                      <a:moveTo>
                        <a:pt x="1" y="0"/>
                      </a:moveTo>
                      <a:lnTo>
                        <a:pt x="23588" y="14529"/>
                      </a:lnTo>
                      <a:lnTo>
                        <a:pt x="47175" y="0"/>
                      </a:lnTo>
                      <a:close/>
                    </a:path>
                  </a:pathLst>
                </a:custGeom>
                <a:solidFill>
                  <a:schemeClr val="accent3"/>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1833350" y="4498700"/>
                  <a:ext cx="532700" cy="230275"/>
                </a:xfrm>
                <a:custGeom>
                  <a:avLst/>
                  <a:gdLst/>
                  <a:ahLst/>
                  <a:cxnLst/>
                  <a:rect l="l" t="t" r="r" b="b"/>
                  <a:pathLst>
                    <a:path w="21308" h="9211" fill="none" extrusionOk="0">
                      <a:moveTo>
                        <a:pt x="0" y="1"/>
                      </a:moveTo>
                      <a:lnTo>
                        <a:pt x="21307" y="1"/>
                      </a:lnTo>
                      <a:lnTo>
                        <a:pt x="21307" y="9211"/>
                      </a:lnTo>
                      <a:lnTo>
                        <a:pt x="0" y="9211"/>
                      </a:ln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833350" y="4498700"/>
                  <a:ext cx="532700" cy="230275"/>
                </a:xfrm>
                <a:custGeom>
                  <a:avLst/>
                  <a:gdLst/>
                  <a:ahLst/>
                  <a:cxnLst/>
                  <a:rect l="l" t="t" r="r" b="b"/>
                  <a:pathLst>
                    <a:path w="21308" h="9211" extrusionOk="0">
                      <a:moveTo>
                        <a:pt x="0" y="1"/>
                      </a:moveTo>
                      <a:lnTo>
                        <a:pt x="0" y="9211"/>
                      </a:lnTo>
                      <a:lnTo>
                        <a:pt x="21307" y="9211"/>
                      </a:lnTo>
                      <a:lnTo>
                        <a:pt x="21307" y="1"/>
                      </a:lnTo>
                      <a:close/>
                    </a:path>
                  </a:pathLst>
                </a:custGeom>
                <a:solidFill>
                  <a:schemeClr val="accent3"/>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1948075" y="4574576"/>
                  <a:ext cx="303225" cy="25"/>
                </a:xfrm>
                <a:custGeom>
                  <a:avLst/>
                  <a:gdLst/>
                  <a:ahLst/>
                  <a:cxnLst/>
                  <a:rect l="l" t="t" r="r" b="b"/>
                  <a:pathLst>
                    <a:path w="12129" h="1" fill="none" extrusionOk="0">
                      <a:moveTo>
                        <a:pt x="1" y="0"/>
                      </a:moveTo>
                      <a:lnTo>
                        <a:pt x="12129"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1948075" y="4657401"/>
                  <a:ext cx="303225" cy="25"/>
                </a:xfrm>
                <a:custGeom>
                  <a:avLst/>
                  <a:gdLst/>
                  <a:ahLst/>
                  <a:cxnLst/>
                  <a:rect l="l" t="t" r="r" b="b"/>
                  <a:pathLst>
                    <a:path w="12129" h="1" fill="none" extrusionOk="0">
                      <a:moveTo>
                        <a:pt x="1" y="0"/>
                      </a:moveTo>
                      <a:lnTo>
                        <a:pt x="12129"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4" name="Google Shape;114;p3"/>
            <p:cNvGrpSpPr/>
            <p:nvPr/>
          </p:nvGrpSpPr>
          <p:grpSpPr>
            <a:xfrm>
              <a:off x="2349839" y="3921264"/>
              <a:ext cx="1540067" cy="687298"/>
              <a:chOff x="-363350" y="-51188"/>
              <a:chExt cx="1540067" cy="687298"/>
            </a:xfrm>
          </p:grpSpPr>
          <p:sp>
            <p:nvSpPr>
              <p:cNvPr id="115" name="Google Shape;115;p3"/>
              <p:cNvSpPr/>
              <p:nvPr/>
            </p:nvSpPr>
            <p:spPr>
              <a:xfrm rot="5400000">
                <a:off x="1129720" y="-51163"/>
                <a:ext cx="43" cy="93951"/>
              </a:xfrm>
              <a:custGeom>
                <a:avLst/>
                <a:gdLst/>
                <a:ahLst/>
                <a:cxnLst/>
                <a:rect l="l" t="t" r="r" b="b"/>
                <a:pathLst>
                  <a:path w="1" h="2190" fill="none" extrusionOk="0">
                    <a:moveTo>
                      <a:pt x="0" y="2189"/>
                    </a:moveTo>
                    <a:lnTo>
                      <a:pt x="0"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rot="5400000">
                <a:off x="840874" y="-51807"/>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rot="5400000">
                <a:off x="551385" y="-51807"/>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rot="5400000">
                <a:off x="262582" y="-51163"/>
                <a:ext cx="43" cy="93951"/>
              </a:xfrm>
              <a:custGeom>
                <a:avLst/>
                <a:gdLst/>
                <a:ahLst/>
                <a:cxnLst/>
                <a:rect l="l" t="t" r="r" b="b"/>
                <a:pathLst>
                  <a:path w="1" h="2190" fill="none" extrusionOk="0">
                    <a:moveTo>
                      <a:pt x="0" y="2189"/>
                    </a:moveTo>
                    <a:lnTo>
                      <a:pt x="0"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rot="5400000">
                <a:off x="-26264" y="-51807"/>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 name="Google Shape;120;p3"/>
              <p:cNvGrpSpPr/>
              <p:nvPr/>
            </p:nvGrpSpPr>
            <p:grpSpPr>
              <a:xfrm>
                <a:off x="-363350" y="-51188"/>
                <a:ext cx="1540067" cy="687298"/>
                <a:chOff x="-363350" y="-51188"/>
                <a:chExt cx="1540067" cy="687298"/>
              </a:xfrm>
            </p:grpSpPr>
            <p:sp>
              <p:nvSpPr>
                <p:cNvPr id="121" name="Google Shape;121;p3"/>
                <p:cNvSpPr/>
                <p:nvPr/>
              </p:nvSpPr>
              <p:spPr>
                <a:xfrm rot="5400000">
                  <a:off x="1082098" y="588467"/>
                  <a:ext cx="95244" cy="43"/>
                </a:xfrm>
                <a:custGeom>
                  <a:avLst/>
                  <a:gdLst/>
                  <a:ahLst/>
                  <a:cxnLst/>
                  <a:rect l="l" t="t" r="r" b="b"/>
                  <a:pathLst>
                    <a:path w="2220" h="1" fill="none" extrusionOk="0">
                      <a:moveTo>
                        <a:pt x="2219"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rot="5400000">
                  <a:off x="1129720" y="542178"/>
                  <a:ext cx="43" cy="93951"/>
                </a:xfrm>
                <a:custGeom>
                  <a:avLst/>
                  <a:gdLst/>
                  <a:ahLst/>
                  <a:cxnLst/>
                  <a:rect l="l" t="t" r="r" b="b"/>
                  <a:pathLst>
                    <a:path w="1" h="2190" fill="none" extrusionOk="0">
                      <a:moveTo>
                        <a:pt x="0" y="2189"/>
                      </a:moveTo>
                      <a:lnTo>
                        <a:pt x="0"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rot="5400000">
                  <a:off x="792652" y="588467"/>
                  <a:ext cx="95244" cy="43"/>
                </a:xfrm>
                <a:custGeom>
                  <a:avLst/>
                  <a:gdLst/>
                  <a:ahLst/>
                  <a:cxnLst/>
                  <a:rect l="l" t="t" r="r" b="b"/>
                  <a:pathLst>
                    <a:path w="2220" h="1" fill="none" extrusionOk="0">
                      <a:moveTo>
                        <a:pt x="2219" y="1"/>
                      </a:moveTo>
                      <a:lnTo>
                        <a:pt x="1"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rot="5400000">
                  <a:off x="840874" y="541535"/>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rot="5400000">
                  <a:off x="504450" y="588467"/>
                  <a:ext cx="95244" cy="43"/>
                </a:xfrm>
                <a:custGeom>
                  <a:avLst/>
                  <a:gdLst/>
                  <a:ahLst/>
                  <a:cxnLst/>
                  <a:rect l="l" t="t" r="r" b="b"/>
                  <a:pathLst>
                    <a:path w="2220" h="1" fill="none" extrusionOk="0">
                      <a:moveTo>
                        <a:pt x="2219"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rot="5400000">
                  <a:off x="551385" y="541535"/>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rot="5400000">
                  <a:off x="214960" y="588467"/>
                  <a:ext cx="95244" cy="43"/>
                </a:xfrm>
                <a:custGeom>
                  <a:avLst/>
                  <a:gdLst/>
                  <a:ahLst/>
                  <a:cxnLst/>
                  <a:rect l="l" t="t" r="r" b="b"/>
                  <a:pathLst>
                    <a:path w="2220" h="1" fill="none" extrusionOk="0">
                      <a:moveTo>
                        <a:pt x="2219"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rot="5400000">
                  <a:off x="262582" y="542178"/>
                  <a:ext cx="43" cy="93951"/>
                </a:xfrm>
                <a:custGeom>
                  <a:avLst/>
                  <a:gdLst/>
                  <a:ahLst/>
                  <a:cxnLst/>
                  <a:rect l="l" t="t" r="r" b="b"/>
                  <a:pathLst>
                    <a:path w="1" h="2190" fill="none" extrusionOk="0">
                      <a:moveTo>
                        <a:pt x="0" y="2189"/>
                      </a:moveTo>
                      <a:lnTo>
                        <a:pt x="0"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rot="5400000">
                  <a:off x="-74529" y="588467"/>
                  <a:ext cx="95244" cy="43"/>
                </a:xfrm>
                <a:custGeom>
                  <a:avLst/>
                  <a:gdLst/>
                  <a:ahLst/>
                  <a:cxnLst/>
                  <a:rect l="l" t="t" r="r" b="b"/>
                  <a:pathLst>
                    <a:path w="2220" h="1" fill="none" extrusionOk="0">
                      <a:moveTo>
                        <a:pt x="2219"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rot="5400000">
                  <a:off x="-26264" y="541535"/>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rot="5400000">
                  <a:off x="-362688" y="588467"/>
                  <a:ext cx="95244" cy="43"/>
                </a:xfrm>
                <a:custGeom>
                  <a:avLst/>
                  <a:gdLst/>
                  <a:ahLst/>
                  <a:cxnLst/>
                  <a:rect l="l" t="t" r="r" b="b"/>
                  <a:pathLst>
                    <a:path w="2220" h="1" fill="none" extrusionOk="0">
                      <a:moveTo>
                        <a:pt x="2219"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rot="5400000">
                  <a:off x="-315753" y="541535"/>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rot="5400000">
                  <a:off x="1082098" y="292440"/>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rot="5400000">
                  <a:off x="1129720" y="244821"/>
                  <a:ext cx="43" cy="93951"/>
                </a:xfrm>
                <a:custGeom>
                  <a:avLst/>
                  <a:gdLst/>
                  <a:ahLst/>
                  <a:cxnLst/>
                  <a:rect l="l" t="t" r="r" b="b"/>
                  <a:pathLst>
                    <a:path w="1" h="2190" fill="none" extrusionOk="0">
                      <a:moveTo>
                        <a:pt x="1" y="2189"/>
                      </a:moveTo>
                      <a:lnTo>
                        <a:pt x="1"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rot="5400000">
                  <a:off x="792652" y="292440"/>
                  <a:ext cx="95244" cy="43"/>
                </a:xfrm>
                <a:custGeom>
                  <a:avLst/>
                  <a:gdLst/>
                  <a:ahLst/>
                  <a:cxnLst/>
                  <a:rect l="l" t="t" r="r" b="b"/>
                  <a:pathLst>
                    <a:path w="2220" h="1" fill="none" extrusionOk="0">
                      <a:moveTo>
                        <a:pt x="2220" y="1"/>
                      </a:moveTo>
                      <a:lnTo>
                        <a:pt x="1"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rot="5400000">
                  <a:off x="840874" y="244178"/>
                  <a:ext cx="43" cy="95238"/>
                </a:xfrm>
                <a:custGeom>
                  <a:avLst/>
                  <a:gdLst/>
                  <a:ahLst/>
                  <a:cxnLst/>
                  <a:rect l="l" t="t" r="r" b="b"/>
                  <a:pathLst>
                    <a:path w="1" h="2220" fill="none" extrusionOk="0">
                      <a:moveTo>
                        <a:pt x="1" y="2219"/>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rot="5400000">
                  <a:off x="504450" y="292440"/>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rot="5400000">
                  <a:off x="551385" y="244178"/>
                  <a:ext cx="43" cy="95238"/>
                </a:xfrm>
                <a:custGeom>
                  <a:avLst/>
                  <a:gdLst/>
                  <a:ahLst/>
                  <a:cxnLst/>
                  <a:rect l="l" t="t" r="r" b="b"/>
                  <a:pathLst>
                    <a:path w="1" h="2220" fill="none" extrusionOk="0">
                      <a:moveTo>
                        <a:pt x="1" y="2219"/>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rot="5400000">
                  <a:off x="214960" y="292440"/>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rot="5400000">
                  <a:off x="262582" y="244821"/>
                  <a:ext cx="43" cy="93951"/>
                </a:xfrm>
                <a:custGeom>
                  <a:avLst/>
                  <a:gdLst/>
                  <a:ahLst/>
                  <a:cxnLst/>
                  <a:rect l="l" t="t" r="r" b="b"/>
                  <a:pathLst>
                    <a:path w="1" h="2190" fill="none" extrusionOk="0">
                      <a:moveTo>
                        <a:pt x="1" y="2189"/>
                      </a:moveTo>
                      <a:lnTo>
                        <a:pt x="1"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rot="5400000">
                  <a:off x="-74529" y="292440"/>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rot="5400000">
                  <a:off x="-26264" y="244178"/>
                  <a:ext cx="43" cy="95238"/>
                </a:xfrm>
                <a:custGeom>
                  <a:avLst/>
                  <a:gdLst/>
                  <a:ahLst/>
                  <a:cxnLst/>
                  <a:rect l="l" t="t" r="r" b="b"/>
                  <a:pathLst>
                    <a:path w="1" h="2220" fill="none" extrusionOk="0">
                      <a:moveTo>
                        <a:pt x="1" y="2219"/>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rot="5400000">
                  <a:off x="-362688" y="292440"/>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rot="5400000">
                  <a:off x="-315753" y="244178"/>
                  <a:ext cx="43" cy="95238"/>
                </a:xfrm>
                <a:custGeom>
                  <a:avLst/>
                  <a:gdLst/>
                  <a:ahLst/>
                  <a:cxnLst/>
                  <a:rect l="l" t="t" r="r" b="b"/>
                  <a:pathLst>
                    <a:path w="1" h="2220" fill="none" extrusionOk="0">
                      <a:moveTo>
                        <a:pt x="1" y="2219"/>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rot="5400000">
                  <a:off x="1082098" y="-3587"/>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rot="5400000">
                  <a:off x="792652" y="-3587"/>
                  <a:ext cx="95244" cy="43"/>
                </a:xfrm>
                <a:custGeom>
                  <a:avLst/>
                  <a:gdLst/>
                  <a:ahLst/>
                  <a:cxnLst/>
                  <a:rect l="l" t="t" r="r" b="b"/>
                  <a:pathLst>
                    <a:path w="2220" h="1" fill="none" extrusionOk="0">
                      <a:moveTo>
                        <a:pt x="2220" y="1"/>
                      </a:moveTo>
                      <a:lnTo>
                        <a:pt x="1"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rot="5400000">
                  <a:off x="504450" y="-3587"/>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rot="5400000">
                  <a:off x="214960" y="-3587"/>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rot="5400000">
                  <a:off x="-74529" y="-3587"/>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rot="5400000">
                  <a:off x="-362688" y="-3587"/>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 name="Google Shape;151;p3"/>
              <p:cNvSpPr/>
              <p:nvPr/>
            </p:nvSpPr>
            <p:spPr>
              <a:xfrm rot="5400000">
                <a:off x="-315753" y="-51807"/>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 name="Google Shape;152;p3"/>
            <p:cNvGrpSpPr/>
            <p:nvPr/>
          </p:nvGrpSpPr>
          <p:grpSpPr>
            <a:xfrm>
              <a:off x="8276093" y="2242975"/>
              <a:ext cx="291050" cy="657525"/>
              <a:chOff x="7875018" y="1882075"/>
              <a:chExt cx="291050" cy="657525"/>
            </a:xfrm>
          </p:grpSpPr>
          <p:sp>
            <p:nvSpPr>
              <p:cNvPr id="153" name="Google Shape;153;p3"/>
              <p:cNvSpPr/>
              <p:nvPr/>
            </p:nvSpPr>
            <p:spPr>
              <a:xfrm>
                <a:off x="7875018" y="1882075"/>
                <a:ext cx="291050" cy="291825"/>
              </a:xfrm>
              <a:custGeom>
                <a:avLst/>
                <a:gdLst/>
                <a:ahLst/>
                <a:cxnLst/>
                <a:rect l="l" t="t" r="r" b="b"/>
                <a:pathLst>
                  <a:path w="11642" h="11673" extrusionOk="0">
                    <a:moveTo>
                      <a:pt x="3283" y="0"/>
                    </a:moveTo>
                    <a:lnTo>
                      <a:pt x="0" y="3283"/>
                    </a:lnTo>
                    <a:lnTo>
                      <a:pt x="2554" y="5836"/>
                    </a:lnTo>
                    <a:lnTo>
                      <a:pt x="0" y="8389"/>
                    </a:lnTo>
                    <a:lnTo>
                      <a:pt x="3283" y="11672"/>
                    </a:lnTo>
                    <a:lnTo>
                      <a:pt x="5836" y="9119"/>
                    </a:lnTo>
                    <a:lnTo>
                      <a:pt x="8359" y="11672"/>
                    </a:lnTo>
                    <a:lnTo>
                      <a:pt x="11642" y="8389"/>
                    </a:lnTo>
                    <a:lnTo>
                      <a:pt x="9089" y="5836"/>
                    </a:lnTo>
                    <a:lnTo>
                      <a:pt x="11642" y="3283"/>
                    </a:lnTo>
                    <a:lnTo>
                      <a:pt x="8359" y="0"/>
                    </a:lnTo>
                    <a:lnTo>
                      <a:pt x="5836" y="2554"/>
                    </a:lnTo>
                    <a:lnTo>
                      <a:pt x="3283" y="0"/>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7875018" y="2247775"/>
                <a:ext cx="291050" cy="291825"/>
              </a:xfrm>
              <a:custGeom>
                <a:avLst/>
                <a:gdLst/>
                <a:ahLst/>
                <a:cxnLst/>
                <a:rect l="l" t="t" r="r" b="b"/>
                <a:pathLst>
                  <a:path w="11642" h="11673" extrusionOk="0">
                    <a:moveTo>
                      <a:pt x="3283" y="0"/>
                    </a:moveTo>
                    <a:lnTo>
                      <a:pt x="0" y="3283"/>
                    </a:lnTo>
                    <a:lnTo>
                      <a:pt x="2554" y="5836"/>
                    </a:lnTo>
                    <a:lnTo>
                      <a:pt x="0" y="8389"/>
                    </a:lnTo>
                    <a:lnTo>
                      <a:pt x="3283" y="11672"/>
                    </a:lnTo>
                    <a:lnTo>
                      <a:pt x="5836" y="9119"/>
                    </a:lnTo>
                    <a:lnTo>
                      <a:pt x="8359" y="11672"/>
                    </a:lnTo>
                    <a:lnTo>
                      <a:pt x="11642" y="8389"/>
                    </a:lnTo>
                    <a:lnTo>
                      <a:pt x="9089" y="5836"/>
                    </a:lnTo>
                    <a:lnTo>
                      <a:pt x="11642" y="3283"/>
                    </a:lnTo>
                    <a:lnTo>
                      <a:pt x="8359" y="0"/>
                    </a:lnTo>
                    <a:lnTo>
                      <a:pt x="5836" y="2554"/>
                    </a:lnTo>
                    <a:lnTo>
                      <a:pt x="3283" y="0"/>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3"/>
            <p:cNvGrpSpPr/>
            <p:nvPr/>
          </p:nvGrpSpPr>
          <p:grpSpPr>
            <a:xfrm>
              <a:off x="2365632" y="691023"/>
              <a:ext cx="4848787" cy="505416"/>
              <a:chOff x="2258298" y="3894721"/>
              <a:chExt cx="3784567" cy="505416"/>
            </a:xfrm>
          </p:grpSpPr>
          <p:cxnSp>
            <p:nvCxnSpPr>
              <p:cNvPr id="156" name="Google Shape;156;p3"/>
              <p:cNvCxnSpPr/>
              <p:nvPr/>
            </p:nvCxnSpPr>
            <p:spPr>
              <a:xfrm>
                <a:off x="2258365" y="4231665"/>
                <a:ext cx="3784500" cy="0"/>
              </a:xfrm>
              <a:prstGeom prst="straightConnector1">
                <a:avLst/>
              </a:prstGeom>
              <a:noFill/>
              <a:ln w="19050" cap="flat" cmpd="sng">
                <a:solidFill>
                  <a:schemeClr val="lt2"/>
                </a:solidFill>
                <a:prstDash val="dot"/>
                <a:round/>
                <a:headEnd type="none" w="med" len="med"/>
                <a:tailEnd type="none" w="med" len="med"/>
              </a:ln>
            </p:spPr>
          </p:cxnSp>
          <p:cxnSp>
            <p:nvCxnSpPr>
              <p:cNvPr id="157" name="Google Shape;157;p3"/>
              <p:cNvCxnSpPr/>
              <p:nvPr/>
            </p:nvCxnSpPr>
            <p:spPr>
              <a:xfrm>
                <a:off x="2258365" y="4400137"/>
                <a:ext cx="3784500" cy="0"/>
              </a:xfrm>
              <a:prstGeom prst="straightConnector1">
                <a:avLst/>
              </a:prstGeom>
              <a:noFill/>
              <a:ln w="19050" cap="flat" cmpd="sng">
                <a:solidFill>
                  <a:schemeClr val="lt2"/>
                </a:solidFill>
                <a:prstDash val="dot"/>
                <a:round/>
                <a:headEnd type="none" w="med" len="med"/>
                <a:tailEnd type="none" w="med" len="med"/>
              </a:ln>
            </p:spPr>
          </p:cxnSp>
          <p:cxnSp>
            <p:nvCxnSpPr>
              <p:cNvPr id="158" name="Google Shape;158;p3"/>
              <p:cNvCxnSpPr/>
              <p:nvPr/>
            </p:nvCxnSpPr>
            <p:spPr>
              <a:xfrm>
                <a:off x="2258298" y="3894721"/>
                <a:ext cx="3784500" cy="0"/>
              </a:xfrm>
              <a:prstGeom prst="straightConnector1">
                <a:avLst/>
              </a:prstGeom>
              <a:noFill/>
              <a:ln w="19050" cap="flat" cmpd="sng">
                <a:solidFill>
                  <a:schemeClr val="lt2"/>
                </a:solidFill>
                <a:prstDash val="dot"/>
                <a:round/>
                <a:headEnd type="none" w="med" len="med"/>
                <a:tailEnd type="none" w="med" len="med"/>
              </a:ln>
            </p:spPr>
          </p:cxnSp>
          <p:cxnSp>
            <p:nvCxnSpPr>
              <p:cNvPr id="159" name="Google Shape;159;p3"/>
              <p:cNvCxnSpPr/>
              <p:nvPr/>
            </p:nvCxnSpPr>
            <p:spPr>
              <a:xfrm>
                <a:off x="2258298" y="4063193"/>
                <a:ext cx="3784500" cy="0"/>
              </a:xfrm>
              <a:prstGeom prst="straightConnector1">
                <a:avLst/>
              </a:prstGeom>
              <a:noFill/>
              <a:ln w="19050" cap="flat" cmpd="sng">
                <a:solidFill>
                  <a:schemeClr val="lt2"/>
                </a:solidFill>
                <a:prstDash val="dot"/>
                <a:round/>
                <a:headEnd type="none" w="med" len="med"/>
                <a:tailEnd type="none" w="med" len="med"/>
              </a:ln>
            </p:spPr>
          </p:cxnSp>
        </p:grpSp>
        <p:grpSp>
          <p:nvGrpSpPr>
            <p:cNvPr id="160" name="Google Shape;160;p3"/>
            <p:cNvGrpSpPr/>
            <p:nvPr/>
          </p:nvGrpSpPr>
          <p:grpSpPr>
            <a:xfrm>
              <a:off x="4122875" y="4098725"/>
              <a:ext cx="4714500" cy="629464"/>
              <a:chOff x="4122875" y="4098725"/>
              <a:chExt cx="4714500" cy="629464"/>
            </a:xfrm>
          </p:grpSpPr>
          <p:grpSp>
            <p:nvGrpSpPr>
              <p:cNvPr id="161" name="Google Shape;161;p3"/>
              <p:cNvGrpSpPr/>
              <p:nvPr/>
            </p:nvGrpSpPr>
            <p:grpSpPr>
              <a:xfrm>
                <a:off x="4122875" y="4098725"/>
                <a:ext cx="4714500" cy="332400"/>
                <a:chOff x="4122875" y="4098725"/>
                <a:chExt cx="4714500" cy="332400"/>
              </a:xfrm>
            </p:grpSpPr>
            <p:sp>
              <p:nvSpPr>
                <p:cNvPr id="162" name="Google Shape;162;p3"/>
                <p:cNvSpPr/>
                <p:nvPr/>
              </p:nvSpPr>
              <p:spPr>
                <a:xfrm>
                  <a:off x="4122875" y="4098725"/>
                  <a:ext cx="4714500" cy="3324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rot="5400000">
                  <a:off x="4223375" y="4196525"/>
                  <a:ext cx="158400" cy="136800"/>
                </a:xfrm>
                <a:prstGeom prst="triangle">
                  <a:avLst>
                    <a:gd name="adj" fmla="val 50000"/>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3"/>
                <p:cNvGrpSpPr/>
                <p:nvPr/>
              </p:nvGrpSpPr>
              <p:grpSpPr>
                <a:xfrm>
                  <a:off x="4515789" y="4196525"/>
                  <a:ext cx="4096800" cy="136800"/>
                  <a:chOff x="4535725" y="4196525"/>
                  <a:chExt cx="4096800" cy="136800"/>
                </a:xfrm>
              </p:grpSpPr>
              <p:cxnSp>
                <p:nvCxnSpPr>
                  <p:cNvPr id="165" name="Google Shape;165;p3"/>
                  <p:cNvCxnSpPr/>
                  <p:nvPr/>
                </p:nvCxnSpPr>
                <p:spPr>
                  <a:xfrm>
                    <a:off x="4535725" y="4267000"/>
                    <a:ext cx="4096800" cy="0"/>
                  </a:xfrm>
                  <a:prstGeom prst="straightConnector1">
                    <a:avLst/>
                  </a:prstGeom>
                  <a:noFill/>
                  <a:ln w="19050" cap="flat" cmpd="sng">
                    <a:solidFill>
                      <a:schemeClr val="dk1"/>
                    </a:solidFill>
                    <a:prstDash val="solid"/>
                    <a:round/>
                    <a:headEnd type="none" w="med" len="med"/>
                    <a:tailEnd type="none" w="med" len="med"/>
                  </a:ln>
                </p:spPr>
              </p:cxnSp>
              <p:sp>
                <p:nvSpPr>
                  <p:cNvPr id="166" name="Google Shape;166;p3"/>
                  <p:cNvSpPr/>
                  <p:nvPr/>
                </p:nvSpPr>
                <p:spPr>
                  <a:xfrm>
                    <a:off x="7386600" y="4196525"/>
                    <a:ext cx="136800" cy="136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7" name="Google Shape;167;p3"/>
              <p:cNvSpPr/>
              <p:nvPr/>
            </p:nvSpPr>
            <p:spPr>
              <a:xfrm>
                <a:off x="7433279" y="4251714"/>
                <a:ext cx="343500" cy="476475"/>
              </a:xfrm>
              <a:custGeom>
                <a:avLst/>
                <a:gdLst/>
                <a:ahLst/>
                <a:cxnLst/>
                <a:rect l="l" t="t" r="r" b="b"/>
                <a:pathLst>
                  <a:path w="13740" h="19059" extrusionOk="0">
                    <a:moveTo>
                      <a:pt x="0" y="0"/>
                    </a:moveTo>
                    <a:lnTo>
                      <a:pt x="1945" y="16414"/>
                    </a:lnTo>
                    <a:lnTo>
                      <a:pt x="5350" y="11885"/>
                    </a:lnTo>
                    <a:lnTo>
                      <a:pt x="9149" y="19058"/>
                    </a:lnTo>
                    <a:lnTo>
                      <a:pt x="12949" y="16444"/>
                    </a:lnTo>
                    <a:lnTo>
                      <a:pt x="7812" y="10213"/>
                    </a:lnTo>
                    <a:lnTo>
                      <a:pt x="13739" y="9392"/>
                    </a:lnTo>
                    <a:lnTo>
                      <a:pt x="0" y="0"/>
                    </a:lnTo>
                    <a:close/>
                  </a:path>
                </a:pathLst>
              </a:custGeom>
              <a:solidFill>
                <a:schemeClr val="accen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8" name="Google Shape;168;p3"/>
          <p:cNvSpPr txBox="1">
            <a:spLocks noGrp="1"/>
          </p:cNvSpPr>
          <p:nvPr>
            <p:ph type="title"/>
          </p:nvPr>
        </p:nvSpPr>
        <p:spPr>
          <a:xfrm>
            <a:off x="2349850" y="2011350"/>
            <a:ext cx="5515200" cy="926700"/>
          </a:xfrm>
          <a:prstGeom prst="rect">
            <a:avLst/>
          </a:prstGeom>
        </p:spPr>
        <p:txBody>
          <a:bodyPr spcFirstLastPara="1" wrap="square" lIns="91425" tIns="91425" rIns="91425" bIns="91425" anchor="ctr" anchorCtr="0">
            <a:noAutofit/>
          </a:bodyPr>
          <a:lstStyle>
            <a:lvl1pPr lvl="0" rtl="0">
              <a:spcBef>
                <a:spcPts val="0"/>
              </a:spcBef>
              <a:spcAft>
                <a:spcPts val="0"/>
              </a:spcAft>
              <a:buSzPts val="7000"/>
              <a:buNone/>
              <a:defRPr sz="6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169" name="Google Shape;169;p3"/>
          <p:cNvSpPr txBox="1">
            <a:spLocks noGrp="1"/>
          </p:cNvSpPr>
          <p:nvPr>
            <p:ph type="title" idx="2" hasCustomPrompt="1"/>
          </p:nvPr>
        </p:nvSpPr>
        <p:spPr>
          <a:xfrm>
            <a:off x="874788" y="2247779"/>
            <a:ext cx="1313100" cy="92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6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170" name="Google Shape;170;p3"/>
          <p:cNvSpPr txBox="1">
            <a:spLocks noGrp="1"/>
          </p:cNvSpPr>
          <p:nvPr>
            <p:ph type="subTitle" idx="1"/>
          </p:nvPr>
        </p:nvSpPr>
        <p:spPr>
          <a:xfrm>
            <a:off x="2349851" y="2974375"/>
            <a:ext cx="5515200" cy="33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00"/>
            </a:lvl1pPr>
            <a:lvl2pPr lvl="1" rtl="0">
              <a:lnSpc>
                <a:spcPct val="100000"/>
              </a:lnSpc>
              <a:spcBef>
                <a:spcPts val="0"/>
              </a:spcBef>
              <a:spcAft>
                <a:spcPts val="0"/>
              </a:spcAft>
              <a:buNone/>
              <a:defRPr sz="1800"/>
            </a:lvl2pPr>
            <a:lvl3pPr lvl="2" rtl="0">
              <a:lnSpc>
                <a:spcPct val="100000"/>
              </a:lnSpc>
              <a:spcBef>
                <a:spcPts val="0"/>
              </a:spcBef>
              <a:spcAft>
                <a:spcPts val="0"/>
              </a:spcAft>
              <a:buNone/>
              <a:defRPr sz="1800"/>
            </a:lvl3pPr>
            <a:lvl4pPr lvl="3" rtl="0">
              <a:lnSpc>
                <a:spcPct val="100000"/>
              </a:lnSpc>
              <a:spcBef>
                <a:spcPts val="0"/>
              </a:spcBef>
              <a:spcAft>
                <a:spcPts val="0"/>
              </a:spcAft>
              <a:buNone/>
              <a:defRPr sz="1800"/>
            </a:lvl4pPr>
            <a:lvl5pPr lvl="4" rtl="0">
              <a:lnSpc>
                <a:spcPct val="100000"/>
              </a:lnSpc>
              <a:spcBef>
                <a:spcPts val="0"/>
              </a:spcBef>
              <a:spcAft>
                <a:spcPts val="0"/>
              </a:spcAft>
              <a:buNone/>
              <a:defRPr sz="1800"/>
            </a:lvl5pPr>
            <a:lvl6pPr lvl="5" rtl="0">
              <a:lnSpc>
                <a:spcPct val="100000"/>
              </a:lnSpc>
              <a:spcBef>
                <a:spcPts val="0"/>
              </a:spcBef>
              <a:spcAft>
                <a:spcPts val="0"/>
              </a:spcAft>
              <a:buNone/>
              <a:defRPr sz="1800"/>
            </a:lvl6pPr>
            <a:lvl7pPr lvl="6" rtl="0">
              <a:lnSpc>
                <a:spcPct val="100000"/>
              </a:lnSpc>
              <a:spcBef>
                <a:spcPts val="0"/>
              </a:spcBef>
              <a:spcAft>
                <a:spcPts val="0"/>
              </a:spcAft>
              <a:buNone/>
              <a:defRPr sz="1800"/>
            </a:lvl7pPr>
            <a:lvl8pPr lvl="7" rtl="0">
              <a:lnSpc>
                <a:spcPct val="100000"/>
              </a:lnSpc>
              <a:spcBef>
                <a:spcPts val="0"/>
              </a:spcBef>
              <a:spcAft>
                <a:spcPts val="0"/>
              </a:spcAft>
              <a:buNone/>
              <a:defRPr sz="1800"/>
            </a:lvl8pPr>
            <a:lvl9pPr lvl="8" rtl="0">
              <a:lnSpc>
                <a:spcPct val="100000"/>
              </a:lnSpc>
              <a:spcBef>
                <a:spcPts val="0"/>
              </a:spcBef>
              <a:spcAft>
                <a:spcPts val="0"/>
              </a:spcAft>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1"/>
        <p:cNvGrpSpPr/>
        <p:nvPr/>
      </p:nvGrpSpPr>
      <p:grpSpPr>
        <a:xfrm>
          <a:off x="0" y="0"/>
          <a:ext cx="0" cy="0"/>
          <a:chOff x="0" y="0"/>
          <a:chExt cx="0" cy="0"/>
        </a:xfrm>
      </p:grpSpPr>
      <p:grpSp>
        <p:nvGrpSpPr>
          <p:cNvPr id="172" name="Google Shape;172;p4"/>
          <p:cNvGrpSpPr/>
          <p:nvPr/>
        </p:nvGrpSpPr>
        <p:grpSpPr>
          <a:xfrm>
            <a:off x="76247" y="76209"/>
            <a:ext cx="8991507" cy="4991083"/>
            <a:chOff x="-25" y="152400"/>
            <a:chExt cx="8991507" cy="4991083"/>
          </a:xfrm>
        </p:grpSpPr>
        <p:sp>
          <p:nvSpPr>
            <p:cNvPr id="173" name="Google Shape;173;p4"/>
            <p:cNvSpPr/>
            <p:nvPr/>
          </p:nvSpPr>
          <p:spPr>
            <a:xfrm>
              <a:off x="0" y="152400"/>
              <a:ext cx="8991482" cy="4991083"/>
            </a:xfrm>
            <a:custGeom>
              <a:avLst/>
              <a:gdLst/>
              <a:ahLst/>
              <a:cxnLst/>
              <a:rect l="l" t="t" r="r" b="b"/>
              <a:pathLst>
                <a:path w="99972" h="49424" extrusionOk="0">
                  <a:moveTo>
                    <a:pt x="0" y="1"/>
                  </a:moveTo>
                  <a:lnTo>
                    <a:pt x="0" y="49424"/>
                  </a:lnTo>
                  <a:lnTo>
                    <a:pt x="99972" y="49424"/>
                  </a:lnTo>
                  <a:lnTo>
                    <a:pt x="99972" y="1"/>
                  </a:ln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25" y="152400"/>
              <a:ext cx="8991482" cy="270531"/>
            </a:xfrm>
            <a:custGeom>
              <a:avLst/>
              <a:gdLst/>
              <a:ahLst/>
              <a:cxnLst/>
              <a:rect l="l" t="t" r="r" b="b"/>
              <a:pathLst>
                <a:path w="99972" h="9029" extrusionOk="0">
                  <a:moveTo>
                    <a:pt x="0" y="1"/>
                  </a:moveTo>
                  <a:lnTo>
                    <a:pt x="0" y="9028"/>
                  </a:lnTo>
                  <a:lnTo>
                    <a:pt x="99972" y="9028"/>
                  </a:lnTo>
                  <a:lnTo>
                    <a:pt x="99972" y="1"/>
                  </a:lnTo>
                  <a:close/>
                </a:path>
              </a:pathLst>
            </a:custGeom>
            <a:solidFill>
              <a:schemeClr val="accen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 name="Google Shape;175;p4"/>
            <p:cNvGrpSpPr/>
            <p:nvPr/>
          </p:nvGrpSpPr>
          <p:grpSpPr>
            <a:xfrm>
              <a:off x="8788026" y="217953"/>
              <a:ext cx="139356" cy="139356"/>
              <a:chOff x="3300229" y="786025"/>
              <a:chExt cx="116275" cy="116275"/>
            </a:xfrm>
          </p:grpSpPr>
          <p:sp>
            <p:nvSpPr>
              <p:cNvPr id="176" name="Google Shape;176;p4"/>
              <p:cNvSpPr/>
              <p:nvPr/>
            </p:nvSpPr>
            <p:spPr>
              <a:xfrm>
                <a:off x="3300229" y="786025"/>
                <a:ext cx="116275" cy="116275"/>
              </a:xfrm>
              <a:custGeom>
                <a:avLst/>
                <a:gdLst/>
                <a:ahLst/>
                <a:cxnLst/>
                <a:rect l="l" t="t" r="r" b="b"/>
                <a:pathLst>
                  <a:path w="4651" h="4651" extrusionOk="0">
                    <a:moveTo>
                      <a:pt x="0" y="0"/>
                    </a:moveTo>
                    <a:lnTo>
                      <a:pt x="0" y="4651"/>
                    </a:lnTo>
                    <a:lnTo>
                      <a:pt x="4651" y="4651"/>
                    </a:lnTo>
                    <a:lnTo>
                      <a:pt x="4651" y="0"/>
                    </a:lnTo>
                    <a:close/>
                  </a:path>
                </a:pathLst>
              </a:custGeom>
              <a:solidFill>
                <a:schemeClr val="dk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a:off x="3335179" y="820975"/>
                <a:ext cx="45625" cy="45625"/>
              </a:xfrm>
              <a:custGeom>
                <a:avLst/>
                <a:gdLst/>
                <a:ahLst/>
                <a:cxnLst/>
                <a:rect l="l" t="t" r="r" b="b"/>
                <a:pathLst>
                  <a:path w="1825" h="1825" fill="none" extrusionOk="0">
                    <a:moveTo>
                      <a:pt x="1824" y="0"/>
                    </a:moveTo>
                    <a:lnTo>
                      <a:pt x="1"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a:off x="3335179" y="820975"/>
                <a:ext cx="45625" cy="45625"/>
              </a:xfrm>
              <a:custGeom>
                <a:avLst/>
                <a:gdLst/>
                <a:ahLst/>
                <a:cxnLst/>
                <a:rect l="l" t="t" r="r" b="b"/>
                <a:pathLst>
                  <a:path w="1825" h="1825" fill="none" extrusionOk="0">
                    <a:moveTo>
                      <a:pt x="1" y="0"/>
                    </a:moveTo>
                    <a:lnTo>
                      <a:pt x="1824"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4"/>
          <p:cNvSpPr txBox="1">
            <a:spLocks noGrp="1"/>
          </p:cNvSpPr>
          <p:nvPr>
            <p:ph type="body" idx="1"/>
          </p:nvPr>
        </p:nvSpPr>
        <p:spPr>
          <a:xfrm>
            <a:off x="617550" y="1260635"/>
            <a:ext cx="7908900" cy="3471000"/>
          </a:xfrm>
          <a:prstGeom prst="rect">
            <a:avLst/>
          </a:prstGeom>
        </p:spPr>
        <p:txBody>
          <a:bodyPr spcFirstLastPara="1" wrap="square" lIns="91425" tIns="91425" rIns="91425" bIns="91425" anchor="ctr" anchorCtr="0">
            <a:noAutofit/>
          </a:bodyPr>
          <a:lstStyle>
            <a:lvl1pPr marL="457200" lvl="0" indent="-304800">
              <a:lnSpc>
                <a:spcPct val="100000"/>
              </a:lnSpc>
              <a:spcBef>
                <a:spcPts val="0"/>
              </a:spcBef>
              <a:spcAft>
                <a:spcPts val="0"/>
              </a:spcAft>
              <a:buClr>
                <a:schemeClr val="accent6"/>
              </a:buClr>
              <a:buSzPts val="1200"/>
              <a:buAutoNum type="arabicPeriod"/>
              <a:defRPr sz="1200"/>
            </a:lvl1pPr>
            <a:lvl2pPr marL="914400" lvl="1" indent="-304800">
              <a:lnSpc>
                <a:spcPct val="100000"/>
              </a:lnSpc>
              <a:spcBef>
                <a:spcPts val="0"/>
              </a:spcBef>
              <a:spcAft>
                <a:spcPts val="0"/>
              </a:spcAft>
              <a:buClr>
                <a:srgbClr val="434343"/>
              </a:buClr>
              <a:buSzPts val="1200"/>
              <a:buFont typeface="Roboto Condensed Light"/>
              <a:buAutoNum type="alphaLcPeriod"/>
              <a:defRPr sz="1200"/>
            </a:lvl2pPr>
            <a:lvl3pPr marL="1371600" lvl="2" indent="-304800">
              <a:lnSpc>
                <a:spcPct val="100000"/>
              </a:lnSpc>
              <a:spcBef>
                <a:spcPts val="0"/>
              </a:spcBef>
              <a:spcAft>
                <a:spcPts val="0"/>
              </a:spcAft>
              <a:buClr>
                <a:srgbClr val="434343"/>
              </a:buClr>
              <a:buSzPts val="1200"/>
              <a:buFont typeface="Roboto Condensed Light"/>
              <a:buAutoNum type="romanLcPeriod"/>
              <a:defRPr sz="1200"/>
            </a:lvl3pPr>
            <a:lvl4pPr marL="1828800" lvl="3" indent="-304800">
              <a:lnSpc>
                <a:spcPct val="100000"/>
              </a:lnSpc>
              <a:spcBef>
                <a:spcPts val="0"/>
              </a:spcBef>
              <a:spcAft>
                <a:spcPts val="0"/>
              </a:spcAft>
              <a:buClr>
                <a:srgbClr val="434343"/>
              </a:buClr>
              <a:buSzPts val="1200"/>
              <a:buFont typeface="Roboto Condensed Light"/>
              <a:buAutoNum type="arabicPeriod"/>
              <a:defRPr sz="1200"/>
            </a:lvl4pPr>
            <a:lvl5pPr marL="2286000" lvl="4" indent="-304800">
              <a:lnSpc>
                <a:spcPct val="100000"/>
              </a:lnSpc>
              <a:spcBef>
                <a:spcPts val="0"/>
              </a:spcBef>
              <a:spcAft>
                <a:spcPts val="0"/>
              </a:spcAft>
              <a:buClr>
                <a:srgbClr val="434343"/>
              </a:buClr>
              <a:buSzPts val="1200"/>
              <a:buFont typeface="Roboto Condensed Light"/>
              <a:buAutoNum type="alphaLcPeriod"/>
              <a:defRPr sz="1200"/>
            </a:lvl5pPr>
            <a:lvl6pPr marL="2743200" lvl="5" indent="-304800">
              <a:lnSpc>
                <a:spcPct val="100000"/>
              </a:lnSpc>
              <a:spcBef>
                <a:spcPts val="0"/>
              </a:spcBef>
              <a:spcAft>
                <a:spcPts val="0"/>
              </a:spcAft>
              <a:buClr>
                <a:srgbClr val="434343"/>
              </a:buClr>
              <a:buSzPts val="1200"/>
              <a:buFont typeface="Roboto Condensed Light"/>
              <a:buAutoNum type="romanLcPeriod"/>
              <a:defRPr sz="1200"/>
            </a:lvl6pPr>
            <a:lvl7pPr marL="3200400" lvl="6" indent="-304800">
              <a:lnSpc>
                <a:spcPct val="100000"/>
              </a:lnSpc>
              <a:spcBef>
                <a:spcPts val="0"/>
              </a:spcBef>
              <a:spcAft>
                <a:spcPts val="0"/>
              </a:spcAft>
              <a:buClr>
                <a:srgbClr val="434343"/>
              </a:buClr>
              <a:buSzPts val="1200"/>
              <a:buFont typeface="Roboto Condensed Light"/>
              <a:buAutoNum type="arabicPeriod"/>
              <a:defRPr sz="1200"/>
            </a:lvl7pPr>
            <a:lvl8pPr marL="3657600" lvl="7" indent="-304800">
              <a:lnSpc>
                <a:spcPct val="100000"/>
              </a:lnSpc>
              <a:spcBef>
                <a:spcPts val="0"/>
              </a:spcBef>
              <a:spcAft>
                <a:spcPts val="0"/>
              </a:spcAft>
              <a:buClr>
                <a:srgbClr val="434343"/>
              </a:buClr>
              <a:buSzPts val="1200"/>
              <a:buFont typeface="Roboto Condensed Light"/>
              <a:buAutoNum type="alphaLcPeriod"/>
              <a:defRPr sz="1200"/>
            </a:lvl8pPr>
            <a:lvl9pPr marL="4114800" lvl="8" indent="-30480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180" name="Google Shape;180;p4"/>
          <p:cNvSpPr txBox="1">
            <a:spLocks noGrp="1"/>
          </p:cNvSpPr>
          <p:nvPr>
            <p:ph type="title"/>
          </p:nvPr>
        </p:nvSpPr>
        <p:spPr>
          <a:xfrm>
            <a:off x="617550" y="556400"/>
            <a:ext cx="66513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grpSp>
        <p:nvGrpSpPr>
          <p:cNvPr id="181" name="Google Shape;181;p4"/>
          <p:cNvGrpSpPr/>
          <p:nvPr/>
        </p:nvGrpSpPr>
        <p:grpSpPr>
          <a:xfrm>
            <a:off x="7611021" y="496717"/>
            <a:ext cx="1316416" cy="786329"/>
            <a:chOff x="7611021" y="496717"/>
            <a:chExt cx="1316416" cy="786329"/>
          </a:xfrm>
        </p:grpSpPr>
        <p:grpSp>
          <p:nvGrpSpPr>
            <p:cNvPr id="182" name="Google Shape;182;p4"/>
            <p:cNvGrpSpPr/>
            <p:nvPr/>
          </p:nvGrpSpPr>
          <p:grpSpPr>
            <a:xfrm>
              <a:off x="7611021" y="496717"/>
              <a:ext cx="1316416" cy="587453"/>
              <a:chOff x="7611021" y="496717"/>
              <a:chExt cx="1316416" cy="587453"/>
            </a:xfrm>
          </p:grpSpPr>
          <p:sp>
            <p:nvSpPr>
              <p:cNvPr id="183" name="Google Shape;183;p4"/>
              <p:cNvSpPr/>
              <p:nvPr/>
            </p:nvSpPr>
            <p:spPr>
              <a:xfrm rot="-5400000">
                <a:off x="7610489" y="537402"/>
                <a:ext cx="81407" cy="37"/>
              </a:xfrm>
              <a:custGeom>
                <a:avLst/>
                <a:gdLst/>
                <a:ahLst/>
                <a:cxnLst/>
                <a:rect l="l" t="t" r="r" b="b"/>
                <a:pathLst>
                  <a:path w="2220" h="1" fill="none" extrusionOk="0">
                    <a:moveTo>
                      <a:pt x="2219" y="0"/>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p:nvPr/>
            </p:nvSpPr>
            <p:spPr>
              <a:xfrm>
                <a:off x="7651175" y="496717"/>
                <a:ext cx="0" cy="80307"/>
              </a:xfrm>
              <a:custGeom>
                <a:avLst/>
                <a:gdLst/>
                <a:ahLst/>
                <a:cxnLst/>
                <a:rect l="l" t="t" r="r" b="b"/>
                <a:pathLst>
                  <a:path h="2190" fill="none" extrusionOk="0">
                    <a:moveTo>
                      <a:pt x="0" y="2189"/>
                    </a:moveTo>
                    <a:lnTo>
                      <a:pt x="0"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rot="-5400000">
                <a:off x="7857902" y="537402"/>
                <a:ext cx="81407" cy="37"/>
              </a:xfrm>
              <a:custGeom>
                <a:avLst/>
                <a:gdLst/>
                <a:ahLst/>
                <a:cxnLst/>
                <a:rect l="l" t="t" r="r" b="b"/>
                <a:pathLst>
                  <a:path w="2220" h="1" fill="none" extrusionOk="0">
                    <a:moveTo>
                      <a:pt x="2219" y="1"/>
                    </a:moveTo>
                    <a:lnTo>
                      <a:pt x="0"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a:off x="7898074" y="496167"/>
                <a:ext cx="0" cy="81407"/>
              </a:xfrm>
              <a:custGeom>
                <a:avLst/>
                <a:gdLst/>
                <a:ahLst/>
                <a:cxnLst/>
                <a:rect l="l" t="t" r="r" b="b"/>
                <a:pathLst>
                  <a:path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rot="-5400000">
                <a:off x="8104251" y="537402"/>
                <a:ext cx="81407" cy="37"/>
              </a:xfrm>
              <a:custGeom>
                <a:avLst/>
                <a:gdLst/>
                <a:ahLst/>
                <a:cxnLst/>
                <a:rect l="l" t="t" r="r" b="b"/>
                <a:pathLst>
                  <a:path w="2220" h="1" fill="none" extrusionOk="0">
                    <a:moveTo>
                      <a:pt x="2219" y="0"/>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a:off x="8145523" y="496167"/>
                <a:ext cx="0" cy="81407"/>
              </a:xfrm>
              <a:custGeom>
                <a:avLst/>
                <a:gdLst/>
                <a:ahLst/>
                <a:cxnLst/>
                <a:rect l="l" t="t" r="r" b="b"/>
                <a:pathLst>
                  <a:path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rot="-5400000">
                <a:off x="8351700" y="537402"/>
                <a:ext cx="81407" cy="37"/>
              </a:xfrm>
              <a:custGeom>
                <a:avLst/>
                <a:gdLst/>
                <a:ahLst/>
                <a:cxnLst/>
                <a:rect l="l" t="t" r="r" b="b"/>
                <a:pathLst>
                  <a:path w="2220" h="1" fill="none" extrusionOk="0">
                    <a:moveTo>
                      <a:pt x="2219" y="0"/>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a:off x="8392386" y="496717"/>
                <a:ext cx="0" cy="80307"/>
              </a:xfrm>
              <a:custGeom>
                <a:avLst/>
                <a:gdLst/>
                <a:ahLst/>
                <a:cxnLst/>
                <a:rect l="l" t="t" r="r" b="b"/>
                <a:pathLst>
                  <a:path h="2190" fill="none" extrusionOk="0">
                    <a:moveTo>
                      <a:pt x="0" y="2189"/>
                    </a:moveTo>
                    <a:lnTo>
                      <a:pt x="0"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rot="-5400000">
                <a:off x="8599149" y="537402"/>
                <a:ext cx="81407" cy="37"/>
              </a:xfrm>
              <a:custGeom>
                <a:avLst/>
                <a:gdLst/>
                <a:ahLst/>
                <a:cxnLst/>
                <a:rect l="l" t="t" r="r" b="b"/>
                <a:pathLst>
                  <a:path w="2220" h="1" fill="none" extrusionOk="0">
                    <a:moveTo>
                      <a:pt x="2219" y="0"/>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a:off x="8639285" y="496167"/>
                <a:ext cx="0" cy="81407"/>
              </a:xfrm>
              <a:custGeom>
                <a:avLst/>
                <a:gdLst/>
                <a:ahLst/>
                <a:cxnLst/>
                <a:rect l="l" t="t" r="r" b="b"/>
                <a:pathLst>
                  <a:path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rot="-5400000">
                <a:off x="8845462" y="537402"/>
                <a:ext cx="81407" cy="37"/>
              </a:xfrm>
              <a:custGeom>
                <a:avLst/>
                <a:gdLst/>
                <a:ahLst/>
                <a:cxnLst/>
                <a:rect l="l" t="t" r="r" b="b"/>
                <a:pathLst>
                  <a:path w="2220" h="1" fill="none" extrusionOk="0">
                    <a:moveTo>
                      <a:pt x="2219" y="0"/>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a:off x="8886734" y="496167"/>
                <a:ext cx="0" cy="81407"/>
              </a:xfrm>
              <a:custGeom>
                <a:avLst/>
                <a:gdLst/>
                <a:ahLst/>
                <a:cxnLst/>
                <a:rect l="l" t="t" r="r" b="b"/>
                <a:pathLst>
                  <a:path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rot="-5400000">
                <a:off x="7610489" y="790425"/>
                <a:ext cx="81407" cy="37"/>
              </a:xfrm>
              <a:custGeom>
                <a:avLst/>
                <a:gdLst/>
                <a:ahLst/>
                <a:cxnLst/>
                <a:rect l="l" t="t" r="r" b="b"/>
                <a:pathLst>
                  <a:path w="2220" h="1" fill="none" extrusionOk="0">
                    <a:moveTo>
                      <a:pt x="2219"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rot="-5400000">
                <a:off x="7651156" y="749721"/>
                <a:ext cx="37" cy="80307"/>
              </a:xfrm>
              <a:custGeom>
                <a:avLst/>
                <a:gdLst/>
                <a:ahLst/>
                <a:cxnLst/>
                <a:rect l="l" t="t" r="r" b="b"/>
                <a:pathLst>
                  <a:path w="1" h="2190" fill="none" extrusionOk="0">
                    <a:moveTo>
                      <a:pt x="0" y="2189"/>
                    </a:moveTo>
                    <a:lnTo>
                      <a:pt x="0"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rot="-5400000">
                <a:off x="7857902" y="790425"/>
                <a:ext cx="81407" cy="37"/>
              </a:xfrm>
              <a:custGeom>
                <a:avLst/>
                <a:gdLst/>
                <a:ahLst/>
                <a:cxnLst/>
                <a:rect l="l" t="t" r="r" b="b"/>
                <a:pathLst>
                  <a:path w="2220" h="1" fill="none" extrusionOk="0">
                    <a:moveTo>
                      <a:pt x="2219" y="1"/>
                    </a:moveTo>
                    <a:lnTo>
                      <a:pt x="1"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rot="-5400000">
                <a:off x="7898056" y="749171"/>
                <a:ext cx="37" cy="81407"/>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rot="-5400000">
                <a:off x="8104251" y="790425"/>
                <a:ext cx="81407" cy="37"/>
              </a:xfrm>
              <a:custGeom>
                <a:avLst/>
                <a:gdLst/>
                <a:ahLst/>
                <a:cxnLst/>
                <a:rect l="l" t="t" r="r" b="b"/>
                <a:pathLst>
                  <a:path w="2220" h="1" fill="none" extrusionOk="0">
                    <a:moveTo>
                      <a:pt x="2219"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rot="-5400000">
                <a:off x="8145505" y="749171"/>
                <a:ext cx="37" cy="81407"/>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rot="-5400000">
                <a:off x="8351700" y="790425"/>
                <a:ext cx="81407" cy="37"/>
              </a:xfrm>
              <a:custGeom>
                <a:avLst/>
                <a:gdLst/>
                <a:ahLst/>
                <a:cxnLst/>
                <a:rect l="l" t="t" r="r" b="b"/>
                <a:pathLst>
                  <a:path w="2220" h="1" fill="none" extrusionOk="0">
                    <a:moveTo>
                      <a:pt x="2219"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rot="-5400000">
                <a:off x="8392367" y="749721"/>
                <a:ext cx="37" cy="80307"/>
              </a:xfrm>
              <a:custGeom>
                <a:avLst/>
                <a:gdLst/>
                <a:ahLst/>
                <a:cxnLst/>
                <a:rect l="l" t="t" r="r" b="b"/>
                <a:pathLst>
                  <a:path w="1" h="2190" fill="none" extrusionOk="0">
                    <a:moveTo>
                      <a:pt x="0" y="2189"/>
                    </a:moveTo>
                    <a:lnTo>
                      <a:pt x="0"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rot="-5400000">
                <a:off x="8599149" y="790425"/>
                <a:ext cx="81407" cy="37"/>
              </a:xfrm>
              <a:custGeom>
                <a:avLst/>
                <a:gdLst/>
                <a:ahLst/>
                <a:cxnLst/>
                <a:rect l="l" t="t" r="r" b="b"/>
                <a:pathLst>
                  <a:path w="2220" h="1" fill="none" extrusionOk="0">
                    <a:moveTo>
                      <a:pt x="2219"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rot="-5400000">
                <a:off x="8639266" y="749171"/>
                <a:ext cx="37" cy="81407"/>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rot="-5400000">
                <a:off x="8845462" y="790425"/>
                <a:ext cx="81407" cy="37"/>
              </a:xfrm>
              <a:custGeom>
                <a:avLst/>
                <a:gdLst/>
                <a:ahLst/>
                <a:cxnLst/>
                <a:rect l="l" t="t" r="r" b="b"/>
                <a:pathLst>
                  <a:path w="2220" h="1" fill="none" extrusionOk="0">
                    <a:moveTo>
                      <a:pt x="2219"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rot="-5400000">
                <a:off x="8886715" y="749171"/>
                <a:ext cx="37" cy="81407"/>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rot="-5400000">
                <a:off x="7610489" y="1043448"/>
                <a:ext cx="81407" cy="37"/>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4"/>
              <p:cNvSpPr/>
              <p:nvPr/>
            </p:nvSpPr>
            <p:spPr>
              <a:xfrm rot="-5400000">
                <a:off x="7651156" y="1003881"/>
                <a:ext cx="37" cy="80307"/>
              </a:xfrm>
              <a:custGeom>
                <a:avLst/>
                <a:gdLst/>
                <a:ahLst/>
                <a:cxnLst/>
                <a:rect l="l" t="t" r="r" b="b"/>
                <a:pathLst>
                  <a:path w="1" h="2190" fill="none" extrusionOk="0">
                    <a:moveTo>
                      <a:pt x="1" y="2189"/>
                    </a:moveTo>
                    <a:lnTo>
                      <a:pt x="1"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
              <p:cNvSpPr/>
              <p:nvPr/>
            </p:nvSpPr>
            <p:spPr>
              <a:xfrm rot="-5400000">
                <a:off x="7857902" y="1043448"/>
                <a:ext cx="81407" cy="37"/>
              </a:xfrm>
              <a:custGeom>
                <a:avLst/>
                <a:gdLst/>
                <a:ahLst/>
                <a:cxnLst/>
                <a:rect l="l" t="t" r="r" b="b"/>
                <a:pathLst>
                  <a:path w="2220" h="1" fill="none" extrusionOk="0">
                    <a:moveTo>
                      <a:pt x="2220" y="1"/>
                    </a:moveTo>
                    <a:lnTo>
                      <a:pt x="1"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rot="-5400000">
                <a:off x="7898056" y="1003331"/>
                <a:ext cx="37" cy="81407"/>
              </a:xfrm>
              <a:custGeom>
                <a:avLst/>
                <a:gdLst/>
                <a:ahLst/>
                <a:cxnLst/>
                <a:rect l="l" t="t" r="r" b="b"/>
                <a:pathLst>
                  <a:path w="1" h="2220" fill="none" extrusionOk="0">
                    <a:moveTo>
                      <a:pt x="1" y="2219"/>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p:nvPr/>
            </p:nvSpPr>
            <p:spPr>
              <a:xfrm rot="-5400000">
                <a:off x="8104251" y="1043448"/>
                <a:ext cx="81407" cy="37"/>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4"/>
              <p:cNvSpPr/>
              <p:nvPr/>
            </p:nvSpPr>
            <p:spPr>
              <a:xfrm rot="-5400000">
                <a:off x="8145505" y="1003331"/>
                <a:ext cx="37" cy="81407"/>
              </a:xfrm>
              <a:custGeom>
                <a:avLst/>
                <a:gdLst/>
                <a:ahLst/>
                <a:cxnLst/>
                <a:rect l="l" t="t" r="r" b="b"/>
                <a:pathLst>
                  <a:path w="1" h="2220" fill="none" extrusionOk="0">
                    <a:moveTo>
                      <a:pt x="1" y="2219"/>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rot="-5400000">
                <a:off x="8351700" y="1043448"/>
                <a:ext cx="81407" cy="37"/>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rot="-5400000">
                <a:off x="8392367" y="1003881"/>
                <a:ext cx="37" cy="80307"/>
              </a:xfrm>
              <a:custGeom>
                <a:avLst/>
                <a:gdLst/>
                <a:ahLst/>
                <a:cxnLst/>
                <a:rect l="l" t="t" r="r" b="b"/>
                <a:pathLst>
                  <a:path w="1" h="2190" fill="none" extrusionOk="0">
                    <a:moveTo>
                      <a:pt x="1" y="2189"/>
                    </a:moveTo>
                    <a:lnTo>
                      <a:pt x="1"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4"/>
              <p:cNvSpPr/>
              <p:nvPr/>
            </p:nvSpPr>
            <p:spPr>
              <a:xfrm rot="-5400000">
                <a:off x="8599149" y="1043448"/>
                <a:ext cx="81407" cy="37"/>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4"/>
              <p:cNvSpPr/>
              <p:nvPr/>
            </p:nvSpPr>
            <p:spPr>
              <a:xfrm rot="-5400000">
                <a:off x="8639266" y="1003331"/>
                <a:ext cx="37" cy="81407"/>
              </a:xfrm>
              <a:custGeom>
                <a:avLst/>
                <a:gdLst/>
                <a:ahLst/>
                <a:cxnLst/>
                <a:rect l="l" t="t" r="r" b="b"/>
                <a:pathLst>
                  <a:path w="1" h="2220" fill="none" extrusionOk="0">
                    <a:moveTo>
                      <a:pt x="1" y="2219"/>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p:nvPr/>
            </p:nvSpPr>
            <p:spPr>
              <a:xfrm rot="-5400000">
                <a:off x="8845462" y="1043448"/>
                <a:ext cx="81407" cy="37"/>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rot="-5400000">
                <a:off x="8886715" y="1003331"/>
                <a:ext cx="37" cy="81407"/>
              </a:xfrm>
              <a:custGeom>
                <a:avLst/>
                <a:gdLst/>
                <a:ahLst/>
                <a:cxnLst/>
                <a:rect l="l" t="t" r="r" b="b"/>
                <a:pathLst>
                  <a:path w="1" h="2220" fill="none" extrusionOk="0">
                    <a:moveTo>
                      <a:pt x="1" y="2219"/>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4"/>
            <p:cNvGrpSpPr/>
            <p:nvPr/>
          </p:nvGrpSpPr>
          <p:grpSpPr>
            <a:xfrm>
              <a:off x="8002933" y="728346"/>
              <a:ext cx="554700" cy="554700"/>
              <a:chOff x="8002933" y="728346"/>
              <a:chExt cx="554700" cy="554700"/>
            </a:xfrm>
          </p:grpSpPr>
          <p:grpSp>
            <p:nvGrpSpPr>
              <p:cNvPr id="220" name="Google Shape;220;p4"/>
              <p:cNvGrpSpPr/>
              <p:nvPr/>
            </p:nvGrpSpPr>
            <p:grpSpPr>
              <a:xfrm>
                <a:off x="8002933" y="728346"/>
                <a:ext cx="554700" cy="554700"/>
                <a:chOff x="-388475" y="881425"/>
                <a:chExt cx="554700" cy="554700"/>
              </a:xfrm>
            </p:grpSpPr>
            <p:sp>
              <p:nvSpPr>
                <p:cNvPr id="221" name="Google Shape;221;p4"/>
                <p:cNvSpPr/>
                <p:nvPr/>
              </p:nvSpPr>
              <p:spPr>
                <a:xfrm>
                  <a:off x="-312275" y="881425"/>
                  <a:ext cx="478500" cy="478500"/>
                </a:xfrm>
                <a:prstGeom prst="wedgeRectCallout">
                  <a:avLst>
                    <a:gd name="adj1" fmla="val -20833"/>
                    <a:gd name="adj2" fmla="val 62500"/>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a:off x="-388475" y="957625"/>
                  <a:ext cx="478500" cy="478500"/>
                </a:xfrm>
                <a:prstGeom prst="wedgeRectCallout">
                  <a:avLst>
                    <a:gd name="adj1" fmla="val -20833"/>
                    <a:gd name="adj2" fmla="val 62500"/>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4"/>
              <p:cNvGrpSpPr/>
              <p:nvPr/>
            </p:nvGrpSpPr>
            <p:grpSpPr>
              <a:xfrm>
                <a:off x="8102431" y="884995"/>
                <a:ext cx="280923" cy="315449"/>
                <a:chOff x="6276025" y="3812400"/>
                <a:chExt cx="416800" cy="468025"/>
              </a:xfrm>
            </p:grpSpPr>
            <p:sp>
              <p:nvSpPr>
                <p:cNvPr id="224" name="Google Shape;224;p4"/>
                <p:cNvSpPr/>
                <p:nvPr/>
              </p:nvSpPr>
              <p:spPr>
                <a:xfrm>
                  <a:off x="6276025" y="3812400"/>
                  <a:ext cx="416800" cy="468025"/>
                </a:xfrm>
                <a:custGeom>
                  <a:avLst/>
                  <a:gdLst/>
                  <a:ahLst/>
                  <a:cxnLst/>
                  <a:rect l="l" t="t" r="r" b="b"/>
                  <a:pathLst>
                    <a:path w="16672" h="18721" extrusionOk="0">
                      <a:moveTo>
                        <a:pt x="8334" y="1132"/>
                      </a:moveTo>
                      <a:cubicBezTo>
                        <a:pt x="12311" y="1132"/>
                        <a:pt x="15536" y="4354"/>
                        <a:pt x="15536" y="8334"/>
                      </a:cubicBezTo>
                      <a:lnTo>
                        <a:pt x="15536" y="8346"/>
                      </a:lnTo>
                      <a:lnTo>
                        <a:pt x="15536" y="11652"/>
                      </a:lnTo>
                      <a:cubicBezTo>
                        <a:pt x="15536" y="12332"/>
                        <a:pt x="15240" y="12981"/>
                        <a:pt x="14724" y="13425"/>
                      </a:cubicBezTo>
                      <a:lnTo>
                        <a:pt x="12849" y="15034"/>
                      </a:lnTo>
                      <a:cubicBezTo>
                        <a:pt x="12725" y="15143"/>
                        <a:pt x="12652" y="15300"/>
                        <a:pt x="12652" y="15466"/>
                      </a:cubicBezTo>
                      <a:lnTo>
                        <a:pt x="12652" y="17588"/>
                      </a:lnTo>
                      <a:lnTo>
                        <a:pt x="11197" y="17588"/>
                      </a:lnTo>
                      <a:lnTo>
                        <a:pt x="11197" y="16254"/>
                      </a:lnTo>
                      <a:cubicBezTo>
                        <a:pt x="11197" y="15943"/>
                        <a:pt x="10943" y="15689"/>
                        <a:pt x="10629" y="15689"/>
                      </a:cubicBezTo>
                      <a:cubicBezTo>
                        <a:pt x="10318" y="15689"/>
                        <a:pt x="10065" y="15943"/>
                        <a:pt x="10065" y="16254"/>
                      </a:cubicBezTo>
                      <a:lnTo>
                        <a:pt x="10065" y="17588"/>
                      </a:lnTo>
                      <a:lnTo>
                        <a:pt x="8902" y="17588"/>
                      </a:lnTo>
                      <a:lnTo>
                        <a:pt x="8902" y="16254"/>
                      </a:lnTo>
                      <a:cubicBezTo>
                        <a:pt x="8902" y="15943"/>
                        <a:pt x="8648" y="15689"/>
                        <a:pt x="8334" y="15689"/>
                      </a:cubicBezTo>
                      <a:cubicBezTo>
                        <a:pt x="8020" y="15689"/>
                        <a:pt x="7770" y="15943"/>
                        <a:pt x="7770" y="16254"/>
                      </a:cubicBezTo>
                      <a:lnTo>
                        <a:pt x="7770" y="17588"/>
                      </a:lnTo>
                      <a:lnTo>
                        <a:pt x="6604" y="17588"/>
                      </a:lnTo>
                      <a:lnTo>
                        <a:pt x="6604" y="16254"/>
                      </a:lnTo>
                      <a:cubicBezTo>
                        <a:pt x="6604" y="15943"/>
                        <a:pt x="6351" y="15689"/>
                        <a:pt x="6040" y="15689"/>
                      </a:cubicBezTo>
                      <a:cubicBezTo>
                        <a:pt x="5726" y="15689"/>
                        <a:pt x="5472" y="15943"/>
                        <a:pt x="5472" y="16254"/>
                      </a:cubicBezTo>
                      <a:lnTo>
                        <a:pt x="5472" y="17588"/>
                      </a:lnTo>
                      <a:lnTo>
                        <a:pt x="4017" y="17588"/>
                      </a:lnTo>
                      <a:lnTo>
                        <a:pt x="4017" y="15466"/>
                      </a:lnTo>
                      <a:cubicBezTo>
                        <a:pt x="4017" y="15300"/>
                        <a:pt x="3944" y="15143"/>
                        <a:pt x="3820" y="15037"/>
                      </a:cubicBezTo>
                      <a:lnTo>
                        <a:pt x="1945" y="13425"/>
                      </a:lnTo>
                      <a:cubicBezTo>
                        <a:pt x="1429" y="12981"/>
                        <a:pt x="1133" y="12335"/>
                        <a:pt x="1133" y="11652"/>
                      </a:cubicBezTo>
                      <a:lnTo>
                        <a:pt x="1133" y="8406"/>
                      </a:lnTo>
                      <a:cubicBezTo>
                        <a:pt x="1133" y="4396"/>
                        <a:pt x="4361" y="1132"/>
                        <a:pt x="8331" y="1132"/>
                      </a:cubicBezTo>
                      <a:close/>
                      <a:moveTo>
                        <a:pt x="8331" y="0"/>
                      </a:moveTo>
                      <a:cubicBezTo>
                        <a:pt x="3736" y="3"/>
                        <a:pt x="1" y="3774"/>
                        <a:pt x="1" y="8409"/>
                      </a:cubicBezTo>
                      <a:lnTo>
                        <a:pt x="1" y="11655"/>
                      </a:lnTo>
                      <a:cubicBezTo>
                        <a:pt x="1" y="12664"/>
                        <a:pt x="442" y="13627"/>
                        <a:pt x="1209" y="14285"/>
                      </a:cubicBezTo>
                      <a:lnTo>
                        <a:pt x="2884" y="15725"/>
                      </a:lnTo>
                      <a:lnTo>
                        <a:pt x="2884" y="18156"/>
                      </a:lnTo>
                      <a:cubicBezTo>
                        <a:pt x="2884" y="18467"/>
                        <a:pt x="3138" y="18721"/>
                        <a:pt x="3449" y="18721"/>
                      </a:cubicBezTo>
                      <a:lnTo>
                        <a:pt x="13220" y="18721"/>
                      </a:lnTo>
                      <a:cubicBezTo>
                        <a:pt x="13531" y="18721"/>
                        <a:pt x="13785" y="18467"/>
                        <a:pt x="13785" y="18156"/>
                      </a:cubicBezTo>
                      <a:lnTo>
                        <a:pt x="13785" y="15725"/>
                      </a:lnTo>
                      <a:lnTo>
                        <a:pt x="15463" y="14282"/>
                      </a:lnTo>
                      <a:cubicBezTo>
                        <a:pt x="16227" y="13624"/>
                        <a:pt x="16671" y="12664"/>
                        <a:pt x="16671" y="11652"/>
                      </a:cubicBezTo>
                      <a:lnTo>
                        <a:pt x="16671" y="8334"/>
                      </a:lnTo>
                      <a:lnTo>
                        <a:pt x="16671" y="8322"/>
                      </a:lnTo>
                      <a:cubicBezTo>
                        <a:pt x="16662" y="3723"/>
                        <a:pt x="12933" y="0"/>
                        <a:pt x="8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5" name="Google Shape;225;p4"/>
                <p:cNvSpPr/>
                <p:nvPr/>
              </p:nvSpPr>
              <p:spPr>
                <a:xfrm>
                  <a:off x="6436375" y="4078825"/>
                  <a:ext cx="96025" cy="80400"/>
                </a:xfrm>
                <a:custGeom>
                  <a:avLst/>
                  <a:gdLst/>
                  <a:ahLst/>
                  <a:cxnLst/>
                  <a:rect l="l" t="t" r="r" b="b"/>
                  <a:pathLst>
                    <a:path w="3841" h="3216" extrusionOk="0">
                      <a:moveTo>
                        <a:pt x="1922" y="1"/>
                      </a:moveTo>
                      <a:cubicBezTo>
                        <a:pt x="1736" y="1"/>
                        <a:pt x="1551" y="91"/>
                        <a:pt x="1440" y="270"/>
                      </a:cubicBezTo>
                      <a:lnTo>
                        <a:pt x="166" y="2354"/>
                      </a:lnTo>
                      <a:cubicBezTo>
                        <a:pt x="0" y="2623"/>
                        <a:pt x="85" y="2970"/>
                        <a:pt x="350" y="3133"/>
                      </a:cubicBezTo>
                      <a:cubicBezTo>
                        <a:pt x="443" y="3189"/>
                        <a:pt x="545" y="3216"/>
                        <a:pt x="646" y="3216"/>
                      </a:cubicBezTo>
                      <a:cubicBezTo>
                        <a:pt x="837" y="3216"/>
                        <a:pt x="1023" y="3120"/>
                        <a:pt x="1129" y="2946"/>
                      </a:cubicBezTo>
                      <a:lnTo>
                        <a:pt x="1923" y="1653"/>
                      </a:lnTo>
                      <a:lnTo>
                        <a:pt x="2712" y="2946"/>
                      </a:lnTo>
                      <a:cubicBezTo>
                        <a:pt x="2818" y="3120"/>
                        <a:pt x="3005" y="3216"/>
                        <a:pt x="3196" y="3216"/>
                      </a:cubicBezTo>
                      <a:cubicBezTo>
                        <a:pt x="3297" y="3216"/>
                        <a:pt x="3399" y="3189"/>
                        <a:pt x="3491" y="3133"/>
                      </a:cubicBezTo>
                      <a:cubicBezTo>
                        <a:pt x="3759" y="2970"/>
                        <a:pt x="3841" y="2623"/>
                        <a:pt x="3678" y="2354"/>
                      </a:cubicBezTo>
                      <a:lnTo>
                        <a:pt x="2407" y="270"/>
                      </a:lnTo>
                      <a:cubicBezTo>
                        <a:pt x="2295" y="91"/>
                        <a:pt x="2108" y="1"/>
                        <a:pt x="1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6" name="Google Shape;226;p4"/>
                <p:cNvSpPr/>
                <p:nvPr/>
              </p:nvSpPr>
              <p:spPr>
                <a:xfrm>
                  <a:off x="6327450" y="3974775"/>
                  <a:ext cx="125550" cy="118300"/>
                </a:xfrm>
                <a:custGeom>
                  <a:avLst/>
                  <a:gdLst/>
                  <a:ahLst/>
                  <a:cxnLst/>
                  <a:rect l="l" t="t" r="r" b="b"/>
                  <a:pathLst>
                    <a:path w="5022" h="4732" extrusionOk="0">
                      <a:moveTo>
                        <a:pt x="2505" y="1115"/>
                      </a:moveTo>
                      <a:cubicBezTo>
                        <a:pt x="2806" y="1115"/>
                        <a:pt x="3107" y="1230"/>
                        <a:pt x="3337" y="1461"/>
                      </a:cubicBezTo>
                      <a:cubicBezTo>
                        <a:pt x="3795" y="1920"/>
                        <a:pt x="3795" y="2663"/>
                        <a:pt x="3337" y="3125"/>
                      </a:cubicBezTo>
                      <a:cubicBezTo>
                        <a:pt x="3049" y="3413"/>
                        <a:pt x="2565" y="3600"/>
                        <a:pt x="2133" y="3600"/>
                      </a:cubicBezTo>
                      <a:cubicBezTo>
                        <a:pt x="1861" y="3600"/>
                        <a:pt x="1610" y="3526"/>
                        <a:pt x="1440" y="3358"/>
                      </a:cubicBezTo>
                      <a:cubicBezTo>
                        <a:pt x="1253" y="3167"/>
                        <a:pt x="1166" y="2844"/>
                        <a:pt x="1208" y="2473"/>
                      </a:cubicBezTo>
                      <a:cubicBezTo>
                        <a:pt x="1253" y="2089"/>
                        <a:pt x="1431" y="1703"/>
                        <a:pt x="1673" y="1461"/>
                      </a:cubicBezTo>
                      <a:cubicBezTo>
                        <a:pt x="1902" y="1230"/>
                        <a:pt x="2203" y="1115"/>
                        <a:pt x="2505" y="1115"/>
                      </a:cubicBezTo>
                      <a:close/>
                      <a:moveTo>
                        <a:pt x="2486" y="0"/>
                      </a:moveTo>
                      <a:cubicBezTo>
                        <a:pt x="1903" y="0"/>
                        <a:pt x="1321" y="219"/>
                        <a:pt x="873" y="658"/>
                      </a:cubicBezTo>
                      <a:cubicBezTo>
                        <a:pt x="444" y="1084"/>
                        <a:pt x="157" y="1697"/>
                        <a:pt x="85" y="2340"/>
                      </a:cubicBezTo>
                      <a:cubicBezTo>
                        <a:pt x="0" y="3059"/>
                        <a:pt x="202" y="3717"/>
                        <a:pt x="640" y="4155"/>
                      </a:cubicBezTo>
                      <a:cubicBezTo>
                        <a:pt x="1042" y="4556"/>
                        <a:pt x="1582" y="4731"/>
                        <a:pt x="2138" y="4731"/>
                      </a:cubicBezTo>
                      <a:cubicBezTo>
                        <a:pt x="2141" y="4731"/>
                        <a:pt x="2145" y="4731"/>
                        <a:pt x="2149" y="4731"/>
                      </a:cubicBezTo>
                      <a:cubicBezTo>
                        <a:pt x="2882" y="4731"/>
                        <a:pt x="3638" y="4424"/>
                        <a:pt x="4137" y="3922"/>
                      </a:cubicBezTo>
                      <a:cubicBezTo>
                        <a:pt x="5021" y="3016"/>
                        <a:pt x="5012" y="1570"/>
                        <a:pt x="4119" y="676"/>
                      </a:cubicBezTo>
                      <a:cubicBezTo>
                        <a:pt x="3668" y="226"/>
                        <a:pt x="3077" y="0"/>
                        <a:pt x="24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7" name="Google Shape;227;p4"/>
                <p:cNvSpPr/>
                <p:nvPr/>
              </p:nvSpPr>
              <p:spPr>
                <a:xfrm>
                  <a:off x="6515325" y="3974300"/>
                  <a:ext cx="126000" cy="118775"/>
                </a:xfrm>
                <a:custGeom>
                  <a:avLst/>
                  <a:gdLst/>
                  <a:ahLst/>
                  <a:cxnLst/>
                  <a:rect l="l" t="t" r="r" b="b"/>
                  <a:pathLst>
                    <a:path w="5040" h="4751" extrusionOk="0">
                      <a:moveTo>
                        <a:pt x="2535" y="1133"/>
                      </a:moveTo>
                      <a:cubicBezTo>
                        <a:pt x="2836" y="1133"/>
                        <a:pt x="3138" y="1248"/>
                        <a:pt x="3367" y="1477"/>
                      </a:cubicBezTo>
                      <a:cubicBezTo>
                        <a:pt x="3609" y="1722"/>
                        <a:pt x="3787" y="2108"/>
                        <a:pt x="3832" y="2492"/>
                      </a:cubicBezTo>
                      <a:cubicBezTo>
                        <a:pt x="3874" y="2860"/>
                        <a:pt x="3790" y="3183"/>
                        <a:pt x="3600" y="3374"/>
                      </a:cubicBezTo>
                      <a:cubicBezTo>
                        <a:pt x="3429" y="3544"/>
                        <a:pt x="3178" y="3618"/>
                        <a:pt x="2906" y="3618"/>
                      </a:cubicBezTo>
                      <a:cubicBezTo>
                        <a:pt x="2474" y="3618"/>
                        <a:pt x="1991" y="3430"/>
                        <a:pt x="1703" y="3141"/>
                      </a:cubicBezTo>
                      <a:cubicBezTo>
                        <a:pt x="1244" y="2682"/>
                        <a:pt x="1244" y="1936"/>
                        <a:pt x="1703" y="1477"/>
                      </a:cubicBezTo>
                      <a:cubicBezTo>
                        <a:pt x="1933" y="1248"/>
                        <a:pt x="2234" y="1133"/>
                        <a:pt x="2535" y="1133"/>
                      </a:cubicBezTo>
                      <a:close/>
                      <a:moveTo>
                        <a:pt x="2535" y="0"/>
                      </a:moveTo>
                      <a:cubicBezTo>
                        <a:pt x="1944" y="0"/>
                        <a:pt x="1353" y="226"/>
                        <a:pt x="903" y="677"/>
                      </a:cubicBezTo>
                      <a:cubicBezTo>
                        <a:pt x="0" y="1580"/>
                        <a:pt x="0" y="3041"/>
                        <a:pt x="903" y="3941"/>
                      </a:cubicBezTo>
                      <a:cubicBezTo>
                        <a:pt x="1329" y="4370"/>
                        <a:pt x="1945" y="4660"/>
                        <a:pt x="2588" y="4732"/>
                      </a:cubicBezTo>
                      <a:cubicBezTo>
                        <a:pt x="2691" y="4744"/>
                        <a:pt x="2793" y="4750"/>
                        <a:pt x="2899" y="4750"/>
                      </a:cubicBezTo>
                      <a:cubicBezTo>
                        <a:pt x="3491" y="4750"/>
                        <a:pt x="4028" y="4548"/>
                        <a:pt x="4400" y="4174"/>
                      </a:cubicBezTo>
                      <a:cubicBezTo>
                        <a:pt x="4838" y="3739"/>
                        <a:pt x="5040" y="3078"/>
                        <a:pt x="4958" y="2362"/>
                      </a:cubicBezTo>
                      <a:cubicBezTo>
                        <a:pt x="4883" y="1719"/>
                        <a:pt x="4596" y="1103"/>
                        <a:pt x="4167" y="677"/>
                      </a:cubicBezTo>
                      <a:cubicBezTo>
                        <a:pt x="3717" y="226"/>
                        <a:pt x="3126" y="0"/>
                        <a:pt x="2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8"/>
        <p:cNvGrpSpPr/>
        <p:nvPr/>
      </p:nvGrpSpPr>
      <p:grpSpPr>
        <a:xfrm>
          <a:off x="0" y="0"/>
          <a:ext cx="0" cy="0"/>
          <a:chOff x="0" y="0"/>
          <a:chExt cx="0" cy="0"/>
        </a:xfrm>
      </p:grpSpPr>
      <p:sp>
        <p:nvSpPr>
          <p:cNvPr id="229" name="Google Shape;229;p5"/>
          <p:cNvSpPr txBox="1">
            <a:spLocks noGrp="1"/>
          </p:cNvSpPr>
          <p:nvPr>
            <p:ph type="subTitle" idx="1"/>
          </p:nvPr>
        </p:nvSpPr>
        <p:spPr>
          <a:xfrm>
            <a:off x="1241952" y="3115586"/>
            <a:ext cx="24273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latin typeface="Space Grotesk"/>
                <a:ea typeface="Space Grotesk"/>
                <a:cs typeface="Space Grotesk"/>
                <a:sym typeface="Space Grotesk"/>
              </a:defRPr>
            </a:lvl1pPr>
            <a:lvl2pPr lvl="1" rtl="0">
              <a:lnSpc>
                <a:spcPct val="100000"/>
              </a:lnSpc>
              <a:spcBef>
                <a:spcPts val="0"/>
              </a:spcBef>
              <a:spcAft>
                <a:spcPts val="0"/>
              </a:spcAft>
              <a:buNone/>
              <a:defRPr sz="2200" b="1">
                <a:latin typeface="Space Grotesk"/>
                <a:ea typeface="Space Grotesk"/>
                <a:cs typeface="Space Grotesk"/>
                <a:sym typeface="Space Grotesk"/>
              </a:defRPr>
            </a:lvl2pPr>
            <a:lvl3pPr lvl="2" rtl="0">
              <a:lnSpc>
                <a:spcPct val="100000"/>
              </a:lnSpc>
              <a:spcBef>
                <a:spcPts val="0"/>
              </a:spcBef>
              <a:spcAft>
                <a:spcPts val="0"/>
              </a:spcAft>
              <a:buNone/>
              <a:defRPr sz="2200" b="1">
                <a:latin typeface="Space Grotesk"/>
                <a:ea typeface="Space Grotesk"/>
                <a:cs typeface="Space Grotesk"/>
                <a:sym typeface="Space Grotesk"/>
              </a:defRPr>
            </a:lvl3pPr>
            <a:lvl4pPr lvl="3" rtl="0">
              <a:lnSpc>
                <a:spcPct val="100000"/>
              </a:lnSpc>
              <a:spcBef>
                <a:spcPts val="0"/>
              </a:spcBef>
              <a:spcAft>
                <a:spcPts val="0"/>
              </a:spcAft>
              <a:buNone/>
              <a:defRPr sz="2200" b="1">
                <a:latin typeface="Space Grotesk"/>
                <a:ea typeface="Space Grotesk"/>
                <a:cs typeface="Space Grotesk"/>
                <a:sym typeface="Space Grotesk"/>
              </a:defRPr>
            </a:lvl4pPr>
            <a:lvl5pPr lvl="4" rtl="0">
              <a:lnSpc>
                <a:spcPct val="100000"/>
              </a:lnSpc>
              <a:spcBef>
                <a:spcPts val="0"/>
              </a:spcBef>
              <a:spcAft>
                <a:spcPts val="0"/>
              </a:spcAft>
              <a:buNone/>
              <a:defRPr sz="2200" b="1">
                <a:latin typeface="Space Grotesk"/>
                <a:ea typeface="Space Grotesk"/>
                <a:cs typeface="Space Grotesk"/>
                <a:sym typeface="Space Grotesk"/>
              </a:defRPr>
            </a:lvl5pPr>
            <a:lvl6pPr lvl="5" rtl="0">
              <a:lnSpc>
                <a:spcPct val="100000"/>
              </a:lnSpc>
              <a:spcBef>
                <a:spcPts val="0"/>
              </a:spcBef>
              <a:spcAft>
                <a:spcPts val="0"/>
              </a:spcAft>
              <a:buNone/>
              <a:defRPr sz="2200" b="1">
                <a:latin typeface="Space Grotesk"/>
                <a:ea typeface="Space Grotesk"/>
                <a:cs typeface="Space Grotesk"/>
                <a:sym typeface="Space Grotesk"/>
              </a:defRPr>
            </a:lvl6pPr>
            <a:lvl7pPr lvl="6" rtl="0">
              <a:lnSpc>
                <a:spcPct val="100000"/>
              </a:lnSpc>
              <a:spcBef>
                <a:spcPts val="0"/>
              </a:spcBef>
              <a:spcAft>
                <a:spcPts val="0"/>
              </a:spcAft>
              <a:buNone/>
              <a:defRPr sz="2200" b="1">
                <a:latin typeface="Space Grotesk"/>
                <a:ea typeface="Space Grotesk"/>
                <a:cs typeface="Space Grotesk"/>
                <a:sym typeface="Space Grotesk"/>
              </a:defRPr>
            </a:lvl7pPr>
            <a:lvl8pPr lvl="7" rtl="0">
              <a:lnSpc>
                <a:spcPct val="100000"/>
              </a:lnSpc>
              <a:spcBef>
                <a:spcPts val="0"/>
              </a:spcBef>
              <a:spcAft>
                <a:spcPts val="0"/>
              </a:spcAft>
              <a:buNone/>
              <a:defRPr sz="2200" b="1">
                <a:latin typeface="Space Grotesk"/>
                <a:ea typeface="Space Grotesk"/>
                <a:cs typeface="Space Grotesk"/>
                <a:sym typeface="Space Grotesk"/>
              </a:defRPr>
            </a:lvl8pPr>
            <a:lvl9pPr lvl="8" rtl="0">
              <a:lnSpc>
                <a:spcPct val="100000"/>
              </a:lnSpc>
              <a:spcBef>
                <a:spcPts val="0"/>
              </a:spcBef>
              <a:spcAft>
                <a:spcPts val="0"/>
              </a:spcAft>
              <a:buNone/>
              <a:defRPr sz="2200" b="1">
                <a:latin typeface="Space Grotesk"/>
                <a:ea typeface="Space Grotesk"/>
                <a:cs typeface="Space Grotesk"/>
                <a:sym typeface="Space Grotesk"/>
              </a:defRPr>
            </a:lvl9pPr>
          </a:lstStyle>
          <a:p>
            <a:endParaRPr/>
          </a:p>
        </p:txBody>
      </p:sp>
      <p:sp>
        <p:nvSpPr>
          <p:cNvPr id="230" name="Google Shape;230;p5"/>
          <p:cNvSpPr txBox="1">
            <a:spLocks noGrp="1"/>
          </p:cNvSpPr>
          <p:nvPr>
            <p:ph type="subTitle" idx="2"/>
          </p:nvPr>
        </p:nvSpPr>
        <p:spPr>
          <a:xfrm>
            <a:off x="1241958" y="3467050"/>
            <a:ext cx="2427300" cy="79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31" name="Google Shape;231;p5"/>
          <p:cNvSpPr txBox="1">
            <a:spLocks noGrp="1"/>
          </p:cNvSpPr>
          <p:nvPr>
            <p:ph type="subTitle" idx="3"/>
          </p:nvPr>
        </p:nvSpPr>
        <p:spPr>
          <a:xfrm>
            <a:off x="5408472" y="3115586"/>
            <a:ext cx="24273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latin typeface="Space Grotesk"/>
                <a:ea typeface="Space Grotesk"/>
                <a:cs typeface="Space Grotesk"/>
                <a:sym typeface="Space Grotesk"/>
              </a:defRPr>
            </a:lvl1pPr>
            <a:lvl2pPr lvl="1" rtl="0">
              <a:lnSpc>
                <a:spcPct val="100000"/>
              </a:lnSpc>
              <a:spcBef>
                <a:spcPts val="0"/>
              </a:spcBef>
              <a:spcAft>
                <a:spcPts val="0"/>
              </a:spcAft>
              <a:buNone/>
              <a:defRPr sz="2200" b="1">
                <a:latin typeface="Space Grotesk"/>
                <a:ea typeface="Space Grotesk"/>
                <a:cs typeface="Space Grotesk"/>
                <a:sym typeface="Space Grotesk"/>
              </a:defRPr>
            </a:lvl2pPr>
            <a:lvl3pPr lvl="2" rtl="0">
              <a:lnSpc>
                <a:spcPct val="100000"/>
              </a:lnSpc>
              <a:spcBef>
                <a:spcPts val="0"/>
              </a:spcBef>
              <a:spcAft>
                <a:spcPts val="0"/>
              </a:spcAft>
              <a:buNone/>
              <a:defRPr sz="2200" b="1">
                <a:latin typeface="Space Grotesk"/>
                <a:ea typeface="Space Grotesk"/>
                <a:cs typeface="Space Grotesk"/>
                <a:sym typeface="Space Grotesk"/>
              </a:defRPr>
            </a:lvl3pPr>
            <a:lvl4pPr lvl="3" rtl="0">
              <a:lnSpc>
                <a:spcPct val="100000"/>
              </a:lnSpc>
              <a:spcBef>
                <a:spcPts val="0"/>
              </a:spcBef>
              <a:spcAft>
                <a:spcPts val="0"/>
              </a:spcAft>
              <a:buNone/>
              <a:defRPr sz="2200" b="1">
                <a:latin typeface="Space Grotesk"/>
                <a:ea typeface="Space Grotesk"/>
                <a:cs typeface="Space Grotesk"/>
                <a:sym typeface="Space Grotesk"/>
              </a:defRPr>
            </a:lvl4pPr>
            <a:lvl5pPr lvl="4" rtl="0">
              <a:lnSpc>
                <a:spcPct val="100000"/>
              </a:lnSpc>
              <a:spcBef>
                <a:spcPts val="0"/>
              </a:spcBef>
              <a:spcAft>
                <a:spcPts val="0"/>
              </a:spcAft>
              <a:buNone/>
              <a:defRPr sz="2200" b="1">
                <a:latin typeface="Space Grotesk"/>
                <a:ea typeface="Space Grotesk"/>
                <a:cs typeface="Space Grotesk"/>
                <a:sym typeface="Space Grotesk"/>
              </a:defRPr>
            </a:lvl5pPr>
            <a:lvl6pPr lvl="5" rtl="0">
              <a:lnSpc>
                <a:spcPct val="100000"/>
              </a:lnSpc>
              <a:spcBef>
                <a:spcPts val="0"/>
              </a:spcBef>
              <a:spcAft>
                <a:spcPts val="0"/>
              </a:spcAft>
              <a:buNone/>
              <a:defRPr sz="2200" b="1">
                <a:latin typeface="Space Grotesk"/>
                <a:ea typeface="Space Grotesk"/>
                <a:cs typeface="Space Grotesk"/>
                <a:sym typeface="Space Grotesk"/>
              </a:defRPr>
            </a:lvl6pPr>
            <a:lvl7pPr lvl="6" rtl="0">
              <a:lnSpc>
                <a:spcPct val="100000"/>
              </a:lnSpc>
              <a:spcBef>
                <a:spcPts val="0"/>
              </a:spcBef>
              <a:spcAft>
                <a:spcPts val="0"/>
              </a:spcAft>
              <a:buNone/>
              <a:defRPr sz="2200" b="1">
                <a:latin typeface="Space Grotesk"/>
                <a:ea typeface="Space Grotesk"/>
                <a:cs typeface="Space Grotesk"/>
                <a:sym typeface="Space Grotesk"/>
              </a:defRPr>
            </a:lvl7pPr>
            <a:lvl8pPr lvl="7" rtl="0">
              <a:lnSpc>
                <a:spcPct val="100000"/>
              </a:lnSpc>
              <a:spcBef>
                <a:spcPts val="0"/>
              </a:spcBef>
              <a:spcAft>
                <a:spcPts val="0"/>
              </a:spcAft>
              <a:buNone/>
              <a:defRPr sz="2200" b="1">
                <a:latin typeface="Space Grotesk"/>
                <a:ea typeface="Space Grotesk"/>
                <a:cs typeface="Space Grotesk"/>
                <a:sym typeface="Space Grotesk"/>
              </a:defRPr>
            </a:lvl8pPr>
            <a:lvl9pPr lvl="8" rtl="0">
              <a:lnSpc>
                <a:spcPct val="100000"/>
              </a:lnSpc>
              <a:spcBef>
                <a:spcPts val="0"/>
              </a:spcBef>
              <a:spcAft>
                <a:spcPts val="0"/>
              </a:spcAft>
              <a:buNone/>
              <a:defRPr sz="2200" b="1">
                <a:latin typeface="Space Grotesk"/>
                <a:ea typeface="Space Grotesk"/>
                <a:cs typeface="Space Grotesk"/>
                <a:sym typeface="Space Grotesk"/>
              </a:defRPr>
            </a:lvl9pPr>
          </a:lstStyle>
          <a:p>
            <a:endParaRPr/>
          </a:p>
        </p:txBody>
      </p:sp>
      <p:sp>
        <p:nvSpPr>
          <p:cNvPr id="232" name="Google Shape;232;p5"/>
          <p:cNvSpPr txBox="1">
            <a:spLocks noGrp="1"/>
          </p:cNvSpPr>
          <p:nvPr>
            <p:ph type="subTitle" idx="4"/>
          </p:nvPr>
        </p:nvSpPr>
        <p:spPr>
          <a:xfrm>
            <a:off x="5408477" y="3467050"/>
            <a:ext cx="2427300" cy="79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33" name="Google Shape;233;p5"/>
          <p:cNvSpPr txBox="1">
            <a:spLocks noGrp="1"/>
          </p:cNvSpPr>
          <p:nvPr>
            <p:ph type="title"/>
          </p:nvPr>
        </p:nvSpPr>
        <p:spPr>
          <a:xfrm>
            <a:off x="617550" y="556400"/>
            <a:ext cx="63897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234" name="Google Shape;234;p5"/>
          <p:cNvSpPr txBox="1">
            <a:spLocks noGrp="1"/>
          </p:cNvSpPr>
          <p:nvPr>
            <p:ph type="title" idx="5" hasCustomPrompt="1"/>
          </p:nvPr>
        </p:nvSpPr>
        <p:spPr>
          <a:xfrm>
            <a:off x="2012652" y="2342131"/>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sz="3000"/>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235" name="Google Shape;235;p5"/>
          <p:cNvSpPr txBox="1">
            <a:spLocks noGrp="1"/>
          </p:cNvSpPr>
          <p:nvPr>
            <p:ph type="title" idx="6" hasCustomPrompt="1"/>
          </p:nvPr>
        </p:nvSpPr>
        <p:spPr>
          <a:xfrm>
            <a:off x="6179172" y="2342131"/>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sz="3000"/>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grpSp>
        <p:nvGrpSpPr>
          <p:cNvPr id="236" name="Google Shape;236;p5"/>
          <p:cNvGrpSpPr/>
          <p:nvPr/>
        </p:nvGrpSpPr>
        <p:grpSpPr>
          <a:xfrm>
            <a:off x="76247" y="76209"/>
            <a:ext cx="8991507" cy="4991083"/>
            <a:chOff x="-25" y="152400"/>
            <a:chExt cx="8991507" cy="4991083"/>
          </a:xfrm>
        </p:grpSpPr>
        <p:sp>
          <p:nvSpPr>
            <p:cNvPr id="237" name="Google Shape;237;p5"/>
            <p:cNvSpPr/>
            <p:nvPr/>
          </p:nvSpPr>
          <p:spPr>
            <a:xfrm>
              <a:off x="0" y="152400"/>
              <a:ext cx="8991482" cy="4991083"/>
            </a:xfrm>
            <a:custGeom>
              <a:avLst/>
              <a:gdLst/>
              <a:ahLst/>
              <a:cxnLst/>
              <a:rect l="l" t="t" r="r" b="b"/>
              <a:pathLst>
                <a:path w="99972" h="49424" extrusionOk="0">
                  <a:moveTo>
                    <a:pt x="0" y="1"/>
                  </a:moveTo>
                  <a:lnTo>
                    <a:pt x="0" y="49424"/>
                  </a:lnTo>
                  <a:lnTo>
                    <a:pt x="99972" y="49424"/>
                  </a:lnTo>
                  <a:lnTo>
                    <a:pt x="99972" y="1"/>
                  </a:ln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a:off x="-25" y="152400"/>
              <a:ext cx="8991482" cy="270531"/>
            </a:xfrm>
            <a:custGeom>
              <a:avLst/>
              <a:gdLst/>
              <a:ahLst/>
              <a:cxnLst/>
              <a:rect l="l" t="t" r="r" b="b"/>
              <a:pathLst>
                <a:path w="99972" h="9029" extrusionOk="0">
                  <a:moveTo>
                    <a:pt x="0" y="1"/>
                  </a:moveTo>
                  <a:lnTo>
                    <a:pt x="0" y="9028"/>
                  </a:lnTo>
                  <a:lnTo>
                    <a:pt x="99972" y="9028"/>
                  </a:lnTo>
                  <a:lnTo>
                    <a:pt x="99972" y="1"/>
                  </a:lnTo>
                  <a:close/>
                </a:path>
              </a:pathLst>
            </a:custGeom>
            <a:solidFill>
              <a:schemeClr val="accen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5"/>
            <p:cNvGrpSpPr/>
            <p:nvPr/>
          </p:nvGrpSpPr>
          <p:grpSpPr>
            <a:xfrm>
              <a:off x="8788026" y="217953"/>
              <a:ext cx="139356" cy="139356"/>
              <a:chOff x="3300229" y="786025"/>
              <a:chExt cx="116275" cy="116275"/>
            </a:xfrm>
          </p:grpSpPr>
          <p:sp>
            <p:nvSpPr>
              <p:cNvPr id="240" name="Google Shape;240;p5"/>
              <p:cNvSpPr/>
              <p:nvPr/>
            </p:nvSpPr>
            <p:spPr>
              <a:xfrm>
                <a:off x="3300229" y="786025"/>
                <a:ext cx="116275" cy="116275"/>
              </a:xfrm>
              <a:custGeom>
                <a:avLst/>
                <a:gdLst/>
                <a:ahLst/>
                <a:cxnLst/>
                <a:rect l="l" t="t" r="r" b="b"/>
                <a:pathLst>
                  <a:path w="4651" h="4651" extrusionOk="0">
                    <a:moveTo>
                      <a:pt x="0" y="0"/>
                    </a:moveTo>
                    <a:lnTo>
                      <a:pt x="0" y="4651"/>
                    </a:lnTo>
                    <a:lnTo>
                      <a:pt x="4651" y="4651"/>
                    </a:lnTo>
                    <a:lnTo>
                      <a:pt x="4651" y="0"/>
                    </a:lnTo>
                    <a:close/>
                  </a:path>
                </a:pathLst>
              </a:custGeom>
              <a:solidFill>
                <a:schemeClr val="dk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3335179" y="820975"/>
                <a:ext cx="45625" cy="45625"/>
              </a:xfrm>
              <a:custGeom>
                <a:avLst/>
                <a:gdLst/>
                <a:ahLst/>
                <a:cxnLst/>
                <a:rect l="l" t="t" r="r" b="b"/>
                <a:pathLst>
                  <a:path w="1825" h="1825" fill="none" extrusionOk="0">
                    <a:moveTo>
                      <a:pt x="1824" y="0"/>
                    </a:moveTo>
                    <a:lnTo>
                      <a:pt x="1"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3335179" y="820975"/>
                <a:ext cx="45625" cy="45625"/>
              </a:xfrm>
              <a:custGeom>
                <a:avLst/>
                <a:gdLst/>
                <a:ahLst/>
                <a:cxnLst/>
                <a:rect l="l" t="t" r="r" b="b"/>
                <a:pathLst>
                  <a:path w="1825" h="1825" fill="none" extrusionOk="0">
                    <a:moveTo>
                      <a:pt x="1" y="0"/>
                    </a:moveTo>
                    <a:lnTo>
                      <a:pt x="1824"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3" name="Google Shape;243;p5"/>
          <p:cNvGrpSpPr/>
          <p:nvPr/>
        </p:nvGrpSpPr>
        <p:grpSpPr>
          <a:xfrm>
            <a:off x="6501188" y="508770"/>
            <a:ext cx="2427345" cy="531616"/>
            <a:chOff x="6856163" y="688475"/>
            <a:chExt cx="2083200" cy="525988"/>
          </a:xfrm>
        </p:grpSpPr>
        <p:cxnSp>
          <p:nvCxnSpPr>
            <p:cNvPr id="244" name="Google Shape;244;p5"/>
            <p:cNvCxnSpPr/>
            <p:nvPr/>
          </p:nvCxnSpPr>
          <p:spPr>
            <a:xfrm>
              <a:off x="6856163" y="688475"/>
              <a:ext cx="2083200" cy="0"/>
            </a:xfrm>
            <a:prstGeom prst="straightConnector1">
              <a:avLst/>
            </a:prstGeom>
            <a:noFill/>
            <a:ln w="19050" cap="flat" cmpd="sng">
              <a:solidFill>
                <a:schemeClr val="lt2"/>
              </a:solidFill>
              <a:prstDash val="dot"/>
              <a:round/>
              <a:headEnd type="none" w="med" len="med"/>
              <a:tailEnd type="none" w="med" len="med"/>
            </a:ln>
          </p:spPr>
        </p:cxnSp>
        <p:cxnSp>
          <p:nvCxnSpPr>
            <p:cNvPr id="245" name="Google Shape;245;p5"/>
            <p:cNvCxnSpPr/>
            <p:nvPr/>
          </p:nvCxnSpPr>
          <p:spPr>
            <a:xfrm>
              <a:off x="6856163" y="863804"/>
              <a:ext cx="2083200" cy="0"/>
            </a:xfrm>
            <a:prstGeom prst="straightConnector1">
              <a:avLst/>
            </a:prstGeom>
            <a:noFill/>
            <a:ln w="19050" cap="flat" cmpd="sng">
              <a:solidFill>
                <a:schemeClr val="lt2"/>
              </a:solidFill>
              <a:prstDash val="dot"/>
              <a:round/>
              <a:headEnd type="none" w="med" len="med"/>
              <a:tailEnd type="none" w="med" len="med"/>
            </a:ln>
          </p:spPr>
        </p:cxnSp>
        <p:cxnSp>
          <p:nvCxnSpPr>
            <p:cNvPr id="246" name="Google Shape;246;p5"/>
            <p:cNvCxnSpPr/>
            <p:nvPr/>
          </p:nvCxnSpPr>
          <p:spPr>
            <a:xfrm>
              <a:off x="6856163" y="1039133"/>
              <a:ext cx="2083200" cy="0"/>
            </a:xfrm>
            <a:prstGeom prst="straightConnector1">
              <a:avLst/>
            </a:prstGeom>
            <a:noFill/>
            <a:ln w="19050" cap="flat" cmpd="sng">
              <a:solidFill>
                <a:schemeClr val="lt2"/>
              </a:solidFill>
              <a:prstDash val="dot"/>
              <a:round/>
              <a:headEnd type="none" w="med" len="med"/>
              <a:tailEnd type="none" w="med" len="med"/>
            </a:ln>
          </p:spPr>
        </p:cxnSp>
        <p:cxnSp>
          <p:nvCxnSpPr>
            <p:cNvPr id="247" name="Google Shape;247;p5"/>
            <p:cNvCxnSpPr/>
            <p:nvPr/>
          </p:nvCxnSpPr>
          <p:spPr>
            <a:xfrm>
              <a:off x="6856163" y="1214463"/>
              <a:ext cx="2083200" cy="0"/>
            </a:xfrm>
            <a:prstGeom prst="straightConnector1">
              <a:avLst/>
            </a:prstGeom>
            <a:noFill/>
            <a:ln w="19050" cap="flat" cmpd="sng">
              <a:solidFill>
                <a:schemeClr val="lt2"/>
              </a:solidFill>
              <a:prstDash val="dot"/>
              <a:round/>
              <a:headEnd type="none" w="med" len="med"/>
              <a:tailEnd type="none" w="med" len="med"/>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8"/>
        <p:cNvGrpSpPr/>
        <p:nvPr/>
      </p:nvGrpSpPr>
      <p:grpSpPr>
        <a:xfrm>
          <a:off x="0" y="0"/>
          <a:ext cx="0" cy="0"/>
          <a:chOff x="0" y="0"/>
          <a:chExt cx="0" cy="0"/>
        </a:xfrm>
      </p:grpSpPr>
      <p:grpSp>
        <p:nvGrpSpPr>
          <p:cNvPr id="249" name="Google Shape;249;p6"/>
          <p:cNvGrpSpPr/>
          <p:nvPr/>
        </p:nvGrpSpPr>
        <p:grpSpPr>
          <a:xfrm>
            <a:off x="76247" y="76209"/>
            <a:ext cx="8991507" cy="4991083"/>
            <a:chOff x="-25" y="152400"/>
            <a:chExt cx="8991507" cy="4991083"/>
          </a:xfrm>
        </p:grpSpPr>
        <p:sp>
          <p:nvSpPr>
            <p:cNvPr id="250" name="Google Shape;250;p6"/>
            <p:cNvSpPr/>
            <p:nvPr/>
          </p:nvSpPr>
          <p:spPr>
            <a:xfrm>
              <a:off x="0" y="152400"/>
              <a:ext cx="8991482" cy="4991083"/>
            </a:xfrm>
            <a:custGeom>
              <a:avLst/>
              <a:gdLst/>
              <a:ahLst/>
              <a:cxnLst/>
              <a:rect l="l" t="t" r="r" b="b"/>
              <a:pathLst>
                <a:path w="99972" h="49424" extrusionOk="0">
                  <a:moveTo>
                    <a:pt x="0" y="1"/>
                  </a:moveTo>
                  <a:lnTo>
                    <a:pt x="0" y="49424"/>
                  </a:lnTo>
                  <a:lnTo>
                    <a:pt x="99972" y="49424"/>
                  </a:lnTo>
                  <a:lnTo>
                    <a:pt x="99972" y="1"/>
                  </a:ln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25" y="152400"/>
              <a:ext cx="8991482" cy="270531"/>
            </a:xfrm>
            <a:custGeom>
              <a:avLst/>
              <a:gdLst/>
              <a:ahLst/>
              <a:cxnLst/>
              <a:rect l="l" t="t" r="r" b="b"/>
              <a:pathLst>
                <a:path w="99972" h="9029" extrusionOk="0">
                  <a:moveTo>
                    <a:pt x="0" y="1"/>
                  </a:moveTo>
                  <a:lnTo>
                    <a:pt x="0" y="9028"/>
                  </a:lnTo>
                  <a:lnTo>
                    <a:pt x="99972" y="9028"/>
                  </a:lnTo>
                  <a:lnTo>
                    <a:pt x="99972" y="1"/>
                  </a:lnTo>
                  <a:close/>
                </a:path>
              </a:pathLst>
            </a:custGeom>
            <a:solidFill>
              <a:schemeClr val="lt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 name="Google Shape;252;p6"/>
            <p:cNvGrpSpPr/>
            <p:nvPr/>
          </p:nvGrpSpPr>
          <p:grpSpPr>
            <a:xfrm>
              <a:off x="8788026" y="217953"/>
              <a:ext cx="139356" cy="139356"/>
              <a:chOff x="3300229" y="786025"/>
              <a:chExt cx="116275" cy="116275"/>
            </a:xfrm>
          </p:grpSpPr>
          <p:sp>
            <p:nvSpPr>
              <p:cNvPr id="253" name="Google Shape;253;p6"/>
              <p:cNvSpPr/>
              <p:nvPr/>
            </p:nvSpPr>
            <p:spPr>
              <a:xfrm>
                <a:off x="3300229" y="786025"/>
                <a:ext cx="116275" cy="116275"/>
              </a:xfrm>
              <a:custGeom>
                <a:avLst/>
                <a:gdLst/>
                <a:ahLst/>
                <a:cxnLst/>
                <a:rect l="l" t="t" r="r" b="b"/>
                <a:pathLst>
                  <a:path w="4651" h="4651" extrusionOk="0">
                    <a:moveTo>
                      <a:pt x="0" y="0"/>
                    </a:moveTo>
                    <a:lnTo>
                      <a:pt x="0" y="4651"/>
                    </a:lnTo>
                    <a:lnTo>
                      <a:pt x="4651" y="4651"/>
                    </a:lnTo>
                    <a:lnTo>
                      <a:pt x="4651" y="0"/>
                    </a:lnTo>
                    <a:close/>
                  </a:path>
                </a:pathLst>
              </a:custGeom>
              <a:solidFill>
                <a:schemeClr val="dk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6"/>
              <p:cNvSpPr/>
              <p:nvPr/>
            </p:nvSpPr>
            <p:spPr>
              <a:xfrm>
                <a:off x="3335179" y="820975"/>
                <a:ext cx="45625" cy="45625"/>
              </a:xfrm>
              <a:custGeom>
                <a:avLst/>
                <a:gdLst/>
                <a:ahLst/>
                <a:cxnLst/>
                <a:rect l="l" t="t" r="r" b="b"/>
                <a:pathLst>
                  <a:path w="1825" h="1825" fill="none" extrusionOk="0">
                    <a:moveTo>
                      <a:pt x="1824" y="0"/>
                    </a:moveTo>
                    <a:lnTo>
                      <a:pt x="1"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3335179" y="820975"/>
                <a:ext cx="45625" cy="45625"/>
              </a:xfrm>
              <a:custGeom>
                <a:avLst/>
                <a:gdLst/>
                <a:ahLst/>
                <a:cxnLst/>
                <a:rect l="l" t="t" r="r" b="b"/>
                <a:pathLst>
                  <a:path w="1825" h="1825" fill="none" extrusionOk="0">
                    <a:moveTo>
                      <a:pt x="1" y="0"/>
                    </a:moveTo>
                    <a:lnTo>
                      <a:pt x="1824"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6" name="Google Shape;256;p6"/>
          <p:cNvSpPr txBox="1">
            <a:spLocks noGrp="1"/>
          </p:cNvSpPr>
          <p:nvPr>
            <p:ph type="title"/>
          </p:nvPr>
        </p:nvSpPr>
        <p:spPr>
          <a:xfrm>
            <a:off x="617550" y="556400"/>
            <a:ext cx="63255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grpSp>
        <p:nvGrpSpPr>
          <p:cNvPr id="257" name="Google Shape;257;p6"/>
          <p:cNvGrpSpPr/>
          <p:nvPr/>
        </p:nvGrpSpPr>
        <p:grpSpPr>
          <a:xfrm>
            <a:off x="7611021" y="496717"/>
            <a:ext cx="1316416" cy="587453"/>
            <a:chOff x="7611021" y="496717"/>
            <a:chExt cx="1316416" cy="587453"/>
          </a:xfrm>
        </p:grpSpPr>
        <p:sp>
          <p:nvSpPr>
            <p:cNvPr id="258" name="Google Shape;258;p6"/>
            <p:cNvSpPr/>
            <p:nvPr/>
          </p:nvSpPr>
          <p:spPr>
            <a:xfrm rot="-5400000">
              <a:off x="7610489" y="537402"/>
              <a:ext cx="81407" cy="37"/>
            </a:xfrm>
            <a:custGeom>
              <a:avLst/>
              <a:gdLst/>
              <a:ahLst/>
              <a:cxnLst/>
              <a:rect l="l" t="t" r="r" b="b"/>
              <a:pathLst>
                <a:path w="2220" h="1" fill="none" extrusionOk="0">
                  <a:moveTo>
                    <a:pt x="2219" y="0"/>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6"/>
            <p:cNvSpPr/>
            <p:nvPr/>
          </p:nvSpPr>
          <p:spPr>
            <a:xfrm>
              <a:off x="7651175" y="496717"/>
              <a:ext cx="0" cy="80307"/>
            </a:xfrm>
            <a:custGeom>
              <a:avLst/>
              <a:gdLst/>
              <a:ahLst/>
              <a:cxnLst/>
              <a:rect l="l" t="t" r="r" b="b"/>
              <a:pathLst>
                <a:path h="2190" fill="none" extrusionOk="0">
                  <a:moveTo>
                    <a:pt x="0" y="2189"/>
                  </a:moveTo>
                  <a:lnTo>
                    <a:pt x="0" y="1"/>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rot="-5400000">
              <a:off x="7857902" y="537402"/>
              <a:ext cx="81407" cy="37"/>
            </a:xfrm>
            <a:custGeom>
              <a:avLst/>
              <a:gdLst/>
              <a:ahLst/>
              <a:cxnLst/>
              <a:rect l="l" t="t" r="r" b="b"/>
              <a:pathLst>
                <a:path w="2220" h="1" fill="none" extrusionOk="0">
                  <a:moveTo>
                    <a:pt x="2219" y="1"/>
                  </a:moveTo>
                  <a:lnTo>
                    <a:pt x="0" y="1"/>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7898074" y="496167"/>
              <a:ext cx="0" cy="81407"/>
            </a:xfrm>
            <a:custGeom>
              <a:avLst/>
              <a:gdLst/>
              <a:ahLst/>
              <a:cxnLst/>
              <a:rect l="l" t="t" r="r" b="b"/>
              <a:pathLst>
                <a:path h="2220" fill="none" extrusionOk="0">
                  <a:moveTo>
                    <a:pt x="0" y="2219"/>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rot="-5400000">
              <a:off x="8104251" y="537402"/>
              <a:ext cx="81407" cy="37"/>
            </a:xfrm>
            <a:custGeom>
              <a:avLst/>
              <a:gdLst/>
              <a:ahLst/>
              <a:cxnLst/>
              <a:rect l="l" t="t" r="r" b="b"/>
              <a:pathLst>
                <a:path w="2220" h="1" fill="none" extrusionOk="0">
                  <a:moveTo>
                    <a:pt x="2219" y="0"/>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6"/>
            <p:cNvSpPr/>
            <p:nvPr/>
          </p:nvSpPr>
          <p:spPr>
            <a:xfrm>
              <a:off x="8145523" y="496167"/>
              <a:ext cx="0" cy="81407"/>
            </a:xfrm>
            <a:custGeom>
              <a:avLst/>
              <a:gdLst/>
              <a:ahLst/>
              <a:cxnLst/>
              <a:rect l="l" t="t" r="r" b="b"/>
              <a:pathLst>
                <a:path h="2220" fill="none" extrusionOk="0">
                  <a:moveTo>
                    <a:pt x="0" y="2219"/>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6"/>
            <p:cNvSpPr/>
            <p:nvPr/>
          </p:nvSpPr>
          <p:spPr>
            <a:xfrm rot="-5400000">
              <a:off x="8351700" y="537402"/>
              <a:ext cx="81407" cy="37"/>
            </a:xfrm>
            <a:custGeom>
              <a:avLst/>
              <a:gdLst/>
              <a:ahLst/>
              <a:cxnLst/>
              <a:rect l="l" t="t" r="r" b="b"/>
              <a:pathLst>
                <a:path w="2220" h="1" fill="none" extrusionOk="0">
                  <a:moveTo>
                    <a:pt x="2219" y="0"/>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6"/>
            <p:cNvSpPr/>
            <p:nvPr/>
          </p:nvSpPr>
          <p:spPr>
            <a:xfrm>
              <a:off x="8392386" y="496717"/>
              <a:ext cx="0" cy="80307"/>
            </a:xfrm>
            <a:custGeom>
              <a:avLst/>
              <a:gdLst/>
              <a:ahLst/>
              <a:cxnLst/>
              <a:rect l="l" t="t" r="r" b="b"/>
              <a:pathLst>
                <a:path h="2190" fill="none" extrusionOk="0">
                  <a:moveTo>
                    <a:pt x="0" y="2189"/>
                  </a:moveTo>
                  <a:lnTo>
                    <a:pt x="0" y="1"/>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rot="-5400000">
              <a:off x="8599149" y="537402"/>
              <a:ext cx="81407" cy="37"/>
            </a:xfrm>
            <a:custGeom>
              <a:avLst/>
              <a:gdLst/>
              <a:ahLst/>
              <a:cxnLst/>
              <a:rect l="l" t="t" r="r" b="b"/>
              <a:pathLst>
                <a:path w="2220" h="1" fill="none" extrusionOk="0">
                  <a:moveTo>
                    <a:pt x="2219" y="0"/>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8639285" y="496167"/>
              <a:ext cx="0" cy="81407"/>
            </a:xfrm>
            <a:custGeom>
              <a:avLst/>
              <a:gdLst/>
              <a:ahLst/>
              <a:cxnLst/>
              <a:rect l="l" t="t" r="r" b="b"/>
              <a:pathLst>
                <a:path h="2220" fill="none" extrusionOk="0">
                  <a:moveTo>
                    <a:pt x="0" y="2219"/>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rot="-5400000">
              <a:off x="8845462" y="537402"/>
              <a:ext cx="81407" cy="37"/>
            </a:xfrm>
            <a:custGeom>
              <a:avLst/>
              <a:gdLst/>
              <a:ahLst/>
              <a:cxnLst/>
              <a:rect l="l" t="t" r="r" b="b"/>
              <a:pathLst>
                <a:path w="2220" h="1" fill="none" extrusionOk="0">
                  <a:moveTo>
                    <a:pt x="2219" y="0"/>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8886734" y="496167"/>
              <a:ext cx="0" cy="81407"/>
            </a:xfrm>
            <a:custGeom>
              <a:avLst/>
              <a:gdLst/>
              <a:ahLst/>
              <a:cxnLst/>
              <a:rect l="l" t="t" r="r" b="b"/>
              <a:pathLst>
                <a:path h="2220" fill="none" extrusionOk="0">
                  <a:moveTo>
                    <a:pt x="0" y="2219"/>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rot="-5400000">
              <a:off x="7610489" y="790425"/>
              <a:ext cx="81407" cy="37"/>
            </a:xfrm>
            <a:custGeom>
              <a:avLst/>
              <a:gdLst/>
              <a:ahLst/>
              <a:cxnLst/>
              <a:rect l="l" t="t" r="r" b="b"/>
              <a:pathLst>
                <a:path w="2220" h="1" fill="none" extrusionOk="0">
                  <a:moveTo>
                    <a:pt x="2219"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6"/>
            <p:cNvSpPr/>
            <p:nvPr/>
          </p:nvSpPr>
          <p:spPr>
            <a:xfrm rot="-5400000">
              <a:off x="7651156" y="749721"/>
              <a:ext cx="37" cy="80307"/>
            </a:xfrm>
            <a:custGeom>
              <a:avLst/>
              <a:gdLst/>
              <a:ahLst/>
              <a:cxnLst/>
              <a:rect l="l" t="t" r="r" b="b"/>
              <a:pathLst>
                <a:path w="1" h="2190" fill="none" extrusionOk="0">
                  <a:moveTo>
                    <a:pt x="0" y="2189"/>
                  </a:moveTo>
                  <a:lnTo>
                    <a:pt x="0" y="1"/>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6"/>
            <p:cNvSpPr/>
            <p:nvPr/>
          </p:nvSpPr>
          <p:spPr>
            <a:xfrm rot="-5400000">
              <a:off x="7857902" y="790425"/>
              <a:ext cx="81407" cy="37"/>
            </a:xfrm>
            <a:custGeom>
              <a:avLst/>
              <a:gdLst/>
              <a:ahLst/>
              <a:cxnLst/>
              <a:rect l="l" t="t" r="r" b="b"/>
              <a:pathLst>
                <a:path w="2220" h="1" fill="none" extrusionOk="0">
                  <a:moveTo>
                    <a:pt x="2219" y="1"/>
                  </a:moveTo>
                  <a:lnTo>
                    <a:pt x="1" y="1"/>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rot="-5400000">
              <a:off x="7898056" y="749171"/>
              <a:ext cx="37" cy="81407"/>
            </a:xfrm>
            <a:custGeom>
              <a:avLst/>
              <a:gdLst/>
              <a:ahLst/>
              <a:cxnLst/>
              <a:rect l="l" t="t" r="r" b="b"/>
              <a:pathLst>
                <a:path w="1" h="2220" fill="none" extrusionOk="0">
                  <a:moveTo>
                    <a:pt x="0" y="2219"/>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rot="-5400000">
              <a:off x="8104251" y="790425"/>
              <a:ext cx="81407" cy="37"/>
            </a:xfrm>
            <a:custGeom>
              <a:avLst/>
              <a:gdLst/>
              <a:ahLst/>
              <a:cxnLst/>
              <a:rect l="l" t="t" r="r" b="b"/>
              <a:pathLst>
                <a:path w="2220" h="1" fill="none" extrusionOk="0">
                  <a:moveTo>
                    <a:pt x="2219"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rot="-5400000">
              <a:off x="8145505" y="749171"/>
              <a:ext cx="37" cy="81407"/>
            </a:xfrm>
            <a:custGeom>
              <a:avLst/>
              <a:gdLst/>
              <a:ahLst/>
              <a:cxnLst/>
              <a:rect l="l" t="t" r="r" b="b"/>
              <a:pathLst>
                <a:path w="1" h="2220" fill="none" extrusionOk="0">
                  <a:moveTo>
                    <a:pt x="0" y="2219"/>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6"/>
            <p:cNvSpPr/>
            <p:nvPr/>
          </p:nvSpPr>
          <p:spPr>
            <a:xfrm rot="-5400000">
              <a:off x="8351700" y="790425"/>
              <a:ext cx="81407" cy="37"/>
            </a:xfrm>
            <a:custGeom>
              <a:avLst/>
              <a:gdLst/>
              <a:ahLst/>
              <a:cxnLst/>
              <a:rect l="l" t="t" r="r" b="b"/>
              <a:pathLst>
                <a:path w="2220" h="1" fill="none" extrusionOk="0">
                  <a:moveTo>
                    <a:pt x="2219"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6"/>
            <p:cNvSpPr/>
            <p:nvPr/>
          </p:nvSpPr>
          <p:spPr>
            <a:xfrm rot="-5400000">
              <a:off x="8392367" y="749721"/>
              <a:ext cx="37" cy="80307"/>
            </a:xfrm>
            <a:custGeom>
              <a:avLst/>
              <a:gdLst/>
              <a:ahLst/>
              <a:cxnLst/>
              <a:rect l="l" t="t" r="r" b="b"/>
              <a:pathLst>
                <a:path w="1" h="2190" fill="none" extrusionOk="0">
                  <a:moveTo>
                    <a:pt x="0" y="2189"/>
                  </a:moveTo>
                  <a:lnTo>
                    <a:pt x="0" y="1"/>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rot="-5400000">
              <a:off x="8599149" y="790425"/>
              <a:ext cx="81407" cy="37"/>
            </a:xfrm>
            <a:custGeom>
              <a:avLst/>
              <a:gdLst/>
              <a:ahLst/>
              <a:cxnLst/>
              <a:rect l="l" t="t" r="r" b="b"/>
              <a:pathLst>
                <a:path w="2220" h="1" fill="none" extrusionOk="0">
                  <a:moveTo>
                    <a:pt x="2219"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rot="-5400000">
              <a:off x="8639266" y="749171"/>
              <a:ext cx="37" cy="81407"/>
            </a:xfrm>
            <a:custGeom>
              <a:avLst/>
              <a:gdLst/>
              <a:ahLst/>
              <a:cxnLst/>
              <a:rect l="l" t="t" r="r" b="b"/>
              <a:pathLst>
                <a:path w="1" h="2220" fill="none" extrusionOk="0">
                  <a:moveTo>
                    <a:pt x="0" y="2219"/>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rot="-5400000">
              <a:off x="8845462" y="790425"/>
              <a:ext cx="81407" cy="37"/>
            </a:xfrm>
            <a:custGeom>
              <a:avLst/>
              <a:gdLst/>
              <a:ahLst/>
              <a:cxnLst/>
              <a:rect l="l" t="t" r="r" b="b"/>
              <a:pathLst>
                <a:path w="2220" h="1" fill="none" extrusionOk="0">
                  <a:moveTo>
                    <a:pt x="2219"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6"/>
            <p:cNvSpPr/>
            <p:nvPr/>
          </p:nvSpPr>
          <p:spPr>
            <a:xfrm rot="-5400000">
              <a:off x="8886715" y="749171"/>
              <a:ext cx="37" cy="81407"/>
            </a:xfrm>
            <a:custGeom>
              <a:avLst/>
              <a:gdLst/>
              <a:ahLst/>
              <a:cxnLst/>
              <a:rect l="l" t="t" r="r" b="b"/>
              <a:pathLst>
                <a:path w="1" h="2220" fill="none" extrusionOk="0">
                  <a:moveTo>
                    <a:pt x="0" y="2219"/>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6"/>
            <p:cNvSpPr/>
            <p:nvPr/>
          </p:nvSpPr>
          <p:spPr>
            <a:xfrm rot="-5400000">
              <a:off x="7610489" y="1043448"/>
              <a:ext cx="81407" cy="37"/>
            </a:xfrm>
            <a:custGeom>
              <a:avLst/>
              <a:gdLst/>
              <a:ahLst/>
              <a:cxnLst/>
              <a:rect l="l" t="t" r="r" b="b"/>
              <a:pathLst>
                <a:path w="2220" h="1" fill="none" extrusionOk="0">
                  <a:moveTo>
                    <a:pt x="2220"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rot="-5400000">
              <a:off x="7651156" y="1003881"/>
              <a:ext cx="37" cy="80307"/>
            </a:xfrm>
            <a:custGeom>
              <a:avLst/>
              <a:gdLst/>
              <a:ahLst/>
              <a:cxnLst/>
              <a:rect l="l" t="t" r="r" b="b"/>
              <a:pathLst>
                <a:path w="1" h="2190" fill="none" extrusionOk="0">
                  <a:moveTo>
                    <a:pt x="1" y="2189"/>
                  </a:moveTo>
                  <a:lnTo>
                    <a:pt x="1" y="1"/>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rot="-5400000">
              <a:off x="7857902" y="1043448"/>
              <a:ext cx="81407" cy="37"/>
            </a:xfrm>
            <a:custGeom>
              <a:avLst/>
              <a:gdLst/>
              <a:ahLst/>
              <a:cxnLst/>
              <a:rect l="l" t="t" r="r" b="b"/>
              <a:pathLst>
                <a:path w="2220" h="1" fill="none" extrusionOk="0">
                  <a:moveTo>
                    <a:pt x="2220" y="1"/>
                  </a:moveTo>
                  <a:lnTo>
                    <a:pt x="1" y="1"/>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6"/>
            <p:cNvSpPr/>
            <p:nvPr/>
          </p:nvSpPr>
          <p:spPr>
            <a:xfrm rot="-5400000">
              <a:off x="7898056" y="1003331"/>
              <a:ext cx="37" cy="81407"/>
            </a:xfrm>
            <a:custGeom>
              <a:avLst/>
              <a:gdLst/>
              <a:ahLst/>
              <a:cxnLst/>
              <a:rect l="l" t="t" r="r" b="b"/>
              <a:pathLst>
                <a:path w="1" h="2220" fill="none" extrusionOk="0">
                  <a:moveTo>
                    <a:pt x="1" y="2219"/>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6"/>
            <p:cNvSpPr/>
            <p:nvPr/>
          </p:nvSpPr>
          <p:spPr>
            <a:xfrm rot="-5400000">
              <a:off x="8104251" y="1043448"/>
              <a:ext cx="81407" cy="37"/>
            </a:xfrm>
            <a:custGeom>
              <a:avLst/>
              <a:gdLst/>
              <a:ahLst/>
              <a:cxnLst/>
              <a:rect l="l" t="t" r="r" b="b"/>
              <a:pathLst>
                <a:path w="2220" h="1" fill="none" extrusionOk="0">
                  <a:moveTo>
                    <a:pt x="2220"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rot="-5400000">
              <a:off x="8145505" y="1003331"/>
              <a:ext cx="37" cy="81407"/>
            </a:xfrm>
            <a:custGeom>
              <a:avLst/>
              <a:gdLst/>
              <a:ahLst/>
              <a:cxnLst/>
              <a:rect l="l" t="t" r="r" b="b"/>
              <a:pathLst>
                <a:path w="1" h="2220" fill="none" extrusionOk="0">
                  <a:moveTo>
                    <a:pt x="1" y="2219"/>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rot="-5400000">
              <a:off x="8351700" y="1043448"/>
              <a:ext cx="81407" cy="37"/>
            </a:xfrm>
            <a:custGeom>
              <a:avLst/>
              <a:gdLst/>
              <a:ahLst/>
              <a:cxnLst/>
              <a:rect l="l" t="t" r="r" b="b"/>
              <a:pathLst>
                <a:path w="2220" h="1" fill="none" extrusionOk="0">
                  <a:moveTo>
                    <a:pt x="2220"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6"/>
            <p:cNvSpPr/>
            <p:nvPr/>
          </p:nvSpPr>
          <p:spPr>
            <a:xfrm rot="-5400000">
              <a:off x="8392367" y="1003881"/>
              <a:ext cx="37" cy="80307"/>
            </a:xfrm>
            <a:custGeom>
              <a:avLst/>
              <a:gdLst/>
              <a:ahLst/>
              <a:cxnLst/>
              <a:rect l="l" t="t" r="r" b="b"/>
              <a:pathLst>
                <a:path w="1" h="2190" fill="none" extrusionOk="0">
                  <a:moveTo>
                    <a:pt x="1" y="2189"/>
                  </a:moveTo>
                  <a:lnTo>
                    <a:pt x="1" y="1"/>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rot="-5400000">
              <a:off x="8599149" y="1043448"/>
              <a:ext cx="81407" cy="37"/>
            </a:xfrm>
            <a:custGeom>
              <a:avLst/>
              <a:gdLst/>
              <a:ahLst/>
              <a:cxnLst/>
              <a:rect l="l" t="t" r="r" b="b"/>
              <a:pathLst>
                <a:path w="2220" h="1" fill="none" extrusionOk="0">
                  <a:moveTo>
                    <a:pt x="2220"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rot="-5400000">
              <a:off x="8639266" y="1003331"/>
              <a:ext cx="37" cy="81407"/>
            </a:xfrm>
            <a:custGeom>
              <a:avLst/>
              <a:gdLst/>
              <a:ahLst/>
              <a:cxnLst/>
              <a:rect l="l" t="t" r="r" b="b"/>
              <a:pathLst>
                <a:path w="1" h="2220" fill="none" extrusionOk="0">
                  <a:moveTo>
                    <a:pt x="1" y="2219"/>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rot="-5400000">
              <a:off x="8845462" y="1043448"/>
              <a:ext cx="81407" cy="37"/>
            </a:xfrm>
            <a:custGeom>
              <a:avLst/>
              <a:gdLst/>
              <a:ahLst/>
              <a:cxnLst/>
              <a:rect l="l" t="t" r="r" b="b"/>
              <a:pathLst>
                <a:path w="2220" h="1" fill="none" extrusionOk="0">
                  <a:moveTo>
                    <a:pt x="2220"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6"/>
            <p:cNvSpPr/>
            <p:nvPr/>
          </p:nvSpPr>
          <p:spPr>
            <a:xfrm rot="-5400000">
              <a:off x="8886715" y="1003331"/>
              <a:ext cx="37" cy="81407"/>
            </a:xfrm>
            <a:custGeom>
              <a:avLst/>
              <a:gdLst/>
              <a:ahLst/>
              <a:cxnLst/>
              <a:rect l="l" t="t" r="r" b="b"/>
              <a:pathLst>
                <a:path w="1" h="2220" fill="none" extrusionOk="0">
                  <a:moveTo>
                    <a:pt x="1" y="2219"/>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9"/>
        <p:cNvGrpSpPr/>
        <p:nvPr/>
      </p:nvGrpSpPr>
      <p:grpSpPr>
        <a:xfrm>
          <a:off x="0" y="0"/>
          <a:ext cx="0" cy="0"/>
          <a:chOff x="0" y="0"/>
          <a:chExt cx="0" cy="0"/>
        </a:xfrm>
      </p:grpSpPr>
      <p:sp>
        <p:nvSpPr>
          <p:cNvPr id="350" name="Google Shape;350;p8"/>
          <p:cNvSpPr txBox="1">
            <a:spLocks noGrp="1"/>
          </p:cNvSpPr>
          <p:nvPr>
            <p:ph type="title"/>
          </p:nvPr>
        </p:nvSpPr>
        <p:spPr>
          <a:xfrm>
            <a:off x="1714950" y="1717925"/>
            <a:ext cx="5714100" cy="22218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SzPts val="8500"/>
              <a:buNone/>
              <a:defRPr sz="8500"/>
            </a:lvl1pPr>
            <a:lvl2pPr lvl="1" rtl="0">
              <a:lnSpc>
                <a:spcPct val="80000"/>
              </a:lnSpc>
              <a:spcBef>
                <a:spcPts val="0"/>
              </a:spcBef>
              <a:spcAft>
                <a:spcPts val="0"/>
              </a:spcAft>
              <a:buSzPts val="3600"/>
              <a:buNone/>
              <a:defRPr/>
            </a:lvl2pPr>
            <a:lvl3pPr lvl="2" rtl="0">
              <a:lnSpc>
                <a:spcPct val="80000"/>
              </a:lnSpc>
              <a:spcBef>
                <a:spcPts val="0"/>
              </a:spcBef>
              <a:spcAft>
                <a:spcPts val="0"/>
              </a:spcAft>
              <a:buSzPts val="3600"/>
              <a:buNone/>
              <a:defRPr/>
            </a:lvl3pPr>
            <a:lvl4pPr lvl="3" rtl="0">
              <a:lnSpc>
                <a:spcPct val="80000"/>
              </a:lnSpc>
              <a:spcBef>
                <a:spcPts val="0"/>
              </a:spcBef>
              <a:spcAft>
                <a:spcPts val="0"/>
              </a:spcAft>
              <a:buSzPts val="3600"/>
              <a:buNone/>
              <a:defRPr/>
            </a:lvl4pPr>
            <a:lvl5pPr lvl="4" rtl="0">
              <a:lnSpc>
                <a:spcPct val="80000"/>
              </a:lnSpc>
              <a:spcBef>
                <a:spcPts val="0"/>
              </a:spcBef>
              <a:spcAft>
                <a:spcPts val="0"/>
              </a:spcAft>
              <a:buSzPts val="3600"/>
              <a:buNone/>
              <a:defRPr/>
            </a:lvl5pPr>
            <a:lvl6pPr lvl="5" rtl="0">
              <a:lnSpc>
                <a:spcPct val="80000"/>
              </a:lnSpc>
              <a:spcBef>
                <a:spcPts val="0"/>
              </a:spcBef>
              <a:spcAft>
                <a:spcPts val="0"/>
              </a:spcAft>
              <a:buSzPts val="3600"/>
              <a:buNone/>
              <a:defRPr/>
            </a:lvl6pPr>
            <a:lvl7pPr lvl="6" rtl="0">
              <a:lnSpc>
                <a:spcPct val="80000"/>
              </a:lnSpc>
              <a:spcBef>
                <a:spcPts val="0"/>
              </a:spcBef>
              <a:spcAft>
                <a:spcPts val="0"/>
              </a:spcAft>
              <a:buSzPts val="3600"/>
              <a:buNone/>
              <a:defRPr/>
            </a:lvl7pPr>
            <a:lvl8pPr lvl="7" rtl="0">
              <a:lnSpc>
                <a:spcPct val="80000"/>
              </a:lnSpc>
              <a:spcBef>
                <a:spcPts val="0"/>
              </a:spcBef>
              <a:spcAft>
                <a:spcPts val="0"/>
              </a:spcAft>
              <a:buSzPts val="3600"/>
              <a:buNone/>
              <a:defRPr/>
            </a:lvl8pPr>
            <a:lvl9pPr lvl="8" rtl="0">
              <a:lnSpc>
                <a:spcPct val="80000"/>
              </a:lnSpc>
              <a:spcBef>
                <a:spcPts val="0"/>
              </a:spcBef>
              <a:spcAft>
                <a:spcPts val="0"/>
              </a:spcAft>
              <a:buSzPts val="3600"/>
              <a:buNone/>
              <a:defRPr/>
            </a:lvl9pPr>
          </a:lstStyle>
          <a:p>
            <a:endParaRPr/>
          </a:p>
        </p:txBody>
      </p:sp>
      <p:grpSp>
        <p:nvGrpSpPr>
          <p:cNvPr id="351" name="Google Shape;351;p8"/>
          <p:cNvGrpSpPr/>
          <p:nvPr/>
        </p:nvGrpSpPr>
        <p:grpSpPr>
          <a:xfrm>
            <a:off x="76247" y="76200"/>
            <a:ext cx="8991506" cy="4991091"/>
            <a:chOff x="76247" y="76200"/>
            <a:chExt cx="8991506" cy="4991091"/>
          </a:xfrm>
        </p:grpSpPr>
        <p:sp>
          <p:nvSpPr>
            <p:cNvPr id="352" name="Google Shape;352;p8"/>
            <p:cNvSpPr/>
            <p:nvPr/>
          </p:nvSpPr>
          <p:spPr>
            <a:xfrm>
              <a:off x="76272" y="76209"/>
              <a:ext cx="8991482" cy="4991083"/>
            </a:xfrm>
            <a:custGeom>
              <a:avLst/>
              <a:gdLst/>
              <a:ahLst/>
              <a:cxnLst/>
              <a:rect l="l" t="t" r="r" b="b"/>
              <a:pathLst>
                <a:path w="99972" h="49424" extrusionOk="0">
                  <a:moveTo>
                    <a:pt x="0" y="1"/>
                  </a:moveTo>
                  <a:lnTo>
                    <a:pt x="0" y="49424"/>
                  </a:lnTo>
                  <a:lnTo>
                    <a:pt x="99972" y="49424"/>
                  </a:lnTo>
                  <a:lnTo>
                    <a:pt x="99972" y="1"/>
                  </a:ln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3" name="Google Shape;353;p8"/>
            <p:cNvGrpSpPr/>
            <p:nvPr/>
          </p:nvGrpSpPr>
          <p:grpSpPr>
            <a:xfrm>
              <a:off x="76247" y="76200"/>
              <a:ext cx="8991482" cy="270554"/>
              <a:chOff x="495040" y="1057247"/>
              <a:chExt cx="8991482" cy="270554"/>
            </a:xfrm>
          </p:grpSpPr>
          <p:sp>
            <p:nvSpPr>
              <p:cNvPr id="354" name="Google Shape;354;p8"/>
              <p:cNvSpPr/>
              <p:nvPr/>
            </p:nvSpPr>
            <p:spPr>
              <a:xfrm flipH="1">
                <a:off x="495040" y="1057247"/>
                <a:ext cx="8991482" cy="270554"/>
              </a:xfrm>
              <a:custGeom>
                <a:avLst/>
                <a:gdLst/>
                <a:ahLst/>
                <a:cxnLst/>
                <a:rect l="l" t="t" r="r" b="b"/>
                <a:pathLst>
                  <a:path w="99972" h="9029" extrusionOk="0">
                    <a:moveTo>
                      <a:pt x="0" y="1"/>
                    </a:moveTo>
                    <a:lnTo>
                      <a:pt x="0" y="9028"/>
                    </a:lnTo>
                    <a:lnTo>
                      <a:pt x="99972" y="9028"/>
                    </a:lnTo>
                    <a:lnTo>
                      <a:pt x="99972" y="1"/>
                    </a:lnTo>
                    <a:close/>
                  </a:path>
                </a:pathLst>
              </a:custGeom>
              <a:solidFill>
                <a:schemeClr val="lt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5" name="Google Shape;355;p8"/>
              <p:cNvGrpSpPr/>
              <p:nvPr/>
            </p:nvGrpSpPr>
            <p:grpSpPr>
              <a:xfrm flipH="1">
                <a:off x="559172" y="1122848"/>
                <a:ext cx="560767" cy="139276"/>
                <a:chOff x="4771000" y="1122848"/>
                <a:chExt cx="560767" cy="139276"/>
              </a:xfrm>
            </p:grpSpPr>
            <p:grpSp>
              <p:nvGrpSpPr>
                <p:cNvPr id="356" name="Google Shape;356;p8"/>
                <p:cNvGrpSpPr/>
                <p:nvPr/>
              </p:nvGrpSpPr>
              <p:grpSpPr>
                <a:xfrm>
                  <a:off x="5192567" y="1122848"/>
                  <a:ext cx="139200" cy="139200"/>
                  <a:chOff x="5192567" y="1122848"/>
                  <a:chExt cx="139200" cy="139200"/>
                </a:xfrm>
              </p:grpSpPr>
              <p:sp>
                <p:nvSpPr>
                  <p:cNvPr id="357" name="Google Shape;357;p8"/>
                  <p:cNvSpPr/>
                  <p:nvPr/>
                </p:nvSpPr>
                <p:spPr>
                  <a:xfrm>
                    <a:off x="5192567" y="1122848"/>
                    <a:ext cx="139200" cy="1392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8"/>
                  <p:cNvSpPr/>
                  <p:nvPr/>
                </p:nvSpPr>
                <p:spPr>
                  <a:xfrm rot="5400000">
                    <a:off x="5234842" y="1164441"/>
                    <a:ext cx="54682" cy="54682"/>
                  </a:xfrm>
                  <a:custGeom>
                    <a:avLst/>
                    <a:gdLst/>
                    <a:ahLst/>
                    <a:cxnLst/>
                    <a:rect l="l" t="t" r="r" b="b"/>
                    <a:pathLst>
                      <a:path w="1825" h="1825" fill="none" extrusionOk="0">
                        <a:moveTo>
                          <a:pt x="1824" y="0"/>
                        </a:moveTo>
                        <a:lnTo>
                          <a:pt x="1"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8"/>
                  <p:cNvSpPr/>
                  <p:nvPr/>
                </p:nvSpPr>
                <p:spPr>
                  <a:xfrm rot="5400000">
                    <a:off x="5234842" y="1164441"/>
                    <a:ext cx="54682" cy="54682"/>
                  </a:xfrm>
                  <a:custGeom>
                    <a:avLst/>
                    <a:gdLst/>
                    <a:ahLst/>
                    <a:cxnLst/>
                    <a:rect l="l" t="t" r="r" b="b"/>
                    <a:pathLst>
                      <a:path w="1825" h="1825" fill="none" extrusionOk="0">
                        <a:moveTo>
                          <a:pt x="1" y="0"/>
                        </a:moveTo>
                        <a:lnTo>
                          <a:pt x="1824"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 name="Google Shape;360;p8"/>
                <p:cNvGrpSpPr/>
                <p:nvPr/>
              </p:nvGrpSpPr>
              <p:grpSpPr>
                <a:xfrm>
                  <a:off x="4771000" y="1122849"/>
                  <a:ext cx="139200" cy="139200"/>
                  <a:chOff x="5192500" y="1122925"/>
                  <a:chExt cx="139200" cy="139200"/>
                </a:xfrm>
              </p:grpSpPr>
              <p:sp>
                <p:nvSpPr>
                  <p:cNvPr id="361" name="Google Shape;361;p8"/>
                  <p:cNvSpPr/>
                  <p:nvPr/>
                </p:nvSpPr>
                <p:spPr>
                  <a:xfrm>
                    <a:off x="5192500" y="1122925"/>
                    <a:ext cx="139200" cy="1392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8"/>
                  <p:cNvSpPr/>
                  <p:nvPr/>
                </p:nvSpPr>
                <p:spPr>
                  <a:xfrm rot="2700000">
                    <a:off x="5234299" y="1164701"/>
                    <a:ext cx="54684" cy="54684"/>
                  </a:xfrm>
                  <a:custGeom>
                    <a:avLst/>
                    <a:gdLst/>
                    <a:ahLst/>
                    <a:cxnLst/>
                    <a:rect l="l" t="t" r="r" b="b"/>
                    <a:pathLst>
                      <a:path w="1825" h="1825" fill="none" extrusionOk="0">
                        <a:moveTo>
                          <a:pt x="1824" y="0"/>
                        </a:moveTo>
                        <a:lnTo>
                          <a:pt x="1"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 name="Google Shape;363;p8"/>
                <p:cNvGrpSpPr/>
                <p:nvPr/>
              </p:nvGrpSpPr>
              <p:grpSpPr>
                <a:xfrm>
                  <a:off x="4981783" y="1122924"/>
                  <a:ext cx="139200" cy="139200"/>
                  <a:chOff x="4981783" y="1122924"/>
                  <a:chExt cx="139200" cy="139200"/>
                </a:xfrm>
              </p:grpSpPr>
              <p:sp>
                <p:nvSpPr>
                  <p:cNvPr id="364" name="Google Shape;364;p8"/>
                  <p:cNvSpPr/>
                  <p:nvPr/>
                </p:nvSpPr>
                <p:spPr>
                  <a:xfrm>
                    <a:off x="4981783" y="1122924"/>
                    <a:ext cx="139200" cy="1392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8"/>
                  <p:cNvSpPr/>
                  <p:nvPr/>
                </p:nvSpPr>
                <p:spPr>
                  <a:xfrm>
                    <a:off x="5026333" y="1167474"/>
                    <a:ext cx="50100" cy="5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366" name="Google Shape;366;p8"/>
          <p:cNvGrpSpPr/>
          <p:nvPr/>
        </p:nvGrpSpPr>
        <p:grpSpPr>
          <a:xfrm>
            <a:off x="355409" y="635641"/>
            <a:ext cx="8431669" cy="4201243"/>
            <a:chOff x="355409" y="635641"/>
            <a:chExt cx="8431669" cy="4201243"/>
          </a:xfrm>
        </p:grpSpPr>
        <p:grpSp>
          <p:nvGrpSpPr>
            <p:cNvPr id="367" name="Google Shape;367;p8"/>
            <p:cNvGrpSpPr/>
            <p:nvPr/>
          </p:nvGrpSpPr>
          <p:grpSpPr>
            <a:xfrm rot="5400000">
              <a:off x="-70948" y="1062025"/>
              <a:ext cx="1540067" cy="687298"/>
              <a:chOff x="-363350" y="-51188"/>
              <a:chExt cx="1540067" cy="687298"/>
            </a:xfrm>
          </p:grpSpPr>
          <p:sp>
            <p:nvSpPr>
              <p:cNvPr id="368" name="Google Shape;368;p8"/>
              <p:cNvSpPr/>
              <p:nvPr/>
            </p:nvSpPr>
            <p:spPr>
              <a:xfrm rot="5400000">
                <a:off x="1129720" y="-51163"/>
                <a:ext cx="43" cy="93951"/>
              </a:xfrm>
              <a:custGeom>
                <a:avLst/>
                <a:gdLst/>
                <a:ahLst/>
                <a:cxnLst/>
                <a:rect l="l" t="t" r="r" b="b"/>
                <a:pathLst>
                  <a:path w="1" h="2190" fill="none" extrusionOk="0">
                    <a:moveTo>
                      <a:pt x="0" y="2189"/>
                    </a:moveTo>
                    <a:lnTo>
                      <a:pt x="0"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rot="5400000">
                <a:off x="840874" y="-51807"/>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8"/>
              <p:cNvSpPr/>
              <p:nvPr/>
            </p:nvSpPr>
            <p:spPr>
              <a:xfrm rot="5400000">
                <a:off x="551385" y="-51807"/>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8"/>
              <p:cNvSpPr/>
              <p:nvPr/>
            </p:nvSpPr>
            <p:spPr>
              <a:xfrm rot="5400000">
                <a:off x="262582" y="-51163"/>
                <a:ext cx="43" cy="93951"/>
              </a:xfrm>
              <a:custGeom>
                <a:avLst/>
                <a:gdLst/>
                <a:ahLst/>
                <a:cxnLst/>
                <a:rect l="l" t="t" r="r" b="b"/>
                <a:pathLst>
                  <a:path w="1" h="2190" fill="none" extrusionOk="0">
                    <a:moveTo>
                      <a:pt x="0" y="2189"/>
                    </a:moveTo>
                    <a:lnTo>
                      <a:pt x="0"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8"/>
              <p:cNvSpPr/>
              <p:nvPr/>
            </p:nvSpPr>
            <p:spPr>
              <a:xfrm rot="5400000">
                <a:off x="-26264" y="-51807"/>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3" name="Google Shape;373;p8"/>
              <p:cNvGrpSpPr/>
              <p:nvPr/>
            </p:nvGrpSpPr>
            <p:grpSpPr>
              <a:xfrm>
                <a:off x="-363350" y="-51188"/>
                <a:ext cx="1540067" cy="687298"/>
                <a:chOff x="-363350" y="-51188"/>
                <a:chExt cx="1540067" cy="687298"/>
              </a:xfrm>
            </p:grpSpPr>
            <p:sp>
              <p:nvSpPr>
                <p:cNvPr id="374" name="Google Shape;374;p8"/>
                <p:cNvSpPr/>
                <p:nvPr/>
              </p:nvSpPr>
              <p:spPr>
                <a:xfrm rot="5400000">
                  <a:off x="1082098" y="588467"/>
                  <a:ext cx="95244" cy="43"/>
                </a:xfrm>
                <a:custGeom>
                  <a:avLst/>
                  <a:gdLst/>
                  <a:ahLst/>
                  <a:cxnLst/>
                  <a:rect l="l" t="t" r="r" b="b"/>
                  <a:pathLst>
                    <a:path w="2220" h="1" fill="none" extrusionOk="0">
                      <a:moveTo>
                        <a:pt x="2219"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8"/>
                <p:cNvSpPr/>
                <p:nvPr/>
              </p:nvSpPr>
              <p:spPr>
                <a:xfrm rot="5400000">
                  <a:off x="1129720" y="542178"/>
                  <a:ext cx="43" cy="93951"/>
                </a:xfrm>
                <a:custGeom>
                  <a:avLst/>
                  <a:gdLst/>
                  <a:ahLst/>
                  <a:cxnLst/>
                  <a:rect l="l" t="t" r="r" b="b"/>
                  <a:pathLst>
                    <a:path w="1" h="2190" fill="none" extrusionOk="0">
                      <a:moveTo>
                        <a:pt x="0" y="2189"/>
                      </a:moveTo>
                      <a:lnTo>
                        <a:pt x="0"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8"/>
                <p:cNvSpPr/>
                <p:nvPr/>
              </p:nvSpPr>
              <p:spPr>
                <a:xfrm rot="5400000">
                  <a:off x="792652" y="588467"/>
                  <a:ext cx="95244" cy="43"/>
                </a:xfrm>
                <a:custGeom>
                  <a:avLst/>
                  <a:gdLst/>
                  <a:ahLst/>
                  <a:cxnLst/>
                  <a:rect l="l" t="t" r="r" b="b"/>
                  <a:pathLst>
                    <a:path w="2220" h="1" fill="none" extrusionOk="0">
                      <a:moveTo>
                        <a:pt x="2219" y="1"/>
                      </a:moveTo>
                      <a:lnTo>
                        <a:pt x="1"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8"/>
                <p:cNvSpPr/>
                <p:nvPr/>
              </p:nvSpPr>
              <p:spPr>
                <a:xfrm rot="5400000">
                  <a:off x="840874" y="541535"/>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rot="5400000">
                  <a:off x="504450" y="588467"/>
                  <a:ext cx="95244" cy="43"/>
                </a:xfrm>
                <a:custGeom>
                  <a:avLst/>
                  <a:gdLst/>
                  <a:ahLst/>
                  <a:cxnLst/>
                  <a:rect l="l" t="t" r="r" b="b"/>
                  <a:pathLst>
                    <a:path w="2220" h="1" fill="none" extrusionOk="0">
                      <a:moveTo>
                        <a:pt x="2219"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rot="5400000">
                  <a:off x="551385" y="541535"/>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rot="5400000">
                  <a:off x="214960" y="588467"/>
                  <a:ext cx="95244" cy="43"/>
                </a:xfrm>
                <a:custGeom>
                  <a:avLst/>
                  <a:gdLst/>
                  <a:ahLst/>
                  <a:cxnLst/>
                  <a:rect l="l" t="t" r="r" b="b"/>
                  <a:pathLst>
                    <a:path w="2220" h="1" fill="none" extrusionOk="0">
                      <a:moveTo>
                        <a:pt x="2219"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rot="5400000">
                  <a:off x="262582" y="542178"/>
                  <a:ext cx="43" cy="93951"/>
                </a:xfrm>
                <a:custGeom>
                  <a:avLst/>
                  <a:gdLst/>
                  <a:ahLst/>
                  <a:cxnLst/>
                  <a:rect l="l" t="t" r="r" b="b"/>
                  <a:pathLst>
                    <a:path w="1" h="2190" fill="none" extrusionOk="0">
                      <a:moveTo>
                        <a:pt x="0" y="2189"/>
                      </a:moveTo>
                      <a:lnTo>
                        <a:pt x="0"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rot="5400000">
                  <a:off x="-74529" y="588467"/>
                  <a:ext cx="95244" cy="43"/>
                </a:xfrm>
                <a:custGeom>
                  <a:avLst/>
                  <a:gdLst/>
                  <a:ahLst/>
                  <a:cxnLst/>
                  <a:rect l="l" t="t" r="r" b="b"/>
                  <a:pathLst>
                    <a:path w="2220" h="1" fill="none" extrusionOk="0">
                      <a:moveTo>
                        <a:pt x="2219"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8"/>
                <p:cNvSpPr/>
                <p:nvPr/>
              </p:nvSpPr>
              <p:spPr>
                <a:xfrm rot="5400000">
                  <a:off x="-26264" y="541535"/>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8"/>
                <p:cNvSpPr/>
                <p:nvPr/>
              </p:nvSpPr>
              <p:spPr>
                <a:xfrm rot="5400000">
                  <a:off x="-362688" y="588467"/>
                  <a:ext cx="95244" cy="43"/>
                </a:xfrm>
                <a:custGeom>
                  <a:avLst/>
                  <a:gdLst/>
                  <a:ahLst/>
                  <a:cxnLst/>
                  <a:rect l="l" t="t" r="r" b="b"/>
                  <a:pathLst>
                    <a:path w="2220" h="1" fill="none" extrusionOk="0">
                      <a:moveTo>
                        <a:pt x="2219"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rot="5400000">
                  <a:off x="-315753" y="541535"/>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rot="5400000">
                  <a:off x="1082098" y="292440"/>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rot="5400000">
                  <a:off x="1129720" y="244821"/>
                  <a:ext cx="43" cy="93951"/>
                </a:xfrm>
                <a:custGeom>
                  <a:avLst/>
                  <a:gdLst/>
                  <a:ahLst/>
                  <a:cxnLst/>
                  <a:rect l="l" t="t" r="r" b="b"/>
                  <a:pathLst>
                    <a:path w="1" h="2190" fill="none" extrusionOk="0">
                      <a:moveTo>
                        <a:pt x="1" y="2189"/>
                      </a:moveTo>
                      <a:lnTo>
                        <a:pt x="1"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8"/>
                <p:cNvSpPr/>
                <p:nvPr/>
              </p:nvSpPr>
              <p:spPr>
                <a:xfrm rot="5400000">
                  <a:off x="792652" y="292440"/>
                  <a:ext cx="95244" cy="43"/>
                </a:xfrm>
                <a:custGeom>
                  <a:avLst/>
                  <a:gdLst/>
                  <a:ahLst/>
                  <a:cxnLst/>
                  <a:rect l="l" t="t" r="r" b="b"/>
                  <a:pathLst>
                    <a:path w="2220" h="1" fill="none" extrusionOk="0">
                      <a:moveTo>
                        <a:pt x="2220" y="1"/>
                      </a:moveTo>
                      <a:lnTo>
                        <a:pt x="1"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8"/>
                <p:cNvSpPr/>
                <p:nvPr/>
              </p:nvSpPr>
              <p:spPr>
                <a:xfrm rot="5400000">
                  <a:off x="840874" y="244178"/>
                  <a:ext cx="43" cy="95238"/>
                </a:xfrm>
                <a:custGeom>
                  <a:avLst/>
                  <a:gdLst/>
                  <a:ahLst/>
                  <a:cxnLst/>
                  <a:rect l="l" t="t" r="r" b="b"/>
                  <a:pathLst>
                    <a:path w="1" h="2220" fill="none" extrusionOk="0">
                      <a:moveTo>
                        <a:pt x="1" y="2219"/>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rot="5400000">
                  <a:off x="504450" y="292440"/>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rot="5400000">
                  <a:off x="551385" y="244178"/>
                  <a:ext cx="43" cy="95238"/>
                </a:xfrm>
                <a:custGeom>
                  <a:avLst/>
                  <a:gdLst/>
                  <a:ahLst/>
                  <a:cxnLst/>
                  <a:rect l="l" t="t" r="r" b="b"/>
                  <a:pathLst>
                    <a:path w="1" h="2220" fill="none" extrusionOk="0">
                      <a:moveTo>
                        <a:pt x="1" y="2219"/>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rot="5400000">
                  <a:off x="214960" y="292440"/>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8"/>
                <p:cNvSpPr/>
                <p:nvPr/>
              </p:nvSpPr>
              <p:spPr>
                <a:xfrm rot="5400000">
                  <a:off x="262582" y="244821"/>
                  <a:ext cx="43" cy="93951"/>
                </a:xfrm>
                <a:custGeom>
                  <a:avLst/>
                  <a:gdLst/>
                  <a:ahLst/>
                  <a:cxnLst/>
                  <a:rect l="l" t="t" r="r" b="b"/>
                  <a:pathLst>
                    <a:path w="1" h="2190" fill="none" extrusionOk="0">
                      <a:moveTo>
                        <a:pt x="1" y="2189"/>
                      </a:moveTo>
                      <a:lnTo>
                        <a:pt x="1"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8"/>
                <p:cNvSpPr/>
                <p:nvPr/>
              </p:nvSpPr>
              <p:spPr>
                <a:xfrm rot="5400000">
                  <a:off x="-74529" y="292440"/>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rot="5400000">
                  <a:off x="-26264" y="244178"/>
                  <a:ext cx="43" cy="95238"/>
                </a:xfrm>
                <a:custGeom>
                  <a:avLst/>
                  <a:gdLst/>
                  <a:ahLst/>
                  <a:cxnLst/>
                  <a:rect l="l" t="t" r="r" b="b"/>
                  <a:pathLst>
                    <a:path w="1" h="2220" fill="none" extrusionOk="0">
                      <a:moveTo>
                        <a:pt x="1" y="2219"/>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rot="5400000">
                  <a:off x="-362688" y="292440"/>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rot="5400000">
                  <a:off x="-315753" y="244178"/>
                  <a:ext cx="43" cy="95238"/>
                </a:xfrm>
                <a:custGeom>
                  <a:avLst/>
                  <a:gdLst/>
                  <a:ahLst/>
                  <a:cxnLst/>
                  <a:rect l="l" t="t" r="r" b="b"/>
                  <a:pathLst>
                    <a:path w="1" h="2220" fill="none" extrusionOk="0">
                      <a:moveTo>
                        <a:pt x="1" y="2219"/>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rot="5400000">
                  <a:off x="1082098" y="-3587"/>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rot="5400000">
                  <a:off x="792652" y="-3587"/>
                  <a:ext cx="95244" cy="43"/>
                </a:xfrm>
                <a:custGeom>
                  <a:avLst/>
                  <a:gdLst/>
                  <a:ahLst/>
                  <a:cxnLst/>
                  <a:rect l="l" t="t" r="r" b="b"/>
                  <a:pathLst>
                    <a:path w="2220" h="1" fill="none" extrusionOk="0">
                      <a:moveTo>
                        <a:pt x="2220" y="1"/>
                      </a:moveTo>
                      <a:lnTo>
                        <a:pt x="1"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8"/>
                <p:cNvSpPr/>
                <p:nvPr/>
              </p:nvSpPr>
              <p:spPr>
                <a:xfrm rot="5400000">
                  <a:off x="504450" y="-3587"/>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8"/>
                <p:cNvSpPr/>
                <p:nvPr/>
              </p:nvSpPr>
              <p:spPr>
                <a:xfrm rot="5400000">
                  <a:off x="214960" y="-3587"/>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rot="5400000">
                  <a:off x="-74529" y="-3587"/>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rot="5400000">
                  <a:off x="-362688" y="-3587"/>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4" name="Google Shape;404;p8"/>
              <p:cNvSpPr/>
              <p:nvPr/>
            </p:nvSpPr>
            <p:spPr>
              <a:xfrm rot="5400000">
                <a:off x="-315753" y="-51807"/>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 name="Google Shape;405;p8"/>
            <p:cNvGrpSpPr/>
            <p:nvPr/>
          </p:nvGrpSpPr>
          <p:grpSpPr>
            <a:xfrm>
              <a:off x="355409" y="3985202"/>
              <a:ext cx="687326" cy="851683"/>
              <a:chOff x="283597" y="3876221"/>
              <a:chExt cx="775325" cy="960725"/>
            </a:xfrm>
          </p:grpSpPr>
          <p:grpSp>
            <p:nvGrpSpPr>
              <p:cNvPr id="406" name="Google Shape;406;p8"/>
              <p:cNvGrpSpPr/>
              <p:nvPr/>
            </p:nvGrpSpPr>
            <p:grpSpPr>
              <a:xfrm>
                <a:off x="283597" y="3952421"/>
                <a:ext cx="699125" cy="884525"/>
                <a:chOff x="1036750" y="2657625"/>
                <a:chExt cx="699125" cy="884525"/>
              </a:xfrm>
            </p:grpSpPr>
            <p:sp>
              <p:nvSpPr>
                <p:cNvPr id="407" name="Google Shape;407;p8"/>
                <p:cNvSpPr/>
                <p:nvPr/>
              </p:nvSpPr>
              <p:spPr>
                <a:xfrm>
                  <a:off x="1036750" y="2657625"/>
                  <a:ext cx="699125" cy="884525"/>
                </a:xfrm>
                <a:custGeom>
                  <a:avLst/>
                  <a:gdLst/>
                  <a:ahLst/>
                  <a:cxnLst/>
                  <a:rect l="l" t="t" r="r" b="b"/>
                  <a:pathLst>
                    <a:path w="27965" h="35381" extrusionOk="0">
                      <a:moveTo>
                        <a:pt x="1" y="0"/>
                      </a:moveTo>
                      <a:lnTo>
                        <a:pt x="1" y="35381"/>
                      </a:lnTo>
                      <a:lnTo>
                        <a:pt x="27965" y="35381"/>
                      </a:lnTo>
                      <a:lnTo>
                        <a:pt x="27965" y="6718"/>
                      </a:lnTo>
                      <a:lnTo>
                        <a:pt x="22038" y="0"/>
                      </a:lnTo>
                      <a:close/>
                    </a:path>
                  </a:pathLst>
                </a:custGeom>
                <a:solidFill>
                  <a:schemeClr val="l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8"/>
                <p:cNvSpPr/>
                <p:nvPr/>
              </p:nvSpPr>
              <p:spPr>
                <a:xfrm>
                  <a:off x="1587675" y="2657625"/>
                  <a:ext cx="148200" cy="167950"/>
                </a:xfrm>
                <a:custGeom>
                  <a:avLst/>
                  <a:gdLst/>
                  <a:ahLst/>
                  <a:cxnLst/>
                  <a:rect l="l" t="t" r="r" b="b"/>
                  <a:pathLst>
                    <a:path w="5928" h="6718" extrusionOk="0">
                      <a:moveTo>
                        <a:pt x="1" y="0"/>
                      </a:moveTo>
                      <a:lnTo>
                        <a:pt x="1" y="6718"/>
                      </a:lnTo>
                      <a:lnTo>
                        <a:pt x="5928" y="6718"/>
                      </a:lnTo>
                      <a:lnTo>
                        <a:pt x="1" y="0"/>
                      </a:lnTo>
                      <a:close/>
                    </a:path>
                  </a:pathLst>
                </a:custGeom>
                <a:solidFill>
                  <a:schemeClr val="l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a:off x="1162150" y="2871925"/>
                  <a:ext cx="448350" cy="25"/>
                </a:xfrm>
                <a:custGeom>
                  <a:avLst/>
                  <a:gdLst/>
                  <a:ahLst/>
                  <a:cxnLst/>
                  <a:rect l="l" t="t" r="r" b="b"/>
                  <a:pathLst>
                    <a:path w="17934" h="1" fill="none" extrusionOk="0">
                      <a:moveTo>
                        <a:pt x="0" y="0"/>
                      </a:moveTo>
                      <a:lnTo>
                        <a:pt x="17934"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8"/>
                <p:cNvSpPr/>
                <p:nvPr/>
              </p:nvSpPr>
              <p:spPr>
                <a:xfrm>
                  <a:off x="1162150" y="2928150"/>
                  <a:ext cx="448350" cy="25"/>
                </a:xfrm>
                <a:custGeom>
                  <a:avLst/>
                  <a:gdLst/>
                  <a:ahLst/>
                  <a:cxnLst/>
                  <a:rect l="l" t="t" r="r" b="b"/>
                  <a:pathLst>
                    <a:path w="17934" h="1" fill="none" extrusionOk="0">
                      <a:moveTo>
                        <a:pt x="0" y="0"/>
                      </a:moveTo>
                      <a:lnTo>
                        <a:pt x="17934"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8"/>
                <p:cNvSpPr/>
                <p:nvPr/>
              </p:nvSpPr>
              <p:spPr>
                <a:xfrm>
                  <a:off x="1162150" y="2984375"/>
                  <a:ext cx="448350" cy="25"/>
                </a:xfrm>
                <a:custGeom>
                  <a:avLst/>
                  <a:gdLst/>
                  <a:ahLst/>
                  <a:cxnLst/>
                  <a:rect l="l" t="t" r="r" b="b"/>
                  <a:pathLst>
                    <a:path w="17934" h="1" fill="none" extrusionOk="0">
                      <a:moveTo>
                        <a:pt x="0" y="1"/>
                      </a:moveTo>
                      <a:lnTo>
                        <a:pt x="17934"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p:nvPr/>
              </p:nvSpPr>
              <p:spPr>
                <a:xfrm>
                  <a:off x="1162150" y="3040600"/>
                  <a:ext cx="448350" cy="25"/>
                </a:xfrm>
                <a:custGeom>
                  <a:avLst/>
                  <a:gdLst/>
                  <a:ahLst/>
                  <a:cxnLst/>
                  <a:rect l="l" t="t" r="r" b="b"/>
                  <a:pathLst>
                    <a:path w="17934" h="1" fill="none" extrusionOk="0">
                      <a:moveTo>
                        <a:pt x="0" y="1"/>
                      </a:moveTo>
                      <a:lnTo>
                        <a:pt x="17934"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1162150" y="3096850"/>
                  <a:ext cx="448350" cy="25"/>
                </a:xfrm>
                <a:custGeom>
                  <a:avLst/>
                  <a:gdLst/>
                  <a:ahLst/>
                  <a:cxnLst/>
                  <a:rect l="l" t="t" r="r" b="b"/>
                  <a:pathLst>
                    <a:path w="17934" h="1" fill="none" extrusionOk="0">
                      <a:moveTo>
                        <a:pt x="0" y="0"/>
                      </a:moveTo>
                      <a:lnTo>
                        <a:pt x="17934"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8"/>
                <p:cNvSpPr/>
                <p:nvPr/>
              </p:nvSpPr>
              <p:spPr>
                <a:xfrm>
                  <a:off x="1162150" y="3153075"/>
                  <a:ext cx="448350" cy="25"/>
                </a:xfrm>
                <a:custGeom>
                  <a:avLst/>
                  <a:gdLst/>
                  <a:ahLst/>
                  <a:cxnLst/>
                  <a:rect l="l" t="t" r="r" b="b"/>
                  <a:pathLst>
                    <a:path w="17934" h="1" fill="none" extrusionOk="0">
                      <a:moveTo>
                        <a:pt x="0" y="0"/>
                      </a:moveTo>
                      <a:lnTo>
                        <a:pt x="17934"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8"/>
                <p:cNvSpPr/>
                <p:nvPr/>
              </p:nvSpPr>
              <p:spPr>
                <a:xfrm>
                  <a:off x="1162150" y="3208550"/>
                  <a:ext cx="448350" cy="25"/>
                </a:xfrm>
                <a:custGeom>
                  <a:avLst/>
                  <a:gdLst/>
                  <a:ahLst/>
                  <a:cxnLst/>
                  <a:rect l="l" t="t" r="r" b="b"/>
                  <a:pathLst>
                    <a:path w="17934" h="1" fill="none" extrusionOk="0">
                      <a:moveTo>
                        <a:pt x="0" y="0"/>
                      </a:moveTo>
                      <a:lnTo>
                        <a:pt x="17934"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8"/>
                <p:cNvSpPr/>
                <p:nvPr/>
              </p:nvSpPr>
              <p:spPr>
                <a:xfrm>
                  <a:off x="1162150" y="3264775"/>
                  <a:ext cx="448350" cy="25"/>
                </a:xfrm>
                <a:custGeom>
                  <a:avLst/>
                  <a:gdLst/>
                  <a:ahLst/>
                  <a:cxnLst/>
                  <a:rect l="l" t="t" r="r" b="b"/>
                  <a:pathLst>
                    <a:path w="17934" h="1" fill="none" extrusionOk="0">
                      <a:moveTo>
                        <a:pt x="0" y="1"/>
                      </a:moveTo>
                      <a:lnTo>
                        <a:pt x="17934"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8"/>
                <p:cNvSpPr/>
                <p:nvPr/>
              </p:nvSpPr>
              <p:spPr>
                <a:xfrm>
                  <a:off x="1162150" y="3321000"/>
                  <a:ext cx="448350" cy="25"/>
                </a:xfrm>
                <a:custGeom>
                  <a:avLst/>
                  <a:gdLst/>
                  <a:ahLst/>
                  <a:cxnLst/>
                  <a:rect l="l" t="t" r="r" b="b"/>
                  <a:pathLst>
                    <a:path w="17934" h="1" fill="none" extrusionOk="0">
                      <a:moveTo>
                        <a:pt x="0" y="1"/>
                      </a:moveTo>
                      <a:lnTo>
                        <a:pt x="17934"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1162150" y="3377250"/>
                  <a:ext cx="448350" cy="25"/>
                </a:xfrm>
                <a:custGeom>
                  <a:avLst/>
                  <a:gdLst/>
                  <a:ahLst/>
                  <a:cxnLst/>
                  <a:rect l="l" t="t" r="r" b="b"/>
                  <a:pathLst>
                    <a:path w="17934" h="1" fill="none" extrusionOk="0">
                      <a:moveTo>
                        <a:pt x="0" y="0"/>
                      </a:moveTo>
                      <a:lnTo>
                        <a:pt x="17934"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8"/>
                <p:cNvSpPr/>
                <p:nvPr/>
              </p:nvSpPr>
              <p:spPr>
                <a:xfrm>
                  <a:off x="1162150" y="3433475"/>
                  <a:ext cx="448350" cy="25"/>
                </a:xfrm>
                <a:custGeom>
                  <a:avLst/>
                  <a:gdLst/>
                  <a:ahLst/>
                  <a:cxnLst/>
                  <a:rect l="l" t="t" r="r" b="b"/>
                  <a:pathLst>
                    <a:path w="17934" h="1" fill="none" extrusionOk="0">
                      <a:moveTo>
                        <a:pt x="0" y="0"/>
                      </a:moveTo>
                      <a:lnTo>
                        <a:pt x="17934"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 name="Google Shape;420;p8"/>
              <p:cNvGrpSpPr/>
              <p:nvPr/>
            </p:nvGrpSpPr>
            <p:grpSpPr>
              <a:xfrm>
                <a:off x="359797" y="3876221"/>
                <a:ext cx="699125" cy="884525"/>
                <a:chOff x="1036750" y="2657625"/>
                <a:chExt cx="699125" cy="884525"/>
              </a:xfrm>
            </p:grpSpPr>
            <p:sp>
              <p:nvSpPr>
                <p:cNvPr id="421" name="Google Shape;421;p8"/>
                <p:cNvSpPr/>
                <p:nvPr/>
              </p:nvSpPr>
              <p:spPr>
                <a:xfrm>
                  <a:off x="1036750" y="2657625"/>
                  <a:ext cx="699125" cy="884525"/>
                </a:xfrm>
                <a:custGeom>
                  <a:avLst/>
                  <a:gdLst/>
                  <a:ahLst/>
                  <a:cxnLst/>
                  <a:rect l="l" t="t" r="r" b="b"/>
                  <a:pathLst>
                    <a:path w="27965" h="35381" extrusionOk="0">
                      <a:moveTo>
                        <a:pt x="1" y="0"/>
                      </a:moveTo>
                      <a:lnTo>
                        <a:pt x="1" y="35381"/>
                      </a:lnTo>
                      <a:lnTo>
                        <a:pt x="27965" y="35381"/>
                      </a:lnTo>
                      <a:lnTo>
                        <a:pt x="27965" y="6718"/>
                      </a:lnTo>
                      <a:lnTo>
                        <a:pt x="22038" y="0"/>
                      </a:lnTo>
                      <a:close/>
                    </a:path>
                  </a:pathLst>
                </a:custGeom>
                <a:solidFill>
                  <a:schemeClr val="l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1587675" y="2657625"/>
                  <a:ext cx="148200" cy="167950"/>
                </a:xfrm>
                <a:custGeom>
                  <a:avLst/>
                  <a:gdLst/>
                  <a:ahLst/>
                  <a:cxnLst/>
                  <a:rect l="l" t="t" r="r" b="b"/>
                  <a:pathLst>
                    <a:path w="5928" h="6718" extrusionOk="0">
                      <a:moveTo>
                        <a:pt x="1" y="0"/>
                      </a:moveTo>
                      <a:lnTo>
                        <a:pt x="1" y="6718"/>
                      </a:lnTo>
                      <a:lnTo>
                        <a:pt x="5928" y="6718"/>
                      </a:lnTo>
                      <a:lnTo>
                        <a:pt x="1" y="0"/>
                      </a:lnTo>
                      <a:close/>
                    </a:path>
                  </a:pathLst>
                </a:custGeom>
                <a:solidFill>
                  <a:schemeClr val="l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1162150" y="2871925"/>
                  <a:ext cx="448350" cy="25"/>
                </a:xfrm>
                <a:custGeom>
                  <a:avLst/>
                  <a:gdLst/>
                  <a:ahLst/>
                  <a:cxnLst/>
                  <a:rect l="l" t="t" r="r" b="b"/>
                  <a:pathLst>
                    <a:path w="17934" h="1" fill="none" extrusionOk="0">
                      <a:moveTo>
                        <a:pt x="0" y="0"/>
                      </a:moveTo>
                      <a:lnTo>
                        <a:pt x="17934"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8"/>
                <p:cNvSpPr/>
                <p:nvPr/>
              </p:nvSpPr>
              <p:spPr>
                <a:xfrm>
                  <a:off x="1162150" y="2928150"/>
                  <a:ext cx="448350" cy="25"/>
                </a:xfrm>
                <a:custGeom>
                  <a:avLst/>
                  <a:gdLst/>
                  <a:ahLst/>
                  <a:cxnLst/>
                  <a:rect l="l" t="t" r="r" b="b"/>
                  <a:pathLst>
                    <a:path w="17934" h="1" fill="none" extrusionOk="0">
                      <a:moveTo>
                        <a:pt x="0" y="0"/>
                      </a:moveTo>
                      <a:lnTo>
                        <a:pt x="17934"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a:off x="1162150" y="2984375"/>
                  <a:ext cx="448350" cy="25"/>
                </a:xfrm>
                <a:custGeom>
                  <a:avLst/>
                  <a:gdLst/>
                  <a:ahLst/>
                  <a:cxnLst/>
                  <a:rect l="l" t="t" r="r" b="b"/>
                  <a:pathLst>
                    <a:path w="17934" h="1" fill="none" extrusionOk="0">
                      <a:moveTo>
                        <a:pt x="0" y="1"/>
                      </a:moveTo>
                      <a:lnTo>
                        <a:pt x="17934"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1162150" y="3040600"/>
                  <a:ext cx="448350" cy="25"/>
                </a:xfrm>
                <a:custGeom>
                  <a:avLst/>
                  <a:gdLst/>
                  <a:ahLst/>
                  <a:cxnLst/>
                  <a:rect l="l" t="t" r="r" b="b"/>
                  <a:pathLst>
                    <a:path w="17934" h="1" fill="none" extrusionOk="0">
                      <a:moveTo>
                        <a:pt x="0" y="1"/>
                      </a:moveTo>
                      <a:lnTo>
                        <a:pt x="17934"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1162150" y="3096850"/>
                  <a:ext cx="448350" cy="25"/>
                </a:xfrm>
                <a:custGeom>
                  <a:avLst/>
                  <a:gdLst/>
                  <a:ahLst/>
                  <a:cxnLst/>
                  <a:rect l="l" t="t" r="r" b="b"/>
                  <a:pathLst>
                    <a:path w="17934" h="1" fill="none" extrusionOk="0">
                      <a:moveTo>
                        <a:pt x="0" y="0"/>
                      </a:moveTo>
                      <a:lnTo>
                        <a:pt x="17934"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1162150" y="3153075"/>
                  <a:ext cx="448350" cy="25"/>
                </a:xfrm>
                <a:custGeom>
                  <a:avLst/>
                  <a:gdLst/>
                  <a:ahLst/>
                  <a:cxnLst/>
                  <a:rect l="l" t="t" r="r" b="b"/>
                  <a:pathLst>
                    <a:path w="17934" h="1" fill="none" extrusionOk="0">
                      <a:moveTo>
                        <a:pt x="0" y="0"/>
                      </a:moveTo>
                      <a:lnTo>
                        <a:pt x="17934"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
                <p:cNvSpPr/>
                <p:nvPr/>
              </p:nvSpPr>
              <p:spPr>
                <a:xfrm>
                  <a:off x="1162150" y="3208550"/>
                  <a:ext cx="448350" cy="25"/>
                </a:xfrm>
                <a:custGeom>
                  <a:avLst/>
                  <a:gdLst/>
                  <a:ahLst/>
                  <a:cxnLst/>
                  <a:rect l="l" t="t" r="r" b="b"/>
                  <a:pathLst>
                    <a:path w="17934" h="1" fill="none" extrusionOk="0">
                      <a:moveTo>
                        <a:pt x="0" y="0"/>
                      </a:moveTo>
                      <a:lnTo>
                        <a:pt x="17934"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8"/>
                <p:cNvSpPr/>
                <p:nvPr/>
              </p:nvSpPr>
              <p:spPr>
                <a:xfrm>
                  <a:off x="1162150" y="3264775"/>
                  <a:ext cx="448350" cy="25"/>
                </a:xfrm>
                <a:custGeom>
                  <a:avLst/>
                  <a:gdLst/>
                  <a:ahLst/>
                  <a:cxnLst/>
                  <a:rect l="l" t="t" r="r" b="b"/>
                  <a:pathLst>
                    <a:path w="17934" h="1" fill="none" extrusionOk="0">
                      <a:moveTo>
                        <a:pt x="0" y="1"/>
                      </a:moveTo>
                      <a:lnTo>
                        <a:pt x="17934"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8"/>
                <p:cNvSpPr/>
                <p:nvPr/>
              </p:nvSpPr>
              <p:spPr>
                <a:xfrm>
                  <a:off x="1162150" y="3321000"/>
                  <a:ext cx="448350" cy="25"/>
                </a:xfrm>
                <a:custGeom>
                  <a:avLst/>
                  <a:gdLst/>
                  <a:ahLst/>
                  <a:cxnLst/>
                  <a:rect l="l" t="t" r="r" b="b"/>
                  <a:pathLst>
                    <a:path w="17934" h="1" fill="none" extrusionOk="0">
                      <a:moveTo>
                        <a:pt x="0" y="1"/>
                      </a:moveTo>
                      <a:lnTo>
                        <a:pt x="17934"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8"/>
                <p:cNvSpPr/>
                <p:nvPr/>
              </p:nvSpPr>
              <p:spPr>
                <a:xfrm>
                  <a:off x="1162150" y="3377250"/>
                  <a:ext cx="448350" cy="25"/>
                </a:xfrm>
                <a:custGeom>
                  <a:avLst/>
                  <a:gdLst/>
                  <a:ahLst/>
                  <a:cxnLst/>
                  <a:rect l="l" t="t" r="r" b="b"/>
                  <a:pathLst>
                    <a:path w="17934" h="1" fill="none" extrusionOk="0">
                      <a:moveTo>
                        <a:pt x="0" y="0"/>
                      </a:moveTo>
                      <a:lnTo>
                        <a:pt x="17934"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8"/>
                <p:cNvSpPr/>
                <p:nvPr/>
              </p:nvSpPr>
              <p:spPr>
                <a:xfrm>
                  <a:off x="1162150" y="3433475"/>
                  <a:ext cx="448350" cy="25"/>
                </a:xfrm>
                <a:custGeom>
                  <a:avLst/>
                  <a:gdLst/>
                  <a:ahLst/>
                  <a:cxnLst/>
                  <a:rect l="l" t="t" r="r" b="b"/>
                  <a:pathLst>
                    <a:path w="17934" h="1" fill="none" extrusionOk="0">
                      <a:moveTo>
                        <a:pt x="0" y="0"/>
                      </a:moveTo>
                      <a:lnTo>
                        <a:pt x="17934"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4" name="Google Shape;434;p8"/>
            <p:cNvGrpSpPr/>
            <p:nvPr/>
          </p:nvGrpSpPr>
          <p:grpSpPr>
            <a:xfrm>
              <a:off x="7128943" y="635650"/>
              <a:ext cx="1658135" cy="306250"/>
              <a:chOff x="7170195" y="4417350"/>
              <a:chExt cx="1658135" cy="306250"/>
            </a:xfrm>
          </p:grpSpPr>
          <p:sp>
            <p:nvSpPr>
              <p:cNvPr id="435" name="Google Shape;435;p8"/>
              <p:cNvSpPr/>
              <p:nvPr/>
            </p:nvSpPr>
            <p:spPr>
              <a:xfrm>
                <a:off x="7170195" y="4417350"/>
                <a:ext cx="1658135" cy="306250"/>
              </a:xfrm>
              <a:custGeom>
                <a:avLst/>
                <a:gdLst/>
                <a:ahLst/>
                <a:cxnLst/>
                <a:rect l="l" t="t" r="r" b="b"/>
                <a:pathLst>
                  <a:path w="51431" h="12250" extrusionOk="0">
                    <a:moveTo>
                      <a:pt x="1" y="0"/>
                    </a:moveTo>
                    <a:lnTo>
                      <a:pt x="1" y="12250"/>
                    </a:lnTo>
                    <a:lnTo>
                      <a:pt x="51430" y="12250"/>
                    </a:lnTo>
                    <a:lnTo>
                      <a:pt x="51430" y="0"/>
                    </a:lnTo>
                    <a:close/>
                  </a:path>
                </a:pathLst>
              </a:custGeom>
              <a:solidFill>
                <a:schemeClr val="accent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6" name="Google Shape;436;p8"/>
              <p:cNvGrpSpPr/>
              <p:nvPr/>
            </p:nvGrpSpPr>
            <p:grpSpPr>
              <a:xfrm flipH="1">
                <a:off x="7234397" y="4500798"/>
                <a:ext cx="560767" cy="139276"/>
                <a:chOff x="4771000" y="1122848"/>
                <a:chExt cx="560767" cy="139276"/>
              </a:xfrm>
            </p:grpSpPr>
            <p:grpSp>
              <p:nvGrpSpPr>
                <p:cNvPr id="437" name="Google Shape;437;p8"/>
                <p:cNvGrpSpPr/>
                <p:nvPr/>
              </p:nvGrpSpPr>
              <p:grpSpPr>
                <a:xfrm>
                  <a:off x="5192567" y="1122848"/>
                  <a:ext cx="139200" cy="139200"/>
                  <a:chOff x="5192567" y="1122848"/>
                  <a:chExt cx="139200" cy="139200"/>
                </a:xfrm>
              </p:grpSpPr>
              <p:sp>
                <p:nvSpPr>
                  <p:cNvPr id="438" name="Google Shape;438;p8"/>
                  <p:cNvSpPr/>
                  <p:nvPr/>
                </p:nvSpPr>
                <p:spPr>
                  <a:xfrm>
                    <a:off x="5192567" y="1122848"/>
                    <a:ext cx="139200" cy="1392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8"/>
                  <p:cNvSpPr/>
                  <p:nvPr/>
                </p:nvSpPr>
                <p:spPr>
                  <a:xfrm rot="5400000">
                    <a:off x="5234842" y="1164441"/>
                    <a:ext cx="54682" cy="54682"/>
                  </a:xfrm>
                  <a:custGeom>
                    <a:avLst/>
                    <a:gdLst/>
                    <a:ahLst/>
                    <a:cxnLst/>
                    <a:rect l="l" t="t" r="r" b="b"/>
                    <a:pathLst>
                      <a:path w="1825" h="1825" fill="none" extrusionOk="0">
                        <a:moveTo>
                          <a:pt x="1824" y="0"/>
                        </a:moveTo>
                        <a:lnTo>
                          <a:pt x="1"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8"/>
                  <p:cNvSpPr/>
                  <p:nvPr/>
                </p:nvSpPr>
                <p:spPr>
                  <a:xfrm rot="5400000">
                    <a:off x="5234842" y="1164441"/>
                    <a:ext cx="54682" cy="54682"/>
                  </a:xfrm>
                  <a:custGeom>
                    <a:avLst/>
                    <a:gdLst/>
                    <a:ahLst/>
                    <a:cxnLst/>
                    <a:rect l="l" t="t" r="r" b="b"/>
                    <a:pathLst>
                      <a:path w="1825" h="1825" fill="none" extrusionOk="0">
                        <a:moveTo>
                          <a:pt x="1" y="0"/>
                        </a:moveTo>
                        <a:lnTo>
                          <a:pt x="1824"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1" name="Google Shape;441;p8"/>
                <p:cNvGrpSpPr/>
                <p:nvPr/>
              </p:nvGrpSpPr>
              <p:grpSpPr>
                <a:xfrm>
                  <a:off x="4771000" y="1122849"/>
                  <a:ext cx="139200" cy="139200"/>
                  <a:chOff x="5192500" y="1122925"/>
                  <a:chExt cx="139200" cy="139200"/>
                </a:xfrm>
              </p:grpSpPr>
              <p:sp>
                <p:nvSpPr>
                  <p:cNvPr id="442" name="Google Shape;442;p8"/>
                  <p:cNvSpPr/>
                  <p:nvPr/>
                </p:nvSpPr>
                <p:spPr>
                  <a:xfrm>
                    <a:off x="5192500" y="1122925"/>
                    <a:ext cx="139200" cy="1392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8"/>
                  <p:cNvSpPr/>
                  <p:nvPr/>
                </p:nvSpPr>
                <p:spPr>
                  <a:xfrm rot="2700000">
                    <a:off x="5234299" y="1164701"/>
                    <a:ext cx="54684" cy="54684"/>
                  </a:xfrm>
                  <a:custGeom>
                    <a:avLst/>
                    <a:gdLst/>
                    <a:ahLst/>
                    <a:cxnLst/>
                    <a:rect l="l" t="t" r="r" b="b"/>
                    <a:pathLst>
                      <a:path w="1825" h="1825" fill="none" extrusionOk="0">
                        <a:moveTo>
                          <a:pt x="1824" y="0"/>
                        </a:moveTo>
                        <a:lnTo>
                          <a:pt x="1"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8"/>
                <p:cNvGrpSpPr/>
                <p:nvPr/>
              </p:nvGrpSpPr>
              <p:grpSpPr>
                <a:xfrm>
                  <a:off x="4981783" y="1122924"/>
                  <a:ext cx="139200" cy="139200"/>
                  <a:chOff x="4981783" y="1122924"/>
                  <a:chExt cx="139200" cy="139200"/>
                </a:xfrm>
              </p:grpSpPr>
              <p:sp>
                <p:nvSpPr>
                  <p:cNvPr id="445" name="Google Shape;445;p8"/>
                  <p:cNvSpPr/>
                  <p:nvPr/>
                </p:nvSpPr>
                <p:spPr>
                  <a:xfrm>
                    <a:off x="4981783" y="1122924"/>
                    <a:ext cx="139200" cy="1392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8"/>
                  <p:cNvSpPr/>
                  <p:nvPr/>
                </p:nvSpPr>
                <p:spPr>
                  <a:xfrm>
                    <a:off x="5026333" y="1167474"/>
                    <a:ext cx="50100" cy="5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47" name="Google Shape;447;p8"/>
            <p:cNvGrpSpPr/>
            <p:nvPr/>
          </p:nvGrpSpPr>
          <p:grpSpPr>
            <a:xfrm>
              <a:off x="1218088" y="4499852"/>
              <a:ext cx="7568755" cy="336944"/>
              <a:chOff x="2258298" y="4063193"/>
              <a:chExt cx="3784567" cy="336944"/>
            </a:xfrm>
          </p:grpSpPr>
          <p:cxnSp>
            <p:nvCxnSpPr>
              <p:cNvPr id="448" name="Google Shape;448;p8"/>
              <p:cNvCxnSpPr/>
              <p:nvPr/>
            </p:nvCxnSpPr>
            <p:spPr>
              <a:xfrm>
                <a:off x="2258365" y="4231665"/>
                <a:ext cx="3784500" cy="0"/>
              </a:xfrm>
              <a:prstGeom prst="straightConnector1">
                <a:avLst/>
              </a:prstGeom>
              <a:noFill/>
              <a:ln w="19050" cap="flat" cmpd="sng">
                <a:solidFill>
                  <a:schemeClr val="lt2"/>
                </a:solidFill>
                <a:prstDash val="dot"/>
                <a:round/>
                <a:headEnd type="none" w="med" len="med"/>
                <a:tailEnd type="none" w="med" len="med"/>
              </a:ln>
            </p:spPr>
          </p:cxnSp>
          <p:cxnSp>
            <p:nvCxnSpPr>
              <p:cNvPr id="449" name="Google Shape;449;p8"/>
              <p:cNvCxnSpPr/>
              <p:nvPr/>
            </p:nvCxnSpPr>
            <p:spPr>
              <a:xfrm>
                <a:off x="2258365" y="4400137"/>
                <a:ext cx="3784500" cy="0"/>
              </a:xfrm>
              <a:prstGeom prst="straightConnector1">
                <a:avLst/>
              </a:prstGeom>
              <a:noFill/>
              <a:ln w="19050" cap="flat" cmpd="sng">
                <a:solidFill>
                  <a:schemeClr val="lt2"/>
                </a:solidFill>
                <a:prstDash val="dot"/>
                <a:round/>
                <a:headEnd type="none" w="med" len="med"/>
                <a:tailEnd type="none" w="med" len="med"/>
              </a:ln>
            </p:spPr>
          </p:cxnSp>
          <p:cxnSp>
            <p:nvCxnSpPr>
              <p:cNvPr id="450" name="Google Shape;450;p8"/>
              <p:cNvCxnSpPr/>
              <p:nvPr/>
            </p:nvCxnSpPr>
            <p:spPr>
              <a:xfrm>
                <a:off x="2258298" y="4063193"/>
                <a:ext cx="3784500" cy="0"/>
              </a:xfrm>
              <a:prstGeom prst="straightConnector1">
                <a:avLst/>
              </a:prstGeom>
              <a:noFill/>
              <a:ln w="19050" cap="flat" cmpd="sng">
                <a:solidFill>
                  <a:schemeClr val="lt2"/>
                </a:solidFill>
                <a:prstDash val="dot"/>
                <a:round/>
                <a:headEnd type="none" w="med" len="med"/>
                <a:tailEnd type="none" w="med" len="med"/>
              </a:ln>
            </p:spPr>
          </p:cxnSp>
        </p:grpSp>
        <p:grpSp>
          <p:nvGrpSpPr>
            <p:cNvPr id="451" name="Google Shape;451;p8"/>
            <p:cNvGrpSpPr/>
            <p:nvPr/>
          </p:nvGrpSpPr>
          <p:grpSpPr>
            <a:xfrm>
              <a:off x="8114425" y="1086911"/>
              <a:ext cx="672653" cy="3220538"/>
              <a:chOff x="8114425" y="1088874"/>
              <a:chExt cx="672653" cy="3220538"/>
            </a:xfrm>
          </p:grpSpPr>
          <p:sp>
            <p:nvSpPr>
              <p:cNvPr id="452" name="Google Shape;452;p8"/>
              <p:cNvSpPr/>
              <p:nvPr/>
            </p:nvSpPr>
            <p:spPr>
              <a:xfrm rot="-5400000">
                <a:off x="6840483" y="2362817"/>
                <a:ext cx="3220538" cy="672652"/>
              </a:xfrm>
              <a:custGeom>
                <a:avLst/>
                <a:gdLst/>
                <a:ahLst/>
                <a:cxnLst/>
                <a:rect l="l" t="t" r="r" b="b"/>
                <a:pathLst>
                  <a:path w="82525" h="9485" extrusionOk="0">
                    <a:moveTo>
                      <a:pt x="0" y="1"/>
                    </a:moveTo>
                    <a:lnTo>
                      <a:pt x="0" y="9484"/>
                    </a:lnTo>
                    <a:lnTo>
                      <a:pt x="82525" y="9484"/>
                    </a:lnTo>
                    <a:lnTo>
                      <a:pt x="82525" y="1"/>
                    </a:lnTo>
                    <a:close/>
                  </a:path>
                </a:pathLst>
              </a:custGeom>
              <a:solidFill>
                <a:schemeClr val="accent3"/>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8"/>
              <p:cNvSpPr/>
              <p:nvPr/>
            </p:nvSpPr>
            <p:spPr>
              <a:xfrm rot="-5400000">
                <a:off x="8387497" y="3909820"/>
                <a:ext cx="126509" cy="672652"/>
              </a:xfrm>
              <a:custGeom>
                <a:avLst/>
                <a:gdLst/>
                <a:ahLst/>
                <a:cxnLst/>
                <a:rect l="l" t="t" r="r" b="b"/>
                <a:pathLst>
                  <a:path w="3466" h="9485" extrusionOk="0">
                    <a:moveTo>
                      <a:pt x="0" y="1"/>
                    </a:moveTo>
                    <a:lnTo>
                      <a:pt x="0" y="9484"/>
                    </a:lnTo>
                    <a:lnTo>
                      <a:pt x="3466" y="9484"/>
                    </a:lnTo>
                    <a:lnTo>
                      <a:pt x="3466" y="1"/>
                    </a:lnTo>
                    <a:close/>
                  </a:path>
                </a:pathLst>
              </a:custGeom>
              <a:solidFill>
                <a:schemeClr val="lt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8"/>
              <p:cNvSpPr/>
              <p:nvPr/>
            </p:nvSpPr>
            <p:spPr>
              <a:xfrm rot="-5400000">
                <a:off x="8387497" y="3659693"/>
                <a:ext cx="126509" cy="672652"/>
              </a:xfrm>
              <a:custGeom>
                <a:avLst/>
                <a:gdLst/>
                <a:ahLst/>
                <a:cxnLst/>
                <a:rect l="l" t="t" r="r" b="b"/>
                <a:pathLst>
                  <a:path w="3466" h="9485" extrusionOk="0">
                    <a:moveTo>
                      <a:pt x="0" y="1"/>
                    </a:moveTo>
                    <a:lnTo>
                      <a:pt x="0" y="9484"/>
                    </a:lnTo>
                    <a:lnTo>
                      <a:pt x="3466" y="9484"/>
                    </a:lnTo>
                    <a:lnTo>
                      <a:pt x="3466" y="1"/>
                    </a:lnTo>
                    <a:close/>
                  </a:path>
                </a:pathLst>
              </a:custGeom>
              <a:solidFill>
                <a:schemeClr val="lt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8"/>
              <p:cNvSpPr/>
              <p:nvPr/>
            </p:nvSpPr>
            <p:spPr>
              <a:xfrm rot="-5400000">
                <a:off x="8387497" y="3409567"/>
                <a:ext cx="126509" cy="672652"/>
              </a:xfrm>
              <a:custGeom>
                <a:avLst/>
                <a:gdLst/>
                <a:ahLst/>
                <a:cxnLst/>
                <a:rect l="l" t="t" r="r" b="b"/>
                <a:pathLst>
                  <a:path w="3466" h="9485" extrusionOk="0">
                    <a:moveTo>
                      <a:pt x="0" y="1"/>
                    </a:moveTo>
                    <a:lnTo>
                      <a:pt x="0" y="9484"/>
                    </a:lnTo>
                    <a:lnTo>
                      <a:pt x="3465" y="9484"/>
                    </a:lnTo>
                    <a:lnTo>
                      <a:pt x="3465" y="1"/>
                    </a:lnTo>
                    <a:close/>
                  </a:path>
                </a:pathLst>
              </a:custGeom>
              <a:solidFill>
                <a:schemeClr val="lt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8"/>
              <p:cNvSpPr/>
              <p:nvPr/>
            </p:nvSpPr>
            <p:spPr>
              <a:xfrm rot="-5400000">
                <a:off x="8387497" y="3159440"/>
                <a:ext cx="126509" cy="672652"/>
              </a:xfrm>
              <a:custGeom>
                <a:avLst/>
                <a:gdLst/>
                <a:ahLst/>
                <a:cxnLst/>
                <a:rect l="l" t="t" r="r" b="b"/>
                <a:pathLst>
                  <a:path w="3466" h="9485" extrusionOk="0">
                    <a:moveTo>
                      <a:pt x="0" y="1"/>
                    </a:moveTo>
                    <a:lnTo>
                      <a:pt x="0" y="9484"/>
                    </a:lnTo>
                    <a:lnTo>
                      <a:pt x="3465" y="9484"/>
                    </a:lnTo>
                    <a:lnTo>
                      <a:pt x="3465" y="1"/>
                    </a:lnTo>
                    <a:close/>
                  </a:path>
                </a:pathLst>
              </a:custGeom>
              <a:solidFill>
                <a:schemeClr val="lt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8"/>
              <p:cNvSpPr/>
              <p:nvPr/>
            </p:nvSpPr>
            <p:spPr>
              <a:xfrm rot="-5400000">
                <a:off x="8387497" y="2909314"/>
                <a:ext cx="126509" cy="672652"/>
              </a:xfrm>
              <a:custGeom>
                <a:avLst/>
                <a:gdLst/>
                <a:ahLst/>
                <a:cxnLst/>
                <a:rect l="l" t="t" r="r" b="b"/>
                <a:pathLst>
                  <a:path w="3466" h="9485" extrusionOk="0">
                    <a:moveTo>
                      <a:pt x="0" y="1"/>
                    </a:moveTo>
                    <a:lnTo>
                      <a:pt x="0" y="9484"/>
                    </a:lnTo>
                    <a:lnTo>
                      <a:pt x="3465" y="9484"/>
                    </a:lnTo>
                    <a:lnTo>
                      <a:pt x="3465" y="1"/>
                    </a:lnTo>
                    <a:close/>
                  </a:path>
                </a:pathLst>
              </a:custGeom>
              <a:solidFill>
                <a:schemeClr val="lt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8"/>
              <p:cNvSpPr/>
              <p:nvPr/>
            </p:nvSpPr>
            <p:spPr>
              <a:xfrm rot="-5400000">
                <a:off x="8387478" y="2659169"/>
                <a:ext cx="126545" cy="672652"/>
              </a:xfrm>
              <a:custGeom>
                <a:avLst/>
                <a:gdLst/>
                <a:ahLst/>
                <a:cxnLst/>
                <a:rect l="l" t="t" r="r" b="b"/>
                <a:pathLst>
                  <a:path w="3467" h="9485" extrusionOk="0">
                    <a:moveTo>
                      <a:pt x="1" y="1"/>
                    </a:moveTo>
                    <a:lnTo>
                      <a:pt x="1" y="9484"/>
                    </a:lnTo>
                    <a:lnTo>
                      <a:pt x="3466" y="9484"/>
                    </a:lnTo>
                    <a:lnTo>
                      <a:pt x="3466" y="1"/>
                    </a:lnTo>
                    <a:close/>
                  </a:path>
                </a:pathLst>
              </a:custGeom>
              <a:solidFill>
                <a:schemeClr val="lt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8"/>
              <p:cNvSpPr/>
              <p:nvPr/>
            </p:nvSpPr>
            <p:spPr>
              <a:xfrm rot="-5400000">
                <a:off x="8387497" y="2409025"/>
                <a:ext cx="126509" cy="672652"/>
              </a:xfrm>
              <a:custGeom>
                <a:avLst/>
                <a:gdLst/>
                <a:ahLst/>
                <a:cxnLst/>
                <a:rect l="l" t="t" r="r" b="b"/>
                <a:pathLst>
                  <a:path w="3466" h="9485" extrusionOk="0">
                    <a:moveTo>
                      <a:pt x="1" y="1"/>
                    </a:moveTo>
                    <a:lnTo>
                      <a:pt x="1" y="9484"/>
                    </a:lnTo>
                    <a:lnTo>
                      <a:pt x="3466" y="9484"/>
                    </a:lnTo>
                    <a:lnTo>
                      <a:pt x="3466" y="1"/>
                    </a:lnTo>
                    <a:close/>
                  </a:path>
                </a:pathLst>
              </a:custGeom>
              <a:solidFill>
                <a:schemeClr val="lt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0"/>
        <p:cNvGrpSpPr/>
        <p:nvPr/>
      </p:nvGrpSpPr>
      <p:grpSpPr>
        <a:xfrm>
          <a:off x="0" y="0"/>
          <a:ext cx="0" cy="0"/>
          <a:chOff x="0" y="0"/>
          <a:chExt cx="0" cy="0"/>
        </a:xfrm>
      </p:grpSpPr>
      <p:sp>
        <p:nvSpPr>
          <p:cNvPr id="461" name="Google Shape;461;p9"/>
          <p:cNvSpPr txBox="1">
            <a:spLocks noGrp="1"/>
          </p:cNvSpPr>
          <p:nvPr>
            <p:ph type="title"/>
          </p:nvPr>
        </p:nvSpPr>
        <p:spPr>
          <a:xfrm>
            <a:off x="1512872" y="1830478"/>
            <a:ext cx="2848800" cy="9225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SzPts val="3200"/>
              <a:buNone/>
              <a:defRPr/>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462" name="Google Shape;462;p9"/>
          <p:cNvSpPr txBox="1">
            <a:spLocks noGrp="1"/>
          </p:cNvSpPr>
          <p:nvPr>
            <p:ph type="subTitle" idx="1"/>
          </p:nvPr>
        </p:nvSpPr>
        <p:spPr>
          <a:xfrm>
            <a:off x="1512872" y="2782950"/>
            <a:ext cx="2848800" cy="1045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endParaRPr/>
          </a:p>
        </p:txBody>
      </p:sp>
      <p:grpSp>
        <p:nvGrpSpPr>
          <p:cNvPr id="463" name="Google Shape;463;p9"/>
          <p:cNvGrpSpPr/>
          <p:nvPr/>
        </p:nvGrpSpPr>
        <p:grpSpPr>
          <a:xfrm>
            <a:off x="76247" y="76200"/>
            <a:ext cx="8991506" cy="4991091"/>
            <a:chOff x="76247" y="76200"/>
            <a:chExt cx="8991506" cy="4991091"/>
          </a:xfrm>
        </p:grpSpPr>
        <p:sp>
          <p:nvSpPr>
            <p:cNvPr id="464" name="Google Shape;464;p9"/>
            <p:cNvSpPr/>
            <p:nvPr/>
          </p:nvSpPr>
          <p:spPr>
            <a:xfrm>
              <a:off x="76272" y="76209"/>
              <a:ext cx="8991482" cy="4991083"/>
            </a:xfrm>
            <a:custGeom>
              <a:avLst/>
              <a:gdLst/>
              <a:ahLst/>
              <a:cxnLst/>
              <a:rect l="l" t="t" r="r" b="b"/>
              <a:pathLst>
                <a:path w="99972" h="49424" extrusionOk="0">
                  <a:moveTo>
                    <a:pt x="0" y="1"/>
                  </a:moveTo>
                  <a:lnTo>
                    <a:pt x="0" y="49424"/>
                  </a:lnTo>
                  <a:lnTo>
                    <a:pt x="99972" y="49424"/>
                  </a:lnTo>
                  <a:lnTo>
                    <a:pt x="99972" y="1"/>
                  </a:ln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5" name="Google Shape;465;p9"/>
            <p:cNvGrpSpPr/>
            <p:nvPr/>
          </p:nvGrpSpPr>
          <p:grpSpPr>
            <a:xfrm>
              <a:off x="76247" y="76200"/>
              <a:ext cx="8991482" cy="270554"/>
              <a:chOff x="495040" y="1057247"/>
              <a:chExt cx="8991482" cy="270554"/>
            </a:xfrm>
          </p:grpSpPr>
          <p:sp>
            <p:nvSpPr>
              <p:cNvPr id="466" name="Google Shape;466;p9"/>
              <p:cNvSpPr/>
              <p:nvPr/>
            </p:nvSpPr>
            <p:spPr>
              <a:xfrm flipH="1">
                <a:off x="495040" y="1057247"/>
                <a:ext cx="8991482" cy="270554"/>
              </a:xfrm>
              <a:custGeom>
                <a:avLst/>
                <a:gdLst/>
                <a:ahLst/>
                <a:cxnLst/>
                <a:rect l="l" t="t" r="r" b="b"/>
                <a:pathLst>
                  <a:path w="99972" h="9029" extrusionOk="0">
                    <a:moveTo>
                      <a:pt x="0" y="1"/>
                    </a:moveTo>
                    <a:lnTo>
                      <a:pt x="0" y="9028"/>
                    </a:lnTo>
                    <a:lnTo>
                      <a:pt x="99972" y="9028"/>
                    </a:lnTo>
                    <a:lnTo>
                      <a:pt x="99972" y="1"/>
                    </a:lnTo>
                    <a:close/>
                  </a:path>
                </a:pathLst>
              </a:custGeom>
              <a:solidFill>
                <a:schemeClr val="l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7" name="Google Shape;467;p9"/>
              <p:cNvGrpSpPr/>
              <p:nvPr/>
            </p:nvGrpSpPr>
            <p:grpSpPr>
              <a:xfrm flipH="1">
                <a:off x="559172" y="1122848"/>
                <a:ext cx="560767" cy="139276"/>
                <a:chOff x="4771000" y="1122848"/>
                <a:chExt cx="560767" cy="139276"/>
              </a:xfrm>
            </p:grpSpPr>
            <p:grpSp>
              <p:nvGrpSpPr>
                <p:cNvPr id="468" name="Google Shape;468;p9"/>
                <p:cNvGrpSpPr/>
                <p:nvPr/>
              </p:nvGrpSpPr>
              <p:grpSpPr>
                <a:xfrm>
                  <a:off x="5192567" y="1122848"/>
                  <a:ext cx="139200" cy="139200"/>
                  <a:chOff x="5192567" y="1122848"/>
                  <a:chExt cx="139200" cy="139200"/>
                </a:xfrm>
              </p:grpSpPr>
              <p:sp>
                <p:nvSpPr>
                  <p:cNvPr id="469" name="Google Shape;469;p9"/>
                  <p:cNvSpPr/>
                  <p:nvPr/>
                </p:nvSpPr>
                <p:spPr>
                  <a:xfrm>
                    <a:off x="5192567" y="1122848"/>
                    <a:ext cx="139200" cy="1392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9"/>
                  <p:cNvSpPr/>
                  <p:nvPr/>
                </p:nvSpPr>
                <p:spPr>
                  <a:xfrm rot="5400000">
                    <a:off x="5234842" y="1164441"/>
                    <a:ext cx="54682" cy="54682"/>
                  </a:xfrm>
                  <a:custGeom>
                    <a:avLst/>
                    <a:gdLst/>
                    <a:ahLst/>
                    <a:cxnLst/>
                    <a:rect l="l" t="t" r="r" b="b"/>
                    <a:pathLst>
                      <a:path w="1825" h="1825" fill="none" extrusionOk="0">
                        <a:moveTo>
                          <a:pt x="1824" y="0"/>
                        </a:moveTo>
                        <a:lnTo>
                          <a:pt x="1"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9"/>
                  <p:cNvSpPr/>
                  <p:nvPr/>
                </p:nvSpPr>
                <p:spPr>
                  <a:xfrm rot="5400000">
                    <a:off x="5234842" y="1164441"/>
                    <a:ext cx="54682" cy="54682"/>
                  </a:xfrm>
                  <a:custGeom>
                    <a:avLst/>
                    <a:gdLst/>
                    <a:ahLst/>
                    <a:cxnLst/>
                    <a:rect l="l" t="t" r="r" b="b"/>
                    <a:pathLst>
                      <a:path w="1825" h="1825" fill="none" extrusionOk="0">
                        <a:moveTo>
                          <a:pt x="1" y="0"/>
                        </a:moveTo>
                        <a:lnTo>
                          <a:pt x="1824"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 name="Google Shape;472;p9"/>
                <p:cNvGrpSpPr/>
                <p:nvPr/>
              </p:nvGrpSpPr>
              <p:grpSpPr>
                <a:xfrm>
                  <a:off x="4771000" y="1122849"/>
                  <a:ext cx="139200" cy="139200"/>
                  <a:chOff x="5192500" y="1122925"/>
                  <a:chExt cx="139200" cy="139200"/>
                </a:xfrm>
              </p:grpSpPr>
              <p:sp>
                <p:nvSpPr>
                  <p:cNvPr id="473" name="Google Shape;473;p9"/>
                  <p:cNvSpPr/>
                  <p:nvPr/>
                </p:nvSpPr>
                <p:spPr>
                  <a:xfrm>
                    <a:off x="5192500" y="1122925"/>
                    <a:ext cx="139200" cy="1392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9"/>
                  <p:cNvSpPr/>
                  <p:nvPr/>
                </p:nvSpPr>
                <p:spPr>
                  <a:xfrm rot="2700000">
                    <a:off x="5234299" y="1164701"/>
                    <a:ext cx="54684" cy="54684"/>
                  </a:xfrm>
                  <a:custGeom>
                    <a:avLst/>
                    <a:gdLst/>
                    <a:ahLst/>
                    <a:cxnLst/>
                    <a:rect l="l" t="t" r="r" b="b"/>
                    <a:pathLst>
                      <a:path w="1825" h="1825" fill="none" extrusionOk="0">
                        <a:moveTo>
                          <a:pt x="1824" y="0"/>
                        </a:moveTo>
                        <a:lnTo>
                          <a:pt x="1"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 name="Google Shape;475;p9"/>
                <p:cNvGrpSpPr/>
                <p:nvPr/>
              </p:nvGrpSpPr>
              <p:grpSpPr>
                <a:xfrm>
                  <a:off x="4981783" y="1122924"/>
                  <a:ext cx="139200" cy="139200"/>
                  <a:chOff x="4981783" y="1122924"/>
                  <a:chExt cx="139200" cy="139200"/>
                </a:xfrm>
              </p:grpSpPr>
              <p:sp>
                <p:nvSpPr>
                  <p:cNvPr id="476" name="Google Shape;476;p9"/>
                  <p:cNvSpPr/>
                  <p:nvPr/>
                </p:nvSpPr>
                <p:spPr>
                  <a:xfrm>
                    <a:off x="4981783" y="1122924"/>
                    <a:ext cx="139200" cy="1392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9"/>
                  <p:cNvSpPr/>
                  <p:nvPr/>
                </p:nvSpPr>
                <p:spPr>
                  <a:xfrm>
                    <a:off x="5026333" y="1167474"/>
                    <a:ext cx="50100" cy="5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478" name="Google Shape;478;p9"/>
          <p:cNvGrpSpPr/>
          <p:nvPr/>
        </p:nvGrpSpPr>
        <p:grpSpPr>
          <a:xfrm>
            <a:off x="240683" y="495891"/>
            <a:ext cx="8404692" cy="4402218"/>
            <a:chOff x="240683" y="495891"/>
            <a:chExt cx="8404692" cy="4402218"/>
          </a:xfrm>
        </p:grpSpPr>
        <p:grpSp>
          <p:nvGrpSpPr>
            <p:cNvPr id="479" name="Google Shape;479;p9"/>
            <p:cNvGrpSpPr/>
            <p:nvPr/>
          </p:nvGrpSpPr>
          <p:grpSpPr>
            <a:xfrm>
              <a:off x="240683" y="495891"/>
              <a:ext cx="8345896" cy="4402218"/>
              <a:chOff x="240683" y="495891"/>
              <a:chExt cx="8345896" cy="4402218"/>
            </a:xfrm>
          </p:grpSpPr>
          <p:grpSp>
            <p:nvGrpSpPr>
              <p:cNvPr id="480" name="Google Shape;480;p9"/>
              <p:cNvGrpSpPr/>
              <p:nvPr/>
            </p:nvGrpSpPr>
            <p:grpSpPr>
              <a:xfrm rot="5400000">
                <a:off x="-1725205" y="2461778"/>
                <a:ext cx="4402218" cy="470443"/>
                <a:chOff x="6856163" y="688475"/>
                <a:chExt cx="2083200" cy="525988"/>
              </a:xfrm>
            </p:grpSpPr>
            <p:cxnSp>
              <p:nvCxnSpPr>
                <p:cNvPr id="481" name="Google Shape;481;p9"/>
                <p:cNvCxnSpPr/>
                <p:nvPr/>
              </p:nvCxnSpPr>
              <p:spPr>
                <a:xfrm>
                  <a:off x="6856163" y="688475"/>
                  <a:ext cx="2083200" cy="0"/>
                </a:xfrm>
                <a:prstGeom prst="straightConnector1">
                  <a:avLst/>
                </a:prstGeom>
                <a:noFill/>
                <a:ln w="19050" cap="flat" cmpd="sng">
                  <a:solidFill>
                    <a:schemeClr val="lt2"/>
                  </a:solidFill>
                  <a:prstDash val="dot"/>
                  <a:round/>
                  <a:headEnd type="none" w="med" len="med"/>
                  <a:tailEnd type="none" w="med" len="med"/>
                </a:ln>
              </p:spPr>
            </p:cxnSp>
            <p:cxnSp>
              <p:nvCxnSpPr>
                <p:cNvPr id="482" name="Google Shape;482;p9"/>
                <p:cNvCxnSpPr/>
                <p:nvPr/>
              </p:nvCxnSpPr>
              <p:spPr>
                <a:xfrm>
                  <a:off x="6856163" y="863804"/>
                  <a:ext cx="2083200" cy="0"/>
                </a:xfrm>
                <a:prstGeom prst="straightConnector1">
                  <a:avLst/>
                </a:prstGeom>
                <a:noFill/>
                <a:ln w="19050" cap="flat" cmpd="sng">
                  <a:solidFill>
                    <a:schemeClr val="lt2"/>
                  </a:solidFill>
                  <a:prstDash val="dot"/>
                  <a:round/>
                  <a:headEnd type="none" w="med" len="med"/>
                  <a:tailEnd type="none" w="med" len="med"/>
                </a:ln>
              </p:spPr>
            </p:cxnSp>
            <p:cxnSp>
              <p:nvCxnSpPr>
                <p:cNvPr id="483" name="Google Shape;483;p9"/>
                <p:cNvCxnSpPr/>
                <p:nvPr/>
              </p:nvCxnSpPr>
              <p:spPr>
                <a:xfrm>
                  <a:off x="6856163" y="1039133"/>
                  <a:ext cx="2083200" cy="0"/>
                </a:xfrm>
                <a:prstGeom prst="straightConnector1">
                  <a:avLst/>
                </a:prstGeom>
                <a:noFill/>
                <a:ln w="19050" cap="flat" cmpd="sng">
                  <a:solidFill>
                    <a:schemeClr val="lt2"/>
                  </a:solidFill>
                  <a:prstDash val="dot"/>
                  <a:round/>
                  <a:headEnd type="none" w="med" len="med"/>
                  <a:tailEnd type="none" w="med" len="med"/>
                </a:ln>
              </p:spPr>
            </p:cxnSp>
            <p:cxnSp>
              <p:nvCxnSpPr>
                <p:cNvPr id="484" name="Google Shape;484;p9"/>
                <p:cNvCxnSpPr/>
                <p:nvPr/>
              </p:nvCxnSpPr>
              <p:spPr>
                <a:xfrm>
                  <a:off x="6856163" y="1214463"/>
                  <a:ext cx="2083200" cy="0"/>
                </a:xfrm>
                <a:prstGeom prst="straightConnector1">
                  <a:avLst/>
                </a:prstGeom>
                <a:noFill/>
                <a:ln w="19050" cap="flat" cmpd="sng">
                  <a:solidFill>
                    <a:schemeClr val="lt2"/>
                  </a:solidFill>
                  <a:prstDash val="dot"/>
                  <a:round/>
                  <a:headEnd type="none" w="med" len="med"/>
                  <a:tailEnd type="none" w="med" len="med"/>
                </a:ln>
              </p:spPr>
            </p:cxnSp>
          </p:grpSp>
          <p:grpSp>
            <p:nvGrpSpPr>
              <p:cNvPr id="485" name="Google Shape;485;p9"/>
              <p:cNvGrpSpPr/>
              <p:nvPr/>
            </p:nvGrpSpPr>
            <p:grpSpPr>
              <a:xfrm>
                <a:off x="8090675" y="1678300"/>
                <a:ext cx="332400" cy="2923200"/>
                <a:chOff x="8090675" y="1678300"/>
                <a:chExt cx="332400" cy="2923200"/>
              </a:xfrm>
            </p:grpSpPr>
            <p:sp>
              <p:nvSpPr>
                <p:cNvPr id="486" name="Google Shape;486;p9"/>
                <p:cNvSpPr/>
                <p:nvPr/>
              </p:nvSpPr>
              <p:spPr>
                <a:xfrm rot="-5400000">
                  <a:off x="6795275" y="2973700"/>
                  <a:ext cx="2923200" cy="3324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7" name="Google Shape;487;p9"/>
                <p:cNvGrpSpPr/>
                <p:nvPr/>
              </p:nvGrpSpPr>
              <p:grpSpPr>
                <a:xfrm rot="-5400000">
                  <a:off x="6913625" y="3071500"/>
                  <a:ext cx="2686500" cy="136800"/>
                  <a:chOff x="5697536" y="4196525"/>
                  <a:chExt cx="2686500" cy="136800"/>
                </a:xfrm>
              </p:grpSpPr>
              <p:cxnSp>
                <p:nvCxnSpPr>
                  <p:cNvPr id="488" name="Google Shape;488;p9"/>
                  <p:cNvCxnSpPr/>
                  <p:nvPr/>
                </p:nvCxnSpPr>
                <p:spPr>
                  <a:xfrm rot="-5400000" flipH="1">
                    <a:off x="7039736" y="2922725"/>
                    <a:ext cx="2100" cy="2686500"/>
                  </a:xfrm>
                  <a:prstGeom prst="straightConnector1">
                    <a:avLst/>
                  </a:prstGeom>
                  <a:noFill/>
                  <a:ln w="19050" cap="flat" cmpd="sng">
                    <a:solidFill>
                      <a:schemeClr val="dk1"/>
                    </a:solidFill>
                    <a:prstDash val="solid"/>
                    <a:round/>
                    <a:headEnd type="none" w="med" len="med"/>
                    <a:tailEnd type="none" w="med" len="med"/>
                  </a:ln>
                </p:spPr>
              </p:cxnSp>
              <p:sp>
                <p:nvSpPr>
                  <p:cNvPr id="489" name="Google Shape;489;p9"/>
                  <p:cNvSpPr/>
                  <p:nvPr/>
                </p:nvSpPr>
                <p:spPr>
                  <a:xfrm>
                    <a:off x="7386600" y="4196525"/>
                    <a:ext cx="136800" cy="136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90" name="Google Shape;490;p9"/>
              <p:cNvSpPr/>
              <p:nvPr/>
            </p:nvSpPr>
            <p:spPr>
              <a:xfrm>
                <a:off x="8243079" y="2706664"/>
                <a:ext cx="343500" cy="476475"/>
              </a:xfrm>
              <a:custGeom>
                <a:avLst/>
                <a:gdLst/>
                <a:ahLst/>
                <a:cxnLst/>
                <a:rect l="l" t="t" r="r" b="b"/>
                <a:pathLst>
                  <a:path w="13740" h="19059" extrusionOk="0">
                    <a:moveTo>
                      <a:pt x="0" y="0"/>
                    </a:moveTo>
                    <a:lnTo>
                      <a:pt x="1945" y="16414"/>
                    </a:lnTo>
                    <a:lnTo>
                      <a:pt x="5350" y="11885"/>
                    </a:lnTo>
                    <a:lnTo>
                      <a:pt x="9149" y="19058"/>
                    </a:lnTo>
                    <a:lnTo>
                      <a:pt x="12949" y="16444"/>
                    </a:lnTo>
                    <a:lnTo>
                      <a:pt x="7812" y="10213"/>
                    </a:lnTo>
                    <a:lnTo>
                      <a:pt x="13739" y="9392"/>
                    </a:lnTo>
                    <a:lnTo>
                      <a:pt x="0" y="0"/>
                    </a:lnTo>
                    <a:close/>
                  </a:path>
                </a:pathLst>
              </a:custGeom>
              <a:solidFill>
                <a:schemeClr val="accen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9"/>
            <p:cNvGrpSpPr/>
            <p:nvPr/>
          </p:nvGrpSpPr>
          <p:grpSpPr>
            <a:xfrm>
              <a:off x="8090675" y="798314"/>
              <a:ext cx="554700" cy="554700"/>
              <a:chOff x="8090675" y="798314"/>
              <a:chExt cx="554700" cy="554700"/>
            </a:xfrm>
          </p:grpSpPr>
          <p:grpSp>
            <p:nvGrpSpPr>
              <p:cNvPr id="492" name="Google Shape;492;p9"/>
              <p:cNvGrpSpPr/>
              <p:nvPr/>
            </p:nvGrpSpPr>
            <p:grpSpPr>
              <a:xfrm>
                <a:off x="8090675" y="798314"/>
                <a:ext cx="554700" cy="554700"/>
                <a:chOff x="-388475" y="881425"/>
                <a:chExt cx="554700" cy="554700"/>
              </a:xfrm>
            </p:grpSpPr>
            <p:sp>
              <p:nvSpPr>
                <p:cNvPr id="493" name="Google Shape;493;p9"/>
                <p:cNvSpPr/>
                <p:nvPr/>
              </p:nvSpPr>
              <p:spPr>
                <a:xfrm>
                  <a:off x="-312275" y="881425"/>
                  <a:ext cx="478500" cy="478500"/>
                </a:xfrm>
                <a:prstGeom prst="wedgeRectCallout">
                  <a:avLst>
                    <a:gd name="adj1" fmla="val -20833"/>
                    <a:gd name="adj2" fmla="val 62500"/>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9"/>
                <p:cNvSpPr/>
                <p:nvPr/>
              </p:nvSpPr>
              <p:spPr>
                <a:xfrm>
                  <a:off x="-388475" y="957625"/>
                  <a:ext cx="478500" cy="478500"/>
                </a:xfrm>
                <a:prstGeom prst="wedgeRectCallout">
                  <a:avLst>
                    <a:gd name="adj1" fmla="val -20833"/>
                    <a:gd name="adj2" fmla="val 62500"/>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5" name="Google Shape;495;p9"/>
              <p:cNvGrpSpPr/>
              <p:nvPr/>
            </p:nvGrpSpPr>
            <p:grpSpPr>
              <a:xfrm>
                <a:off x="8160543" y="979306"/>
                <a:ext cx="340184" cy="266746"/>
                <a:chOff x="-41694200" y="2382950"/>
                <a:chExt cx="317425" cy="248900"/>
              </a:xfrm>
            </p:grpSpPr>
            <p:sp>
              <p:nvSpPr>
                <p:cNvPr id="496" name="Google Shape;496;p9"/>
                <p:cNvSpPr/>
                <p:nvPr/>
              </p:nvSpPr>
              <p:spPr>
                <a:xfrm>
                  <a:off x="-41694200" y="2382950"/>
                  <a:ext cx="317425" cy="248900"/>
                </a:xfrm>
                <a:custGeom>
                  <a:avLst/>
                  <a:gdLst/>
                  <a:ahLst/>
                  <a:cxnLst/>
                  <a:rect l="l" t="t" r="r" b="b"/>
                  <a:pathLst>
                    <a:path w="12697" h="9956" extrusionOk="0">
                      <a:moveTo>
                        <a:pt x="10555" y="851"/>
                      </a:moveTo>
                      <a:cubicBezTo>
                        <a:pt x="10807" y="851"/>
                        <a:pt x="10964" y="1040"/>
                        <a:pt x="10964" y="1292"/>
                      </a:cubicBezTo>
                      <a:lnTo>
                        <a:pt x="10964" y="7499"/>
                      </a:lnTo>
                      <a:lnTo>
                        <a:pt x="1576" y="7499"/>
                      </a:lnTo>
                      <a:lnTo>
                        <a:pt x="1576" y="1292"/>
                      </a:lnTo>
                      <a:lnTo>
                        <a:pt x="1607" y="1292"/>
                      </a:lnTo>
                      <a:cubicBezTo>
                        <a:pt x="1607" y="1040"/>
                        <a:pt x="1828" y="882"/>
                        <a:pt x="2017" y="851"/>
                      </a:cubicBezTo>
                      <a:close/>
                      <a:moveTo>
                        <a:pt x="8507" y="8286"/>
                      </a:moveTo>
                      <a:lnTo>
                        <a:pt x="8507" y="8727"/>
                      </a:lnTo>
                      <a:cubicBezTo>
                        <a:pt x="8507" y="8918"/>
                        <a:pt x="8633" y="9073"/>
                        <a:pt x="8777" y="9137"/>
                      </a:cubicBezTo>
                      <a:lnTo>
                        <a:pt x="1198" y="9137"/>
                      </a:lnTo>
                      <a:cubicBezTo>
                        <a:pt x="1009" y="9137"/>
                        <a:pt x="851" y="9011"/>
                        <a:pt x="788" y="8853"/>
                      </a:cubicBezTo>
                      <a:cubicBezTo>
                        <a:pt x="757" y="8759"/>
                        <a:pt x="788" y="8759"/>
                        <a:pt x="788" y="8286"/>
                      </a:cubicBezTo>
                      <a:close/>
                      <a:moveTo>
                        <a:pt x="10145" y="8286"/>
                      </a:moveTo>
                      <a:lnTo>
                        <a:pt x="10145" y="8727"/>
                      </a:lnTo>
                      <a:cubicBezTo>
                        <a:pt x="10145" y="8918"/>
                        <a:pt x="10254" y="9073"/>
                        <a:pt x="10402" y="9137"/>
                      </a:cubicBezTo>
                      <a:lnTo>
                        <a:pt x="9051" y="9137"/>
                      </a:lnTo>
                      <a:cubicBezTo>
                        <a:pt x="9186" y="9073"/>
                        <a:pt x="9294" y="8918"/>
                        <a:pt x="9294" y="8727"/>
                      </a:cubicBezTo>
                      <a:lnTo>
                        <a:pt x="9294" y="8286"/>
                      </a:lnTo>
                      <a:close/>
                      <a:moveTo>
                        <a:pt x="11783" y="8286"/>
                      </a:moveTo>
                      <a:lnTo>
                        <a:pt x="11783" y="8727"/>
                      </a:lnTo>
                      <a:cubicBezTo>
                        <a:pt x="11815" y="8979"/>
                        <a:pt x="11626" y="9137"/>
                        <a:pt x="11374" y="9137"/>
                      </a:cubicBezTo>
                      <a:lnTo>
                        <a:pt x="10720" y="9137"/>
                      </a:lnTo>
                      <a:cubicBezTo>
                        <a:pt x="10874" y="9073"/>
                        <a:pt x="10964" y="8918"/>
                        <a:pt x="10964" y="8727"/>
                      </a:cubicBezTo>
                      <a:lnTo>
                        <a:pt x="10964" y="8286"/>
                      </a:lnTo>
                      <a:close/>
                      <a:moveTo>
                        <a:pt x="2048" y="0"/>
                      </a:moveTo>
                      <a:cubicBezTo>
                        <a:pt x="1387" y="0"/>
                        <a:pt x="788" y="536"/>
                        <a:pt x="820" y="1261"/>
                      </a:cubicBezTo>
                      <a:lnTo>
                        <a:pt x="820" y="7467"/>
                      </a:lnTo>
                      <a:lnTo>
                        <a:pt x="347" y="7467"/>
                      </a:lnTo>
                      <a:cubicBezTo>
                        <a:pt x="158" y="7467"/>
                        <a:pt x="0" y="7625"/>
                        <a:pt x="0" y="7814"/>
                      </a:cubicBezTo>
                      <a:lnTo>
                        <a:pt x="0" y="8696"/>
                      </a:lnTo>
                      <a:cubicBezTo>
                        <a:pt x="0" y="9357"/>
                        <a:pt x="568" y="9956"/>
                        <a:pt x="1229" y="9956"/>
                      </a:cubicBezTo>
                      <a:lnTo>
                        <a:pt x="11437" y="9956"/>
                      </a:lnTo>
                      <a:cubicBezTo>
                        <a:pt x="12098" y="9956"/>
                        <a:pt x="12697" y="9389"/>
                        <a:pt x="12697" y="8696"/>
                      </a:cubicBezTo>
                      <a:lnTo>
                        <a:pt x="12697" y="7877"/>
                      </a:lnTo>
                      <a:cubicBezTo>
                        <a:pt x="12634" y="7656"/>
                        <a:pt x="12445" y="7467"/>
                        <a:pt x="12224" y="7467"/>
                      </a:cubicBezTo>
                      <a:lnTo>
                        <a:pt x="11815" y="7467"/>
                      </a:lnTo>
                      <a:lnTo>
                        <a:pt x="11815" y="1261"/>
                      </a:lnTo>
                      <a:cubicBezTo>
                        <a:pt x="11815" y="567"/>
                        <a:pt x="11279" y="0"/>
                        <a:pt x="10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9"/>
                <p:cNvSpPr/>
                <p:nvPr/>
              </p:nvSpPr>
              <p:spPr>
                <a:xfrm>
                  <a:off x="-41586600" y="2425550"/>
                  <a:ext cx="107450" cy="102925"/>
                </a:xfrm>
                <a:custGeom>
                  <a:avLst/>
                  <a:gdLst/>
                  <a:ahLst/>
                  <a:cxnLst/>
                  <a:rect l="l" t="t" r="r" b="b"/>
                  <a:pathLst>
                    <a:path w="4298" h="4117" extrusionOk="0">
                      <a:moveTo>
                        <a:pt x="1147" y="1037"/>
                      </a:moveTo>
                      <a:lnTo>
                        <a:pt x="2218" y="1384"/>
                      </a:lnTo>
                      <a:lnTo>
                        <a:pt x="1493" y="2108"/>
                      </a:lnTo>
                      <a:lnTo>
                        <a:pt x="1147" y="1037"/>
                      </a:lnTo>
                      <a:close/>
                      <a:moveTo>
                        <a:pt x="466" y="1"/>
                      </a:moveTo>
                      <a:cubicBezTo>
                        <a:pt x="209" y="1"/>
                        <a:pt x="1" y="267"/>
                        <a:pt x="107" y="533"/>
                      </a:cubicBezTo>
                      <a:lnTo>
                        <a:pt x="926" y="3022"/>
                      </a:lnTo>
                      <a:cubicBezTo>
                        <a:pt x="987" y="3184"/>
                        <a:pt x="1164" y="3293"/>
                        <a:pt x="1341" y="3293"/>
                      </a:cubicBezTo>
                      <a:cubicBezTo>
                        <a:pt x="1441" y="3293"/>
                        <a:pt x="1540" y="3259"/>
                        <a:pt x="1619" y="3180"/>
                      </a:cubicBezTo>
                      <a:lnTo>
                        <a:pt x="2155" y="2613"/>
                      </a:lnTo>
                      <a:lnTo>
                        <a:pt x="3541" y="3999"/>
                      </a:lnTo>
                      <a:cubicBezTo>
                        <a:pt x="3620" y="4077"/>
                        <a:pt x="3730" y="4117"/>
                        <a:pt x="3840" y="4117"/>
                      </a:cubicBezTo>
                      <a:cubicBezTo>
                        <a:pt x="3951" y="4117"/>
                        <a:pt x="4061" y="4077"/>
                        <a:pt x="4140" y="3999"/>
                      </a:cubicBezTo>
                      <a:cubicBezTo>
                        <a:pt x="4297" y="3841"/>
                        <a:pt x="4297" y="3558"/>
                        <a:pt x="4140" y="3400"/>
                      </a:cubicBezTo>
                      <a:lnTo>
                        <a:pt x="2722" y="2077"/>
                      </a:lnTo>
                      <a:lnTo>
                        <a:pt x="3258" y="1510"/>
                      </a:lnTo>
                      <a:cubicBezTo>
                        <a:pt x="3510" y="1289"/>
                        <a:pt x="3384" y="911"/>
                        <a:pt x="3100" y="848"/>
                      </a:cubicBezTo>
                      <a:lnTo>
                        <a:pt x="611" y="29"/>
                      </a:lnTo>
                      <a:cubicBezTo>
                        <a:pt x="562" y="10"/>
                        <a:pt x="514" y="1"/>
                        <a:pt x="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8"/>
        <p:cNvGrpSpPr/>
        <p:nvPr/>
      </p:nvGrpSpPr>
      <p:grpSpPr>
        <a:xfrm>
          <a:off x="0" y="0"/>
          <a:ext cx="0" cy="0"/>
          <a:chOff x="0" y="0"/>
          <a:chExt cx="0" cy="0"/>
        </a:xfrm>
      </p:grpSpPr>
      <p:grpSp>
        <p:nvGrpSpPr>
          <p:cNvPr id="499" name="Google Shape;499;p10"/>
          <p:cNvGrpSpPr/>
          <p:nvPr/>
        </p:nvGrpSpPr>
        <p:grpSpPr>
          <a:xfrm>
            <a:off x="-150" y="0"/>
            <a:ext cx="9144300" cy="5154150"/>
            <a:chOff x="-150" y="0"/>
            <a:chExt cx="9144300" cy="5154150"/>
          </a:xfrm>
        </p:grpSpPr>
        <p:grpSp>
          <p:nvGrpSpPr>
            <p:cNvPr id="500" name="Google Shape;500;p10"/>
            <p:cNvGrpSpPr/>
            <p:nvPr/>
          </p:nvGrpSpPr>
          <p:grpSpPr>
            <a:xfrm>
              <a:off x="-150" y="0"/>
              <a:ext cx="9144300" cy="5154150"/>
              <a:chOff x="-150" y="0"/>
              <a:chExt cx="9144300" cy="5154150"/>
            </a:xfrm>
          </p:grpSpPr>
          <p:sp>
            <p:nvSpPr>
              <p:cNvPr id="501" name="Google Shape;501;p10"/>
              <p:cNvSpPr/>
              <p:nvPr/>
            </p:nvSpPr>
            <p:spPr>
              <a:xfrm>
                <a:off x="0" y="0"/>
                <a:ext cx="9144000" cy="267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0"/>
              <p:cNvSpPr/>
              <p:nvPr/>
            </p:nvSpPr>
            <p:spPr>
              <a:xfrm rot="10800000" flipH="1">
                <a:off x="0" y="5070450"/>
                <a:ext cx="9144000" cy="83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3" name="Google Shape;503;p10"/>
              <p:cNvGrpSpPr/>
              <p:nvPr/>
            </p:nvGrpSpPr>
            <p:grpSpPr>
              <a:xfrm>
                <a:off x="-150" y="78900"/>
                <a:ext cx="9144300" cy="4985700"/>
                <a:chOff x="-150" y="78900"/>
                <a:chExt cx="9144300" cy="4985700"/>
              </a:xfrm>
            </p:grpSpPr>
            <p:sp>
              <p:nvSpPr>
                <p:cNvPr id="504" name="Google Shape;504;p10"/>
                <p:cNvSpPr/>
                <p:nvPr/>
              </p:nvSpPr>
              <p:spPr>
                <a:xfrm rot="5400000">
                  <a:off x="-2457900" y="2536650"/>
                  <a:ext cx="4985700" cy="70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0"/>
                <p:cNvSpPr/>
                <p:nvPr/>
              </p:nvSpPr>
              <p:spPr>
                <a:xfrm rot="5400000">
                  <a:off x="6616200" y="2536650"/>
                  <a:ext cx="4985700" cy="70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06" name="Google Shape;506;p10"/>
            <p:cNvGrpSpPr/>
            <p:nvPr/>
          </p:nvGrpSpPr>
          <p:grpSpPr>
            <a:xfrm>
              <a:off x="76247" y="76209"/>
              <a:ext cx="8991507" cy="4991083"/>
              <a:chOff x="-25" y="152400"/>
              <a:chExt cx="8991507" cy="4991083"/>
            </a:xfrm>
          </p:grpSpPr>
          <p:sp>
            <p:nvSpPr>
              <p:cNvPr id="507" name="Google Shape;507;p10"/>
              <p:cNvSpPr/>
              <p:nvPr/>
            </p:nvSpPr>
            <p:spPr>
              <a:xfrm>
                <a:off x="0" y="152400"/>
                <a:ext cx="8991482" cy="4991083"/>
              </a:xfrm>
              <a:custGeom>
                <a:avLst/>
                <a:gdLst/>
                <a:ahLst/>
                <a:cxnLst/>
                <a:rect l="l" t="t" r="r" b="b"/>
                <a:pathLst>
                  <a:path w="99972" h="49424" extrusionOk="0">
                    <a:moveTo>
                      <a:pt x="0" y="1"/>
                    </a:moveTo>
                    <a:lnTo>
                      <a:pt x="0" y="49424"/>
                    </a:lnTo>
                    <a:lnTo>
                      <a:pt x="99972" y="49424"/>
                    </a:lnTo>
                    <a:lnTo>
                      <a:pt x="99972" y="1"/>
                    </a:ln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0"/>
              <p:cNvSpPr/>
              <p:nvPr/>
            </p:nvSpPr>
            <p:spPr>
              <a:xfrm>
                <a:off x="-25" y="152400"/>
                <a:ext cx="8991482" cy="270531"/>
              </a:xfrm>
              <a:custGeom>
                <a:avLst/>
                <a:gdLst/>
                <a:ahLst/>
                <a:cxnLst/>
                <a:rect l="l" t="t" r="r" b="b"/>
                <a:pathLst>
                  <a:path w="99972" h="9029" extrusionOk="0">
                    <a:moveTo>
                      <a:pt x="0" y="1"/>
                    </a:moveTo>
                    <a:lnTo>
                      <a:pt x="0" y="9028"/>
                    </a:lnTo>
                    <a:lnTo>
                      <a:pt x="99972" y="9028"/>
                    </a:lnTo>
                    <a:lnTo>
                      <a:pt x="99972" y="1"/>
                    </a:lnTo>
                    <a:close/>
                  </a:path>
                </a:pathLst>
              </a:custGeom>
              <a:solidFill>
                <a:schemeClr val="l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9" name="Google Shape;509;p10"/>
              <p:cNvGrpSpPr/>
              <p:nvPr/>
            </p:nvGrpSpPr>
            <p:grpSpPr>
              <a:xfrm>
                <a:off x="8788026" y="217953"/>
                <a:ext cx="139356" cy="139356"/>
                <a:chOff x="3300229" y="786025"/>
                <a:chExt cx="116275" cy="116275"/>
              </a:xfrm>
            </p:grpSpPr>
            <p:sp>
              <p:nvSpPr>
                <p:cNvPr id="510" name="Google Shape;510;p10"/>
                <p:cNvSpPr/>
                <p:nvPr/>
              </p:nvSpPr>
              <p:spPr>
                <a:xfrm>
                  <a:off x="3300229" y="786025"/>
                  <a:ext cx="116275" cy="116275"/>
                </a:xfrm>
                <a:custGeom>
                  <a:avLst/>
                  <a:gdLst/>
                  <a:ahLst/>
                  <a:cxnLst/>
                  <a:rect l="l" t="t" r="r" b="b"/>
                  <a:pathLst>
                    <a:path w="4651" h="4651" extrusionOk="0">
                      <a:moveTo>
                        <a:pt x="0" y="0"/>
                      </a:moveTo>
                      <a:lnTo>
                        <a:pt x="0" y="4651"/>
                      </a:lnTo>
                      <a:lnTo>
                        <a:pt x="4651" y="4651"/>
                      </a:lnTo>
                      <a:lnTo>
                        <a:pt x="4651" y="0"/>
                      </a:lnTo>
                      <a:close/>
                    </a:path>
                  </a:pathLst>
                </a:custGeom>
                <a:solidFill>
                  <a:schemeClr val="dk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0"/>
                <p:cNvSpPr/>
                <p:nvPr/>
              </p:nvSpPr>
              <p:spPr>
                <a:xfrm>
                  <a:off x="3335179" y="820975"/>
                  <a:ext cx="45625" cy="45625"/>
                </a:xfrm>
                <a:custGeom>
                  <a:avLst/>
                  <a:gdLst/>
                  <a:ahLst/>
                  <a:cxnLst/>
                  <a:rect l="l" t="t" r="r" b="b"/>
                  <a:pathLst>
                    <a:path w="1825" h="1825" fill="none" extrusionOk="0">
                      <a:moveTo>
                        <a:pt x="1824" y="0"/>
                      </a:moveTo>
                      <a:lnTo>
                        <a:pt x="1"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0"/>
                <p:cNvSpPr/>
                <p:nvPr/>
              </p:nvSpPr>
              <p:spPr>
                <a:xfrm>
                  <a:off x="3335179" y="820975"/>
                  <a:ext cx="45625" cy="45625"/>
                </a:xfrm>
                <a:custGeom>
                  <a:avLst/>
                  <a:gdLst/>
                  <a:ahLst/>
                  <a:cxnLst/>
                  <a:rect l="l" t="t" r="r" b="b"/>
                  <a:pathLst>
                    <a:path w="1825" h="1825" fill="none" extrusionOk="0">
                      <a:moveTo>
                        <a:pt x="1" y="0"/>
                      </a:moveTo>
                      <a:lnTo>
                        <a:pt x="1824"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513" name="Google Shape;513;p10"/>
          <p:cNvSpPr txBox="1">
            <a:spLocks noGrp="1"/>
          </p:cNvSpPr>
          <p:nvPr>
            <p:ph type="title"/>
          </p:nvPr>
        </p:nvSpPr>
        <p:spPr>
          <a:xfrm>
            <a:off x="775950" y="1374411"/>
            <a:ext cx="2859000" cy="21153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200"/>
              <a:buFont typeface="Fredoka One"/>
              <a:buNone/>
              <a:defRPr sz="3200"/>
            </a:lvl1pPr>
            <a:lvl2pPr lvl="1" algn="ctr" rtl="0">
              <a:spcBef>
                <a:spcPts val="0"/>
              </a:spcBef>
              <a:spcAft>
                <a:spcPts val="0"/>
              </a:spcAft>
              <a:buSzPts val="3600"/>
              <a:buFont typeface="Fredoka One"/>
              <a:buNone/>
              <a:defRPr sz="3600">
                <a:latin typeface="Fredoka One"/>
                <a:ea typeface="Fredoka One"/>
                <a:cs typeface="Fredoka One"/>
                <a:sym typeface="Fredoka One"/>
              </a:defRPr>
            </a:lvl2pPr>
            <a:lvl3pPr lvl="2" algn="ctr" rtl="0">
              <a:spcBef>
                <a:spcPts val="0"/>
              </a:spcBef>
              <a:spcAft>
                <a:spcPts val="0"/>
              </a:spcAft>
              <a:buSzPts val="3600"/>
              <a:buFont typeface="Fredoka One"/>
              <a:buNone/>
              <a:defRPr sz="3600">
                <a:latin typeface="Fredoka One"/>
                <a:ea typeface="Fredoka One"/>
                <a:cs typeface="Fredoka One"/>
                <a:sym typeface="Fredoka One"/>
              </a:defRPr>
            </a:lvl3pPr>
            <a:lvl4pPr lvl="3" algn="ctr" rtl="0">
              <a:spcBef>
                <a:spcPts val="0"/>
              </a:spcBef>
              <a:spcAft>
                <a:spcPts val="0"/>
              </a:spcAft>
              <a:buSzPts val="3600"/>
              <a:buFont typeface="Fredoka One"/>
              <a:buNone/>
              <a:defRPr sz="3600">
                <a:latin typeface="Fredoka One"/>
                <a:ea typeface="Fredoka One"/>
                <a:cs typeface="Fredoka One"/>
                <a:sym typeface="Fredoka One"/>
              </a:defRPr>
            </a:lvl4pPr>
            <a:lvl5pPr lvl="4" algn="ctr" rtl="0">
              <a:spcBef>
                <a:spcPts val="0"/>
              </a:spcBef>
              <a:spcAft>
                <a:spcPts val="0"/>
              </a:spcAft>
              <a:buSzPts val="3600"/>
              <a:buFont typeface="Fredoka One"/>
              <a:buNone/>
              <a:defRPr sz="3600">
                <a:latin typeface="Fredoka One"/>
                <a:ea typeface="Fredoka One"/>
                <a:cs typeface="Fredoka One"/>
                <a:sym typeface="Fredoka One"/>
              </a:defRPr>
            </a:lvl5pPr>
            <a:lvl6pPr lvl="5" algn="ctr" rtl="0">
              <a:spcBef>
                <a:spcPts val="0"/>
              </a:spcBef>
              <a:spcAft>
                <a:spcPts val="0"/>
              </a:spcAft>
              <a:buSzPts val="3600"/>
              <a:buFont typeface="Fredoka One"/>
              <a:buNone/>
              <a:defRPr sz="3600">
                <a:latin typeface="Fredoka One"/>
                <a:ea typeface="Fredoka One"/>
                <a:cs typeface="Fredoka One"/>
                <a:sym typeface="Fredoka One"/>
              </a:defRPr>
            </a:lvl6pPr>
            <a:lvl7pPr lvl="6" algn="ctr" rtl="0">
              <a:spcBef>
                <a:spcPts val="0"/>
              </a:spcBef>
              <a:spcAft>
                <a:spcPts val="0"/>
              </a:spcAft>
              <a:buSzPts val="3600"/>
              <a:buFont typeface="Fredoka One"/>
              <a:buNone/>
              <a:defRPr sz="3600">
                <a:latin typeface="Fredoka One"/>
                <a:ea typeface="Fredoka One"/>
                <a:cs typeface="Fredoka One"/>
                <a:sym typeface="Fredoka One"/>
              </a:defRPr>
            </a:lvl7pPr>
            <a:lvl8pPr lvl="7" algn="ctr" rtl="0">
              <a:spcBef>
                <a:spcPts val="0"/>
              </a:spcBef>
              <a:spcAft>
                <a:spcPts val="0"/>
              </a:spcAft>
              <a:buSzPts val="3600"/>
              <a:buFont typeface="Fredoka One"/>
              <a:buNone/>
              <a:defRPr sz="3600">
                <a:latin typeface="Fredoka One"/>
                <a:ea typeface="Fredoka One"/>
                <a:cs typeface="Fredoka One"/>
                <a:sym typeface="Fredoka One"/>
              </a:defRPr>
            </a:lvl8pPr>
            <a:lvl9pPr lvl="8" algn="ctr" rtl="0">
              <a:spcBef>
                <a:spcPts val="0"/>
              </a:spcBef>
              <a:spcAft>
                <a:spcPts val="0"/>
              </a:spcAft>
              <a:buSzPts val="3600"/>
              <a:buFont typeface="Fredoka One"/>
              <a:buNone/>
              <a:defRPr sz="3600">
                <a:latin typeface="Fredoka One"/>
                <a:ea typeface="Fredoka One"/>
                <a:cs typeface="Fredoka One"/>
                <a:sym typeface="Fredoka 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9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17550" y="556392"/>
            <a:ext cx="7908900" cy="592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Space Grotesk"/>
              <a:buNone/>
              <a:defRPr sz="3200" b="1">
                <a:solidFill>
                  <a:schemeClr val="dk1"/>
                </a:solidFill>
                <a:latin typeface="Space Grotesk"/>
                <a:ea typeface="Space Grotesk"/>
                <a:cs typeface="Space Grotesk"/>
                <a:sym typeface="Space Grotesk"/>
              </a:defRPr>
            </a:lvl1pPr>
            <a:lvl2pPr lvl="1" algn="ctr" rtl="0">
              <a:spcBef>
                <a:spcPts val="0"/>
              </a:spcBef>
              <a:spcAft>
                <a:spcPts val="0"/>
              </a:spcAft>
              <a:buClr>
                <a:schemeClr val="dk1"/>
              </a:buClr>
              <a:buSzPts val="3600"/>
              <a:buFont typeface="Space Grotesk"/>
              <a:buNone/>
              <a:defRPr sz="3600" b="1">
                <a:solidFill>
                  <a:schemeClr val="dk1"/>
                </a:solidFill>
                <a:latin typeface="Space Grotesk"/>
                <a:ea typeface="Space Grotesk"/>
                <a:cs typeface="Space Grotesk"/>
                <a:sym typeface="Space Grotesk"/>
              </a:defRPr>
            </a:lvl2pPr>
            <a:lvl3pPr lvl="2" algn="ctr" rtl="0">
              <a:spcBef>
                <a:spcPts val="0"/>
              </a:spcBef>
              <a:spcAft>
                <a:spcPts val="0"/>
              </a:spcAft>
              <a:buClr>
                <a:schemeClr val="dk1"/>
              </a:buClr>
              <a:buSzPts val="3600"/>
              <a:buFont typeface="Space Grotesk"/>
              <a:buNone/>
              <a:defRPr sz="3600" b="1">
                <a:solidFill>
                  <a:schemeClr val="dk1"/>
                </a:solidFill>
                <a:latin typeface="Space Grotesk"/>
                <a:ea typeface="Space Grotesk"/>
                <a:cs typeface="Space Grotesk"/>
                <a:sym typeface="Space Grotesk"/>
              </a:defRPr>
            </a:lvl3pPr>
            <a:lvl4pPr lvl="3" algn="ctr" rtl="0">
              <a:spcBef>
                <a:spcPts val="0"/>
              </a:spcBef>
              <a:spcAft>
                <a:spcPts val="0"/>
              </a:spcAft>
              <a:buClr>
                <a:schemeClr val="dk1"/>
              </a:buClr>
              <a:buSzPts val="3600"/>
              <a:buFont typeface="Space Grotesk"/>
              <a:buNone/>
              <a:defRPr sz="3600" b="1">
                <a:solidFill>
                  <a:schemeClr val="dk1"/>
                </a:solidFill>
                <a:latin typeface="Space Grotesk"/>
                <a:ea typeface="Space Grotesk"/>
                <a:cs typeface="Space Grotesk"/>
                <a:sym typeface="Space Grotesk"/>
              </a:defRPr>
            </a:lvl4pPr>
            <a:lvl5pPr lvl="4" algn="ctr" rtl="0">
              <a:spcBef>
                <a:spcPts val="0"/>
              </a:spcBef>
              <a:spcAft>
                <a:spcPts val="0"/>
              </a:spcAft>
              <a:buClr>
                <a:schemeClr val="dk1"/>
              </a:buClr>
              <a:buSzPts val="3600"/>
              <a:buFont typeface="Space Grotesk"/>
              <a:buNone/>
              <a:defRPr sz="3600" b="1">
                <a:solidFill>
                  <a:schemeClr val="dk1"/>
                </a:solidFill>
                <a:latin typeface="Space Grotesk"/>
                <a:ea typeface="Space Grotesk"/>
                <a:cs typeface="Space Grotesk"/>
                <a:sym typeface="Space Grotesk"/>
              </a:defRPr>
            </a:lvl5pPr>
            <a:lvl6pPr lvl="5" algn="ctr" rtl="0">
              <a:spcBef>
                <a:spcPts val="0"/>
              </a:spcBef>
              <a:spcAft>
                <a:spcPts val="0"/>
              </a:spcAft>
              <a:buClr>
                <a:schemeClr val="dk1"/>
              </a:buClr>
              <a:buSzPts val="3600"/>
              <a:buFont typeface="Space Grotesk"/>
              <a:buNone/>
              <a:defRPr sz="3600" b="1">
                <a:solidFill>
                  <a:schemeClr val="dk1"/>
                </a:solidFill>
                <a:latin typeface="Space Grotesk"/>
                <a:ea typeface="Space Grotesk"/>
                <a:cs typeface="Space Grotesk"/>
                <a:sym typeface="Space Grotesk"/>
              </a:defRPr>
            </a:lvl6pPr>
            <a:lvl7pPr lvl="6" algn="ctr" rtl="0">
              <a:spcBef>
                <a:spcPts val="0"/>
              </a:spcBef>
              <a:spcAft>
                <a:spcPts val="0"/>
              </a:spcAft>
              <a:buClr>
                <a:schemeClr val="dk1"/>
              </a:buClr>
              <a:buSzPts val="3600"/>
              <a:buFont typeface="Space Grotesk"/>
              <a:buNone/>
              <a:defRPr sz="3600" b="1">
                <a:solidFill>
                  <a:schemeClr val="dk1"/>
                </a:solidFill>
                <a:latin typeface="Space Grotesk"/>
                <a:ea typeface="Space Grotesk"/>
                <a:cs typeface="Space Grotesk"/>
                <a:sym typeface="Space Grotesk"/>
              </a:defRPr>
            </a:lvl7pPr>
            <a:lvl8pPr lvl="7" algn="ctr" rtl="0">
              <a:spcBef>
                <a:spcPts val="0"/>
              </a:spcBef>
              <a:spcAft>
                <a:spcPts val="0"/>
              </a:spcAft>
              <a:buClr>
                <a:schemeClr val="dk1"/>
              </a:buClr>
              <a:buSzPts val="3600"/>
              <a:buFont typeface="Space Grotesk"/>
              <a:buNone/>
              <a:defRPr sz="3600" b="1">
                <a:solidFill>
                  <a:schemeClr val="dk1"/>
                </a:solidFill>
                <a:latin typeface="Space Grotesk"/>
                <a:ea typeface="Space Grotesk"/>
                <a:cs typeface="Space Grotesk"/>
                <a:sym typeface="Space Grotesk"/>
              </a:defRPr>
            </a:lvl8pPr>
            <a:lvl9pPr lvl="8" algn="ctr" rtl="0">
              <a:spcBef>
                <a:spcPts val="0"/>
              </a:spcBef>
              <a:spcAft>
                <a:spcPts val="0"/>
              </a:spcAft>
              <a:buClr>
                <a:schemeClr val="dk1"/>
              </a:buClr>
              <a:buSzPts val="3600"/>
              <a:buFont typeface="Space Grotesk"/>
              <a:buNone/>
              <a:defRPr sz="3600" b="1">
                <a:solidFill>
                  <a:schemeClr val="dk1"/>
                </a:solidFill>
                <a:latin typeface="Space Grotesk"/>
                <a:ea typeface="Space Grotesk"/>
                <a:cs typeface="Space Grotesk"/>
                <a:sym typeface="Space Grotesk"/>
              </a:defRPr>
            </a:lvl9pPr>
          </a:lstStyle>
          <a:p>
            <a:endParaRPr/>
          </a:p>
        </p:txBody>
      </p:sp>
      <p:sp>
        <p:nvSpPr>
          <p:cNvPr id="7" name="Google Shape;7;p1"/>
          <p:cNvSpPr txBox="1">
            <a:spLocks noGrp="1"/>
          </p:cNvSpPr>
          <p:nvPr>
            <p:ph type="body" idx="1"/>
          </p:nvPr>
        </p:nvSpPr>
        <p:spPr>
          <a:xfrm>
            <a:off x="617550" y="1300850"/>
            <a:ext cx="7908900" cy="3267900"/>
          </a:xfrm>
          <a:prstGeom prst="rect">
            <a:avLst/>
          </a:prstGeom>
          <a:noFill/>
          <a:ln>
            <a:noFill/>
          </a:ln>
        </p:spPr>
        <p:txBody>
          <a:bodyPr spcFirstLastPara="1" wrap="square" lIns="91425" tIns="91425" rIns="91425" bIns="91425" anchor="ctr" anchorCtr="0">
            <a:noAutofit/>
          </a:bodyPr>
          <a:lstStyle>
            <a:lvl1pPr marL="457200" lvl="0" indent="-330200">
              <a:lnSpc>
                <a:spcPct val="100000"/>
              </a:lnSpc>
              <a:spcBef>
                <a:spcPts val="0"/>
              </a:spcBef>
              <a:spcAft>
                <a:spcPts val="0"/>
              </a:spcAft>
              <a:buClr>
                <a:schemeClr val="dk1"/>
              </a:buClr>
              <a:buSzPts val="1600"/>
              <a:buFont typeface="Source Sans Pro"/>
              <a:buChar char="●"/>
              <a:defRPr sz="1600">
                <a:solidFill>
                  <a:schemeClr val="dk1"/>
                </a:solidFill>
                <a:latin typeface="Source Sans Pro"/>
                <a:ea typeface="Source Sans Pro"/>
                <a:cs typeface="Source Sans Pro"/>
                <a:sym typeface="Source Sans Pro"/>
              </a:defRPr>
            </a:lvl1pPr>
            <a:lvl2pPr marL="914400" lvl="1" indent="-330200">
              <a:lnSpc>
                <a:spcPct val="100000"/>
              </a:lnSpc>
              <a:spcBef>
                <a:spcPts val="0"/>
              </a:spcBef>
              <a:spcAft>
                <a:spcPts val="0"/>
              </a:spcAft>
              <a:buClr>
                <a:schemeClr val="dk1"/>
              </a:buClr>
              <a:buSzPts val="1600"/>
              <a:buFont typeface="Source Sans Pro"/>
              <a:buChar char="○"/>
              <a:defRPr sz="1600">
                <a:solidFill>
                  <a:schemeClr val="dk1"/>
                </a:solidFill>
                <a:latin typeface="Source Sans Pro"/>
                <a:ea typeface="Source Sans Pro"/>
                <a:cs typeface="Source Sans Pro"/>
                <a:sym typeface="Source Sans Pro"/>
              </a:defRPr>
            </a:lvl2pPr>
            <a:lvl3pPr marL="1371600" lvl="2" indent="-330200">
              <a:lnSpc>
                <a:spcPct val="100000"/>
              </a:lnSpc>
              <a:spcBef>
                <a:spcPts val="0"/>
              </a:spcBef>
              <a:spcAft>
                <a:spcPts val="0"/>
              </a:spcAft>
              <a:buClr>
                <a:schemeClr val="dk1"/>
              </a:buClr>
              <a:buSzPts val="1600"/>
              <a:buFont typeface="Source Sans Pro"/>
              <a:buChar char="■"/>
              <a:defRPr sz="1600">
                <a:solidFill>
                  <a:schemeClr val="dk1"/>
                </a:solidFill>
                <a:latin typeface="Source Sans Pro"/>
                <a:ea typeface="Source Sans Pro"/>
                <a:cs typeface="Source Sans Pro"/>
                <a:sym typeface="Source Sans Pro"/>
              </a:defRPr>
            </a:lvl3pPr>
            <a:lvl4pPr marL="1828800" lvl="3" indent="-330200">
              <a:lnSpc>
                <a:spcPct val="100000"/>
              </a:lnSpc>
              <a:spcBef>
                <a:spcPts val="0"/>
              </a:spcBef>
              <a:spcAft>
                <a:spcPts val="0"/>
              </a:spcAft>
              <a:buClr>
                <a:schemeClr val="dk1"/>
              </a:buClr>
              <a:buSzPts val="1600"/>
              <a:buFont typeface="Source Sans Pro"/>
              <a:buChar char="●"/>
              <a:defRPr sz="1600">
                <a:solidFill>
                  <a:schemeClr val="dk1"/>
                </a:solidFill>
                <a:latin typeface="Source Sans Pro"/>
                <a:ea typeface="Source Sans Pro"/>
                <a:cs typeface="Source Sans Pro"/>
                <a:sym typeface="Source Sans Pro"/>
              </a:defRPr>
            </a:lvl4pPr>
            <a:lvl5pPr marL="2286000" lvl="4" indent="-330200">
              <a:lnSpc>
                <a:spcPct val="100000"/>
              </a:lnSpc>
              <a:spcBef>
                <a:spcPts val="0"/>
              </a:spcBef>
              <a:spcAft>
                <a:spcPts val="0"/>
              </a:spcAft>
              <a:buClr>
                <a:schemeClr val="dk1"/>
              </a:buClr>
              <a:buSzPts val="1600"/>
              <a:buFont typeface="Source Sans Pro"/>
              <a:buChar char="○"/>
              <a:defRPr sz="1600">
                <a:solidFill>
                  <a:schemeClr val="dk1"/>
                </a:solidFill>
                <a:latin typeface="Source Sans Pro"/>
                <a:ea typeface="Source Sans Pro"/>
                <a:cs typeface="Source Sans Pro"/>
                <a:sym typeface="Source Sans Pro"/>
              </a:defRPr>
            </a:lvl5pPr>
            <a:lvl6pPr marL="2743200" lvl="5" indent="-330200">
              <a:lnSpc>
                <a:spcPct val="100000"/>
              </a:lnSpc>
              <a:spcBef>
                <a:spcPts val="0"/>
              </a:spcBef>
              <a:spcAft>
                <a:spcPts val="0"/>
              </a:spcAft>
              <a:buClr>
                <a:schemeClr val="dk1"/>
              </a:buClr>
              <a:buSzPts val="1600"/>
              <a:buFont typeface="Source Sans Pro"/>
              <a:buChar char="■"/>
              <a:defRPr sz="1600">
                <a:solidFill>
                  <a:schemeClr val="dk1"/>
                </a:solidFill>
                <a:latin typeface="Source Sans Pro"/>
                <a:ea typeface="Source Sans Pro"/>
                <a:cs typeface="Source Sans Pro"/>
                <a:sym typeface="Source Sans Pro"/>
              </a:defRPr>
            </a:lvl6pPr>
            <a:lvl7pPr marL="3200400" lvl="6" indent="-330200">
              <a:lnSpc>
                <a:spcPct val="100000"/>
              </a:lnSpc>
              <a:spcBef>
                <a:spcPts val="0"/>
              </a:spcBef>
              <a:spcAft>
                <a:spcPts val="0"/>
              </a:spcAft>
              <a:buClr>
                <a:schemeClr val="dk1"/>
              </a:buClr>
              <a:buSzPts val="1600"/>
              <a:buFont typeface="Source Sans Pro"/>
              <a:buChar char="●"/>
              <a:defRPr sz="1600">
                <a:solidFill>
                  <a:schemeClr val="dk1"/>
                </a:solidFill>
                <a:latin typeface="Source Sans Pro"/>
                <a:ea typeface="Source Sans Pro"/>
                <a:cs typeface="Source Sans Pro"/>
                <a:sym typeface="Source Sans Pro"/>
              </a:defRPr>
            </a:lvl7pPr>
            <a:lvl8pPr marL="3657600" lvl="7" indent="-330200">
              <a:lnSpc>
                <a:spcPct val="100000"/>
              </a:lnSpc>
              <a:spcBef>
                <a:spcPts val="0"/>
              </a:spcBef>
              <a:spcAft>
                <a:spcPts val="0"/>
              </a:spcAft>
              <a:buClr>
                <a:schemeClr val="dk1"/>
              </a:buClr>
              <a:buSzPts val="1600"/>
              <a:buFont typeface="Source Sans Pro"/>
              <a:buChar char="○"/>
              <a:defRPr sz="1600">
                <a:solidFill>
                  <a:schemeClr val="dk1"/>
                </a:solidFill>
                <a:latin typeface="Source Sans Pro"/>
                <a:ea typeface="Source Sans Pro"/>
                <a:cs typeface="Source Sans Pro"/>
                <a:sym typeface="Source Sans Pro"/>
              </a:defRPr>
            </a:lvl8pPr>
            <a:lvl9pPr marL="4114800" lvl="8" indent="-330200">
              <a:lnSpc>
                <a:spcPct val="100000"/>
              </a:lnSpc>
              <a:spcBef>
                <a:spcPts val="0"/>
              </a:spcBef>
              <a:spcAft>
                <a:spcPts val="0"/>
              </a:spcAft>
              <a:buClr>
                <a:schemeClr val="dk1"/>
              </a:buClr>
              <a:buSzPts val="1600"/>
              <a:buFont typeface="Source Sans Pro"/>
              <a:buChar char="■"/>
              <a:defRPr sz="1600">
                <a:solidFill>
                  <a:schemeClr val="dk1"/>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8" r:id="rId9"/>
    <p:sldLayoutId id="2147483660" r:id="rId10"/>
    <p:sldLayoutId id="2147483662" r:id="rId11"/>
    <p:sldLayoutId id="2147483663" r:id="rId12"/>
    <p:sldLayoutId id="2147483667" r:id="rId13"/>
    <p:sldLayoutId id="2147483668" r:id="rId14"/>
    <p:sldLayoutId id="2147483669" r:id="rId15"/>
    <p:sldLayoutId id="2147483671" r:id="rId16"/>
    <p:sldLayoutId id="2147483672"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7"/>
        <p:cNvGrpSpPr/>
        <p:nvPr/>
      </p:nvGrpSpPr>
      <p:grpSpPr>
        <a:xfrm>
          <a:off x="0" y="0"/>
          <a:ext cx="0" cy="0"/>
          <a:chOff x="0" y="0"/>
          <a:chExt cx="0" cy="0"/>
        </a:xfrm>
      </p:grpSpPr>
      <p:pic>
        <p:nvPicPr>
          <p:cNvPr id="2" name="Imagem 1">
            <a:extLst>
              <a:ext uri="{FF2B5EF4-FFF2-40B4-BE49-F238E27FC236}">
                <a16:creationId xmlns:a16="http://schemas.microsoft.com/office/drawing/2014/main" id="{36C9248E-DC5F-4CE6-99E0-976844C587D6}"/>
              </a:ext>
            </a:extLst>
          </p:cNvPr>
          <p:cNvPicPr>
            <a:picLocks noChangeAspect="1"/>
          </p:cNvPicPr>
          <p:nvPr/>
        </p:nvPicPr>
        <p:blipFill>
          <a:blip r:embed="rId3"/>
          <a:stretch>
            <a:fillRect/>
          </a:stretch>
        </p:blipFill>
        <p:spPr>
          <a:xfrm>
            <a:off x="4752999" y="245821"/>
            <a:ext cx="4133588" cy="3379548"/>
          </a:xfrm>
          <a:prstGeom prst="rect">
            <a:avLst/>
          </a:prstGeom>
        </p:spPr>
      </p:pic>
      <p:grpSp>
        <p:nvGrpSpPr>
          <p:cNvPr id="1338" name="Google Shape;1338;p29"/>
          <p:cNvGrpSpPr/>
          <p:nvPr/>
        </p:nvGrpSpPr>
        <p:grpSpPr>
          <a:xfrm>
            <a:off x="4752999" y="233500"/>
            <a:ext cx="4124600" cy="3373559"/>
            <a:chOff x="495035" y="1057256"/>
            <a:chExt cx="4124600" cy="3373559"/>
          </a:xfrm>
        </p:grpSpPr>
        <p:sp>
          <p:nvSpPr>
            <p:cNvPr id="1339" name="Google Shape;1339;p29"/>
            <p:cNvSpPr/>
            <p:nvPr/>
          </p:nvSpPr>
          <p:spPr>
            <a:xfrm>
              <a:off x="495035" y="1057256"/>
              <a:ext cx="4124595" cy="3373559"/>
            </a:xfrm>
            <a:custGeom>
              <a:avLst/>
              <a:gdLst/>
              <a:ahLst/>
              <a:cxnLst/>
              <a:rect l="l" t="t" r="r" b="b"/>
              <a:pathLst>
                <a:path w="99972" h="49424" extrusionOk="0">
                  <a:moveTo>
                    <a:pt x="0" y="1"/>
                  </a:moveTo>
                  <a:lnTo>
                    <a:pt x="0" y="49424"/>
                  </a:lnTo>
                  <a:lnTo>
                    <a:pt x="99972" y="49424"/>
                  </a:lnTo>
                  <a:lnTo>
                    <a:pt x="99972" y="1"/>
                  </a:ln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9"/>
            <p:cNvSpPr/>
            <p:nvPr/>
          </p:nvSpPr>
          <p:spPr>
            <a:xfrm flipH="1">
              <a:off x="495040" y="1057256"/>
              <a:ext cx="4124595" cy="270531"/>
            </a:xfrm>
            <a:custGeom>
              <a:avLst/>
              <a:gdLst/>
              <a:ahLst/>
              <a:cxnLst/>
              <a:rect l="l" t="t" r="r" b="b"/>
              <a:pathLst>
                <a:path w="99972" h="9029" extrusionOk="0">
                  <a:moveTo>
                    <a:pt x="0" y="1"/>
                  </a:moveTo>
                  <a:lnTo>
                    <a:pt x="0" y="9028"/>
                  </a:lnTo>
                  <a:lnTo>
                    <a:pt x="99972" y="9028"/>
                  </a:lnTo>
                  <a:lnTo>
                    <a:pt x="99972" y="1"/>
                  </a:lnTo>
                  <a:close/>
                </a:path>
              </a:pathLst>
            </a:custGeom>
            <a:solidFill>
              <a:schemeClr val="l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1" name="Google Shape;1341;p29"/>
            <p:cNvGrpSpPr/>
            <p:nvPr/>
          </p:nvGrpSpPr>
          <p:grpSpPr>
            <a:xfrm flipH="1">
              <a:off x="559172" y="1122848"/>
              <a:ext cx="560767" cy="139276"/>
              <a:chOff x="4771000" y="1122848"/>
              <a:chExt cx="560767" cy="139276"/>
            </a:xfrm>
          </p:grpSpPr>
          <p:grpSp>
            <p:nvGrpSpPr>
              <p:cNvPr id="1342" name="Google Shape;1342;p29"/>
              <p:cNvGrpSpPr/>
              <p:nvPr/>
            </p:nvGrpSpPr>
            <p:grpSpPr>
              <a:xfrm>
                <a:off x="5192567" y="1122848"/>
                <a:ext cx="139200" cy="139200"/>
                <a:chOff x="5192567" y="1122848"/>
                <a:chExt cx="139200" cy="139200"/>
              </a:xfrm>
            </p:grpSpPr>
            <p:sp>
              <p:nvSpPr>
                <p:cNvPr id="1343" name="Google Shape;1343;p29"/>
                <p:cNvSpPr/>
                <p:nvPr/>
              </p:nvSpPr>
              <p:spPr>
                <a:xfrm>
                  <a:off x="5192567" y="1122848"/>
                  <a:ext cx="139200" cy="1392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9"/>
                <p:cNvSpPr/>
                <p:nvPr/>
              </p:nvSpPr>
              <p:spPr>
                <a:xfrm rot="5400000">
                  <a:off x="5234842" y="1164441"/>
                  <a:ext cx="54682" cy="54682"/>
                </a:xfrm>
                <a:custGeom>
                  <a:avLst/>
                  <a:gdLst/>
                  <a:ahLst/>
                  <a:cxnLst/>
                  <a:rect l="l" t="t" r="r" b="b"/>
                  <a:pathLst>
                    <a:path w="1825" h="1825" fill="none" extrusionOk="0">
                      <a:moveTo>
                        <a:pt x="1824" y="0"/>
                      </a:moveTo>
                      <a:lnTo>
                        <a:pt x="1"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9"/>
                <p:cNvSpPr/>
                <p:nvPr/>
              </p:nvSpPr>
              <p:spPr>
                <a:xfrm rot="5400000">
                  <a:off x="5234842" y="1164441"/>
                  <a:ext cx="54682" cy="54682"/>
                </a:xfrm>
                <a:custGeom>
                  <a:avLst/>
                  <a:gdLst/>
                  <a:ahLst/>
                  <a:cxnLst/>
                  <a:rect l="l" t="t" r="r" b="b"/>
                  <a:pathLst>
                    <a:path w="1825" h="1825" fill="none" extrusionOk="0">
                      <a:moveTo>
                        <a:pt x="1" y="0"/>
                      </a:moveTo>
                      <a:lnTo>
                        <a:pt x="1824"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6" name="Google Shape;1346;p29"/>
              <p:cNvGrpSpPr/>
              <p:nvPr/>
            </p:nvGrpSpPr>
            <p:grpSpPr>
              <a:xfrm>
                <a:off x="4771000" y="1122849"/>
                <a:ext cx="139200" cy="139200"/>
                <a:chOff x="5192500" y="1122925"/>
                <a:chExt cx="139200" cy="139200"/>
              </a:xfrm>
            </p:grpSpPr>
            <p:sp>
              <p:nvSpPr>
                <p:cNvPr id="1347" name="Google Shape;1347;p29"/>
                <p:cNvSpPr/>
                <p:nvPr/>
              </p:nvSpPr>
              <p:spPr>
                <a:xfrm>
                  <a:off x="5192500" y="1122925"/>
                  <a:ext cx="139200" cy="1392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9"/>
                <p:cNvSpPr/>
                <p:nvPr/>
              </p:nvSpPr>
              <p:spPr>
                <a:xfrm rot="2700000">
                  <a:off x="5234299" y="1164701"/>
                  <a:ext cx="54684" cy="54684"/>
                </a:xfrm>
                <a:custGeom>
                  <a:avLst/>
                  <a:gdLst/>
                  <a:ahLst/>
                  <a:cxnLst/>
                  <a:rect l="l" t="t" r="r" b="b"/>
                  <a:pathLst>
                    <a:path w="1825" h="1825" fill="none" extrusionOk="0">
                      <a:moveTo>
                        <a:pt x="1824" y="0"/>
                      </a:moveTo>
                      <a:lnTo>
                        <a:pt x="1"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9" name="Google Shape;1349;p29"/>
              <p:cNvGrpSpPr/>
              <p:nvPr/>
            </p:nvGrpSpPr>
            <p:grpSpPr>
              <a:xfrm>
                <a:off x="4981783" y="1122924"/>
                <a:ext cx="139200" cy="139200"/>
                <a:chOff x="4981783" y="1122924"/>
                <a:chExt cx="139200" cy="139200"/>
              </a:xfrm>
            </p:grpSpPr>
            <p:sp>
              <p:nvSpPr>
                <p:cNvPr id="1350" name="Google Shape;1350;p29"/>
                <p:cNvSpPr/>
                <p:nvPr/>
              </p:nvSpPr>
              <p:spPr>
                <a:xfrm>
                  <a:off x="4981783" y="1122924"/>
                  <a:ext cx="139200" cy="1392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9"/>
                <p:cNvSpPr/>
                <p:nvPr/>
              </p:nvSpPr>
              <p:spPr>
                <a:xfrm>
                  <a:off x="5026333" y="1167474"/>
                  <a:ext cx="50100" cy="5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53" name="Google Shape;1353;p29"/>
          <p:cNvGrpSpPr/>
          <p:nvPr/>
        </p:nvGrpSpPr>
        <p:grpSpPr>
          <a:xfrm>
            <a:off x="109212" y="1038226"/>
            <a:ext cx="5129491" cy="3871763"/>
            <a:chOff x="266431" y="1038234"/>
            <a:chExt cx="5129491" cy="3871763"/>
          </a:xfrm>
        </p:grpSpPr>
        <p:grpSp>
          <p:nvGrpSpPr>
            <p:cNvPr id="1354" name="Google Shape;1354;p29"/>
            <p:cNvGrpSpPr/>
            <p:nvPr/>
          </p:nvGrpSpPr>
          <p:grpSpPr>
            <a:xfrm>
              <a:off x="266431" y="1285859"/>
              <a:ext cx="4900878" cy="3624138"/>
              <a:chOff x="1600589" y="1147720"/>
              <a:chExt cx="4900878" cy="3624138"/>
            </a:xfrm>
          </p:grpSpPr>
          <p:sp>
            <p:nvSpPr>
              <p:cNvPr id="1355" name="Google Shape;1355;p29"/>
              <p:cNvSpPr/>
              <p:nvPr/>
            </p:nvSpPr>
            <p:spPr>
              <a:xfrm>
                <a:off x="1600590" y="1147720"/>
                <a:ext cx="4900877" cy="3624138"/>
              </a:xfrm>
              <a:custGeom>
                <a:avLst/>
                <a:gdLst/>
                <a:ahLst/>
                <a:cxnLst/>
                <a:rect l="l" t="t" r="r" b="b"/>
                <a:pathLst>
                  <a:path w="99972" h="49424" extrusionOk="0">
                    <a:moveTo>
                      <a:pt x="0" y="1"/>
                    </a:moveTo>
                    <a:lnTo>
                      <a:pt x="0" y="49424"/>
                    </a:lnTo>
                    <a:lnTo>
                      <a:pt x="99972" y="49424"/>
                    </a:lnTo>
                    <a:lnTo>
                      <a:pt x="99972" y="1"/>
                    </a:lnTo>
                    <a:close/>
                  </a:path>
                </a:pathLst>
              </a:custGeom>
              <a:solidFill>
                <a:schemeClr val="l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6" name="Google Shape;1356;p29"/>
              <p:cNvGrpSpPr/>
              <p:nvPr/>
            </p:nvGrpSpPr>
            <p:grpSpPr>
              <a:xfrm>
                <a:off x="1600589" y="1147720"/>
                <a:ext cx="4900877" cy="270531"/>
                <a:chOff x="1505466" y="1147733"/>
                <a:chExt cx="4900877" cy="270531"/>
              </a:xfrm>
            </p:grpSpPr>
            <p:sp>
              <p:nvSpPr>
                <p:cNvPr id="1357" name="Google Shape;1357;p29"/>
                <p:cNvSpPr/>
                <p:nvPr/>
              </p:nvSpPr>
              <p:spPr>
                <a:xfrm>
                  <a:off x="1505466" y="1147733"/>
                  <a:ext cx="4900877" cy="270531"/>
                </a:xfrm>
                <a:custGeom>
                  <a:avLst/>
                  <a:gdLst/>
                  <a:ahLst/>
                  <a:cxnLst/>
                  <a:rect l="l" t="t" r="r" b="b"/>
                  <a:pathLst>
                    <a:path w="99972" h="9029" extrusionOk="0">
                      <a:moveTo>
                        <a:pt x="0" y="1"/>
                      </a:moveTo>
                      <a:lnTo>
                        <a:pt x="0" y="9028"/>
                      </a:lnTo>
                      <a:lnTo>
                        <a:pt x="99972" y="9028"/>
                      </a:lnTo>
                      <a:lnTo>
                        <a:pt x="99972" y="1"/>
                      </a:lnTo>
                      <a:close/>
                    </a:path>
                  </a:pathLst>
                </a:custGeom>
                <a:solidFill>
                  <a:schemeClr val="accen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8" name="Google Shape;1358;p29"/>
                <p:cNvGrpSpPr/>
                <p:nvPr/>
              </p:nvGrpSpPr>
              <p:grpSpPr>
                <a:xfrm>
                  <a:off x="6202848" y="1213287"/>
                  <a:ext cx="139356" cy="139356"/>
                  <a:chOff x="3300229" y="786025"/>
                  <a:chExt cx="116275" cy="116275"/>
                </a:xfrm>
              </p:grpSpPr>
              <p:sp>
                <p:nvSpPr>
                  <p:cNvPr id="1359" name="Google Shape;1359;p29"/>
                  <p:cNvSpPr/>
                  <p:nvPr/>
                </p:nvSpPr>
                <p:spPr>
                  <a:xfrm>
                    <a:off x="3300229" y="786025"/>
                    <a:ext cx="116275" cy="116275"/>
                  </a:xfrm>
                  <a:custGeom>
                    <a:avLst/>
                    <a:gdLst/>
                    <a:ahLst/>
                    <a:cxnLst/>
                    <a:rect l="l" t="t" r="r" b="b"/>
                    <a:pathLst>
                      <a:path w="4651" h="4651" extrusionOk="0">
                        <a:moveTo>
                          <a:pt x="0" y="0"/>
                        </a:moveTo>
                        <a:lnTo>
                          <a:pt x="0" y="4651"/>
                        </a:lnTo>
                        <a:lnTo>
                          <a:pt x="4651" y="4651"/>
                        </a:lnTo>
                        <a:lnTo>
                          <a:pt x="4651" y="0"/>
                        </a:lnTo>
                        <a:close/>
                      </a:path>
                    </a:pathLst>
                  </a:custGeom>
                  <a:solidFill>
                    <a:schemeClr val="dk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9"/>
                  <p:cNvSpPr/>
                  <p:nvPr/>
                </p:nvSpPr>
                <p:spPr>
                  <a:xfrm>
                    <a:off x="3335179" y="820975"/>
                    <a:ext cx="45625" cy="45625"/>
                  </a:xfrm>
                  <a:custGeom>
                    <a:avLst/>
                    <a:gdLst/>
                    <a:ahLst/>
                    <a:cxnLst/>
                    <a:rect l="l" t="t" r="r" b="b"/>
                    <a:pathLst>
                      <a:path w="1825" h="1825" fill="none" extrusionOk="0">
                        <a:moveTo>
                          <a:pt x="1824" y="0"/>
                        </a:moveTo>
                        <a:lnTo>
                          <a:pt x="1" y="1824"/>
                        </a:lnTo>
                      </a:path>
                    </a:pathLst>
                  </a:custGeom>
                  <a:solidFill>
                    <a:schemeClr val="lt1"/>
                  </a:solid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9"/>
                  <p:cNvSpPr/>
                  <p:nvPr/>
                </p:nvSpPr>
                <p:spPr>
                  <a:xfrm>
                    <a:off x="3335179" y="820975"/>
                    <a:ext cx="45625" cy="45625"/>
                  </a:xfrm>
                  <a:custGeom>
                    <a:avLst/>
                    <a:gdLst/>
                    <a:ahLst/>
                    <a:cxnLst/>
                    <a:rect l="l" t="t" r="r" b="b"/>
                    <a:pathLst>
                      <a:path w="1825" h="1825" fill="none" extrusionOk="0">
                        <a:moveTo>
                          <a:pt x="1" y="0"/>
                        </a:moveTo>
                        <a:lnTo>
                          <a:pt x="1824" y="1824"/>
                        </a:lnTo>
                      </a:path>
                    </a:pathLst>
                  </a:custGeom>
                  <a:solidFill>
                    <a:schemeClr val="lt1"/>
                  </a:solid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62" name="Google Shape;1362;p29"/>
            <p:cNvGrpSpPr/>
            <p:nvPr/>
          </p:nvGrpSpPr>
          <p:grpSpPr>
            <a:xfrm>
              <a:off x="342631" y="1209659"/>
              <a:ext cx="4900878" cy="3624138"/>
              <a:chOff x="1600589" y="1147720"/>
              <a:chExt cx="4900878" cy="3624138"/>
            </a:xfrm>
          </p:grpSpPr>
          <p:sp>
            <p:nvSpPr>
              <p:cNvPr id="1363" name="Google Shape;1363;p29"/>
              <p:cNvSpPr/>
              <p:nvPr/>
            </p:nvSpPr>
            <p:spPr>
              <a:xfrm>
                <a:off x="1600590" y="1147720"/>
                <a:ext cx="4900877" cy="3624138"/>
              </a:xfrm>
              <a:custGeom>
                <a:avLst/>
                <a:gdLst/>
                <a:ahLst/>
                <a:cxnLst/>
                <a:rect l="l" t="t" r="r" b="b"/>
                <a:pathLst>
                  <a:path w="99972" h="49424" extrusionOk="0">
                    <a:moveTo>
                      <a:pt x="0" y="1"/>
                    </a:moveTo>
                    <a:lnTo>
                      <a:pt x="0" y="49424"/>
                    </a:lnTo>
                    <a:lnTo>
                      <a:pt x="99972" y="49424"/>
                    </a:lnTo>
                    <a:lnTo>
                      <a:pt x="99972" y="1"/>
                    </a:lnTo>
                    <a:close/>
                  </a:path>
                </a:pathLst>
              </a:custGeom>
              <a:solidFill>
                <a:schemeClr val="l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4" name="Google Shape;1364;p29"/>
              <p:cNvGrpSpPr/>
              <p:nvPr/>
            </p:nvGrpSpPr>
            <p:grpSpPr>
              <a:xfrm>
                <a:off x="1600589" y="1147720"/>
                <a:ext cx="4900877" cy="270531"/>
                <a:chOff x="1505466" y="1147733"/>
                <a:chExt cx="4900877" cy="270531"/>
              </a:xfrm>
            </p:grpSpPr>
            <p:sp>
              <p:nvSpPr>
                <p:cNvPr id="1365" name="Google Shape;1365;p29"/>
                <p:cNvSpPr/>
                <p:nvPr/>
              </p:nvSpPr>
              <p:spPr>
                <a:xfrm>
                  <a:off x="1505466" y="1147733"/>
                  <a:ext cx="4900877" cy="270531"/>
                </a:xfrm>
                <a:custGeom>
                  <a:avLst/>
                  <a:gdLst/>
                  <a:ahLst/>
                  <a:cxnLst/>
                  <a:rect l="l" t="t" r="r" b="b"/>
                  <a:pathLst>
                    <a:path w="99972" h="9029" extrusionOk="0">
                      <a:moveTo>
                        <a:pt x="0" y="1"/>
                      </a:moveTo>
                      <a:lnTo>
                        <a:pt x="0" y="9028"/>
                      </a:lnTo>
                      <a:lnTo>
                        <a:pt x="99972" y="9028"/>
                      </a:lnTo>
                      <a:lnTo>
                        <a:pt x="99972" y="1"/>
                      </a:lnTo>
                      <a:close/>
                    </a:path>
                  </a:pathLst>
                </a:custGeom>
                <a:solidFill>
                  <a:schemeClr val="accen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6" name="Google Shape;1366;p29"/>
                <p:cNvGrpSpPr/>
                <p:nvPr/>
              </p:nvGrpSpPr>
              <p:grpSpPr>
                <a:xfrm>
                  <a:off x="6202848" y="1213287"/>
                  <a:ext cx="139356" cy="139356"/>
                  <a:chOff x="3300229" y="786025"/>
                  <a:chExt cx="116275" cy="116275"/>
                </a:xfrm>
              </p:grpSpPr>
              <p:sp>
                <p:nvSpPr>
                  <p:cNvPr id="1367" name="Google Shape;1367;p29"/>
                  <p:cNvSpPr/>
                  <p:nvPr/>
                </p:nvSpPr>
                <p:spPr>
                  <a:xfrm>
                    <a:off x="3300229" y="786025"/>
                    <a:ext cx="116275" cy="116275"/>
                  </a:xfrm>
                  <a:custGeom>
                    <a:avLst/>
                    <a:gdLst/>
                    <a:ahLst/>
                    <a:cxnLst/>
                    <a:rect l="l" t="t" r="r" b="b"/>
                    <a:pathLst>
                      <a:path w="4651" h="4651" extrusionOk="0">
                        <a:moveTo>
                          <a:pt x="0" y="0"/>
                        </a:moveTo>
                        <a:lnTo>
                          <a:pt x="0" y="4651"/>
                        </a:lnTo>
                        <a:lnTo>
                          <a:pt x="4651" y="4651"/>
                        </a:lnTo>
                        <a:lnTo>
                          <a:pt x="4651" y="0"/>
                        </a:lnTo>
                        <a:close/>
                      </a:path>
                    </a:pathLst>
                  </a:custGeom>
                  <a:solidFill>
                    <a:schemeClr val="dk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9"/>
                  <p:cNvSpPr/>
                  <p:nvPr/>
                </p:nvSpPr>
                <p:spPr>
                  <a:xfrm>
                    <a:off x="3335179" y="820975"/>
                    <a:ext cx="45625" cy="45625"/>
                  </a:xfrm>
                  <a:custGeom>
                    <a:avLst/>
                    <a:gdLst/>
                    <a:ahLst/>
                    <a:cxnLst/>
                    <a:rect l="l" t="t" r="r" b="b"/>
                    <a:pathLst>
                      <a:path w="1825" h="1825" fill="none" extrusionOk="0">
                        <a:moveTo>
                          <a:pt x="1824" y="0"/>
                        </a:moveTo>
                        <a:lnTo>
                          <a:pt x="1" y="1824"/>
                        </a:lnTo>
                      </a:path>
                    </a:pathLst>
                  </a:custGeom>
                  <a:solidFill>
                    <a:schemeClr val="lt1"/>
                  </a:solid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9"/>
                  <p:cNvSpPr/>
                  <p:nvPr/>
                </p:nvSpPr>
                <p:spPr>
                  <a:xfrm>
                    <a:off x="3335179" y="820975"/>
                    <a:ext cx="45625" cy="45625"/>
                  </a:xfrm>
                  <a:custGeom>
                    <a:avLst/>
                    <a:gdLst/>
                    <a:ahLst/>
                    <a:cxnLst/>
                    <a:rect l="l" t="t" r="r" b="b"/>
                    <a:pathLst>
                      <a:path w="1825" h="1825" fill="none" extrusionOk="0">
                        <a:moveTo>
                          <a:pt x="1" y="0"/>
                        </a:moveTo>
                        <a:lnTo>
                          <a:pt x="1824" y="1824"/>
                        </a:lnTo>
                      </a:path>
                    </a:pathLst>
                  </a:custGeom>
                  <a:solidFill>
                    <a:schemeClr val="lt1"/>
                  </a:solid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70" name="Google Shape;1370;p29"/>
            <p:cNvGrpSpPr/>
            <p:nvPr/>
          </p:nvGrpSpPr>
          <p:grpSpPr>
            <a:xfrm>
              <a:off x="418831" y="1133459"/>
              <a:ext cx="4900878" cy="3624138"/>
              <a:chOff x="1600589" y="1147720"/>
              <a:chExt cx="4900878" cy="3624138"/>
            </a:xfrm>
          </p:grpSpPr>
          <p:sp>
            <p:nvSpPr>
              <p:cNvPr id="1371" name="Google Shape;1371;p29"/>
              <p:cNvSpPr/>
              <p:nvPr/>
            </p:nvSpPr>
            <p:spPr>
              <a:xfrm>
                <a:off x="1600590" y="1147720"/>
                <a:ext cx="4900877" cy="3624138"/>
              </a:xfrm>
              <a:custGeom>
                <a:avLst/>
                <a:gdLst/>
                <a:ahLst/>
                <a:cxnLst/>
                <a:rect l="l" t="t" r="r" b="b"/>
                <a:pathLst>
                  <a:path w="99972" h="49424" extrusionOk="0">
                    <a:moveTo>
                      <a:pt x="0" y="1"/>
                    </a:moveTo>
                    <a:lnTo>
                      <a:pt x="0" y="49424"/>
                    </a:lnTo>
                    <a:lnTo>
                      <a:pt x="99972" y="49424"/>
                    </a:lnTo>
                    <a:lnTo>
                      <a:pt x="99972" y="1"/>
                    </a:lnTo>
                    <a:close/>
                  </a:path>
                </a:pathLst>
              </a:custGeom>
              <a:solidFill>
                <a:schemeClr val="l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2" name="Google Shape;1372;p29"/>
              <p:cNvGrpSpPr/>
              <p:nvPr/>
            </p:nvGrpSpPr>
            <p:grpSpPr>
              <a:xfrm>
                <a:off x="1600589" y="1147720"/>
                <a:ext cx="4900877" cy="270531"/>
                <a:chOff x="1505466" y="1147733"/>
                <a:chExt cx="4900877" cy="270531"/>
              </a:xfrm>
            </p:grpSpPr>
            <p:sp>
              <p:nvSpPr>
                <p:cNvPr id="1373" name="Google Shape;1373;p29"/>
                <p:cNvSpPr/>
                <p:nvPr/>
              </p:nvSpPr>
              <p:spPr>
                <a:xfrm>
                  <a:off x="1505466" y="1147733"/>
                  <a:ext cx="4900877" cy="270531"/>
                </a:xfrm>
                <a:custGeom>
                  <a:avLst/>
                  <a:gdLst/>
                  <a:ahLst/>
                  <a:cxnLst/>
                  <a:rect l="l" t="t" r="r" b="b"/>
                  <a:pathLst>
                    <a:path w="99972" h="9029" extrusionOk="0">
                      <a:moveTo>
                        <a:pt x="0" y="1"/>
                      </a:moveTo>
                      <a:lnTo>
                        <a:pt x="0" y="9028"/>
                      </a:lnTo>
                      <a:lnTo>
                        <a:pt x="99972" y="9028"/>
                      </a:lnTo>
                      <a:lnTo>
                        <a:pt x="99972" y="1"/>
                      </a:lnTo>
                      <a:close/>
                    </a:path>
                  </a:pathLst>
                </a:custGeom>
                <a:solidFill>
                  <a:schemeClr val="accen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4" name="Google Shape;1374;p29"/>
                <p:cNvGrpSpPr/>
                <p:nvPr/>
              </p:nvGrpSpPr>
              <p:grpSpPr>
                <a:xfrm>
                  <a:off x="6202848" y="1213287"/>
                  <a:ext cx="139356" cy="139356"/>
                  <a:chOff x="3300229" y="786025"/>
                  <a:chExt cx="116275" cy="116275"/>
                </a:xfrm>
              </p:grpSpPr>
              <p:sp>
                <p:nvSpPr>
                  <p:cNvPr id="1375" name="Google Shape;1375;p29"/>
                  <p:cNvSpPr/>
                  <p:nvPr/>
                </p:nvSpPr>
                <p:spPr>
                  <a:xfrm>
                    <a:off x="3300229" y="786025"/>
                    <a:ext cx="116275" cy="116275"/>
                  </a:xfrm>
                  <a:custGeom>
                    <a:avLst/>
                    <a:gdLst/>
                    <a:ahLst/>
                    <a:cxnLst/>
                    <a:rect l="l" t="t" r="r" b="b"/>
                    <a:pathLst>
                      <a:path w="4651" h="4651" extrusionOk="0">
                        <a:moveTo>
                          <a:pt x="0" y="0"/>
                        </a:moveTo>
                        <a:lnTo>
                          <a:pt x="0" y="4651"/>
                        </a:lnTo>
                        <a:lnTo>
                          <a:pt x="4651" y="4651"/>
                        </a:lnTo>
                        <a:lnTo>
                          <a:pt x="4651" y="0"/>
                        </a:lnTo>
                        <a:close/>
                      </a:path>
                    </a:pathLst>
                  </a:custGeom>
                  <a:solidFill>
                    <a:schemeClr val="dk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9"/>
                  <p:cNvSpPr/>
                  <p:nvPr/>
                </p:nvSpPr>
                <p:spPr>
                  <a:xfrm>
                    <a:off x="3335179" y="820975"/>
                    <a:ext cx="45625" cy="45625"/>
                  </a:xfrm>
                  <a:custGeom>
                    <a:avLst/>
                    <a:gdLst/>
                    <a:ahLst/>
                    <a:cxnLst/>
                    <a:rect l="l" t="t" r="r" b="b"/>
                    <a:pathLst>
                      <a:path w="1825" h="1825" fill="none" extrusionOk="0">
                        <a:moveTo>
                          <a:pt x="1824" y="0"/>
                        </a:moveTo>
                        <a:lnTo>
                          <a:pt x="1" y="1824"/>
                        </a:lnTo>
                      </a:path>
                    </a:pathLst>
                  </a:custGeom>
                  <a:solidFill>
                    <a:schemeClr val="lt1"/>
                  </a:solid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9"/>
                  <p:cNvSpPr/>
                  <p:nvPr/>
                </p:nvSpPr>
                <p:spPr>
                  <a:xfrm>
                    <a:off x="3335179" y="820975"/>
                    <a:ext cx="45625" cy="45625"/>
                  </a:xfrm>
                  <a:custGeom>
                    <a:avLst/>
                    <a:gdLst/>
                    <a:ahLst/>
                    <a:cxnLst/>
                    <a:rect l="l" t="t" r="r" b="b"/>
                    <a:pathLst>
                      <a:path w="1825" h="1825" fill="none" extrusionOk="0">
                        <a:moveTo>
                          <a:pt x="1" y="0"/>
                        </a:moveTo>
                        <a:lnTo>
                          <a:pt x="1824" y="1824"/>
                        </a:lnTo>
                      </a:path>
                    </a:pathLst>
                  </a:custGeom>
                  <a:solidFill>
                    <a:schemeClr val="lt1"/>
                  </a:solid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78" name="Google Shape;1378;p29"/>
            <p:cNvGrpSpPr/>
            <p:nvPr/>
          </p:nvGrpSpPr>
          <p:grpSpPr>
            <a:xfrm>
              <a:off x="495043" y="1038234"/>
              <a:ext cx="4900878" cy="3624138"/>
              <a:chOff x="1600589" y="1147720"/>
              <a:chExt cx="4900878" cy="3624138"/>
            </a:xfrm>
          </p:grpSpPr>
          <p:sp>
            <p:nvSpPr>
              <p:cNvPr id="1379" name="Google Shape;1379;p29"/>
              <p:cNvSpPr/>
              <p:nvPr/>
            </p:nvSpPr>
            <p:spPr>
              <a:xfrm>
                <a:off x="1600590" y="1147720"/>
                <a:ext cx="4900877" cy="3624138"/>
              </a:xfrm>
              <a:custGeom>
                <a:avLst/>
                <a:gdLst/>
                <a:ahLst/>
                <a:cxnLst/>
                <a:rect l="l" t="t" r="r" b="b"/>
                <a:pathLst>
                  <a:path w="99972" h="49424" extrusionOk="0">
                    <a:moveTo>
                      <a:pt x="0" y="1"/>
                    </a:moveTo>
                    <a:lnTo>
                      <a:pt x="0" y="49424"/>
                    </a:lnTo>
                    <a:lnTo>
                      <a:pt x="99972" y="49424"/>
                    </a:lnTo>
                    <a:lnTo>
                      <a:pt x="99972" y="1"/>
                    </a:lnTo>
                    <a:close/>
                  </a:path>
                </a:pathLst>
              </a:custGeom>
              <a:solidFill>
                <a:schemeClr val="l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0" name="Google Shape;1380;p29"/>
              <p:cNvGrpSpPr/>
              <p:nvPr/>
            </p:nvGrpSpPr>
            <p:grpSpPr>
              <a:xfrm>
                <a:off x="1600589" y="1147720"/>
                <a:ext cx="4900877" cy="270531"/>
                <a:chOff x="1505466" y="1147733"/>
                <a:chExt cx="4900877" cy="270531"/>
              </a:xfrm>
            </p:grpSpPr>
            <p:sp>
              <p:nvSpPr>
                <p:cNvPr id="1381" name="Google Shape;1381;p29"/>
                <p:cNvSpPr/>
                <p:nvPr/>
              </p:nvSpPr>
              <p:spPr>
                <a:xfrm>
                  <a:off x="1505466" y="1147733"/>
                  <a:ext cx="4900877" cy="270531"/>
                </a:xfrm>
                <a:custGeom>
                  <a:avLst/>
                  <a:gdLst/>
                  <a:ahLst/>
                  <a:cxnLst/>
                  <a:rect l="l" t="t" r="r" b="b"/>
                  <a:pathLst>
                    <a:path w="99972" h="9029" extrusionOk="0">
                      <a:moveTo>
                        <a:pt x="0" y="1"/>
                      </a:moveTo>
                      <a:lnTo>
                        <a:pt x="0" y="9028"/>
                      </a:lnTo>
                      <a:lnTo>
                        <a:pt x="99972" y="9028"/>
                      </a:lnTo>
                      <a:lnTo>
                        <a:pt x="99972" y="1"/>
                      </a:lnTo>
                      <a:close/>
                    </a:path>
                  </a:pathLst>
                </a:custGeom>
                <a:solidFill>
                  <a:schemeClr val="accen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2" name="Google Shape;1382;p29"/>
                <p:cNvGrpSpPr/>
                <p:nvPr/>
              </p:nvGrpSpPr>
              <p:grpSpPr>
                <a:xfrm>
                  <a:off x="6202848" y="1213287"/>
                  <a:ext cx="139356" cy="139356"/>
                  <a:chOff x="3300229" y="786025"/>
                  <a:chExt cx="116275" cy="116275"/>
                </a:xfrm>
              </p:grpSpPr>
              <p:sp>
                <p:nvSpPr>
                  <p:cNvPr id="1383" name="Google Shape;1383;p29"/>
                  <p:cNvSpPr/>
                  <p:nvPr/>
                </p:nvSpPr>
                <p:spPr>
                  <a:xfrm>
                    <a:off x="3300229" y="786025"/>
                    <a:ext cx="116275" cy="116275"/>
                  </a:xfrm>
                  <a:custGeom>
                    <a:avLst/>
                    <a:gdLst/>
                    <a:ahLst/>
                    <a:cxnLst/>
                    <a:rect l="l" t="t" r="r" b="b"/>
                    <a:pathLst>
                      <a:path w="4651" h="4651" extrusionOk="0">
                        <a:moveTo>
                          <a:pt x="0" y="0"/>
                        </a:moveTo>
                        <a:lnTo>
                          <a:pt x="0" y="4651"/>
                        </a:lnTo>
                        <a:lnTo>
                          <a:pt x="4651" y="4651"/>
                        </a:lnTo>
                        <a:lnTo>
                          <a:pt x="4651" y="0"/>
                        </a:lnTo>
                        <a:close/>
                      </a:path>
                    </a:pathLst>
                  </a:custGeom>
                  <a:solidFill>
                    <a:schemeClr val="dk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9"/>
                  <p:cNvSpPr/>
                  <p:nvPr/>
                </p:nvSpPr>
                <p:spPr>
                  <a:xfrm>
                    <a:off x="3335179" y="820975"/>
                    <a:ext cx="45625" cy="45625"/>
                  </a:xfrm>
                  <a:custGeom>
                    <a:avLst/>
                    <a:gdLst/>
                    <a:ahLst/>
                    <a:cxnLst/>
                    <a:rect l="l" t="t" r="r" b="b"/>
                    <a:pathLst>
                      <a:path w="1825" h="1825" fill="none" extrusionOk="0">
                        <a:moveTo>
                          <a:pt x="1824" y="0"/>
                        </a:moveTo>
                        <a:lnTo>
                          <a:pt x="1" y="1824"/>
                        </a:lnTo>
                      </a:path>
                    </a:pathLst>
                  </a:custGeom>
                  <a:solidFill>
                    <a:schemeClr val="lt1"/>
                  </a:solid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29"/>
                  <p:cNvSpPr/>
                  <p:nvPr/>
                </p:nvSpPr>
                <p:spPr>
                  <a:xfrm>
                    <a:off x="3335179" y="820975"/>
                    <a:ext cx="45625" cy="45625"/>
                  </a:xfrm>
                  <a:custGeom>
                    <a:avLst/>
                    <a:gdLst/>
                    <a:ahLst/>
                    <a:cxnLst/>
                    <a:rect l="l" t="t" r="r" b="b"/>
                    <a:pathLst>
                      <a:path w="1825" h="1825" fill="none" extrusionOk="0">
                        <a:moveTo>
                          <a:pt x="1" y="0"/>
                        </a:moveTo>
                        <a:lnTo>
                          <a:pt x="1824" y="1824"/>
                        </a:lnTo>
                      </a:path>
                    </a:pathLst>
                  </a:custGeom>
                  <a:solidFill>
                    <a:schemeClr val="lt1"/>
                  </a:solid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1390" name="Google Shape;1390;p29"/>
          <p:cNvGrpSpPr/>
          <p:nvPr/>
        </p:nvGrpSpPr>
        <p:grpSpPr>
          <a:xfrm>
            <a:off x="7884700" y="3763925"/>
            <a:ext cx="992915" cy="1146064"/>
            <a:chOff x="7884700" y="3763925"/>
            <a:chExt cx="992915" cy="1146064"/>
          </a:xfrm>
        </p:grpSpPr>
        <p:grpSp>
          <p:nvGrpSpPr>
            <p:cNvPr id="1391" name="Google Shape;1391;p29"/>
            <p:cNvGrpSpPr/>
            <p:nvPr/>
          </p:nvGrpSpPr>
          <p:grpSpPr>
            <a:xfrm>
              <a:off x="7884700" y="3763925"/>
              <a:ext cx="992915" cy="1146064"/>
              <a:chOff x="7884700" y="3763925"/>
              <a:chExt cx="992915" cy="1146064"/>
            </a:xfrm>
          </p:grpSpPr>
          <p:grpSp>
            <p:nvGrpSpPr>
              <p:cNvPr id="1392" name="Google Shape;1392;p29"/>
              <p:cNvGrpSpPr/>
              <p:nvPr/>
            </p:nvGrpSpPr>
            <p:grpSpPr>
              <a:xfrm>
                <a:off x="7884700" y="3916325"/>
                <a:ext cx="840515" cy="993664"/>
                <a:chOff x="5565852" y="1147720"/>
                <a:chExt cx="840515" cy="993664"/>
              </a:xfrm>
            </p:grpSpPr>
            <p:sp>
              <p:nvSpPr>
                <p:cNvPr id="1393" name="Google Shape;1393;p29"/>
                <p:cNvSpPr/>
                <p:nvPr/>
              </p:nvSpPr>
              <p:spPr>
                <a:xfrm>
                  <a:off x="5565852" y="1147720"/>
                  <a:ext cx="840515" cy="993664"/>
                </a:xfrm>
                <a:custGeom>
                  <a:avLst/>
                  <a:gdLst/>
                  <a:ahLst/>
                  <a:cxnLst/>
                  <a:rect l="l" t="t" r="r" b="b"/>
                  <a:pathLst>
                    <a:path w="99972" h="9029" extrusionOk="0">
                      <a:moveTo>
                        <a:pt x="0" y="1"/>
                      </a:moveTo>
                      <a:lnTo>
                        <a:pt x="0" y="9028"/>
                      </a:lnTo>
                      <a:lnTo>
                        <a:pt x="99972" y="9028"/>
                      </a:lnTo>
                      <a:lnTo>
                        <a:pt x="99972" y="1"/>
                      </a:lnTo>
                      <a:close/>
                    </a:path>
                  </a:pathLst>
                </a:custGeom>
                <a:solidFill>
                  <a:schemeClr val="accen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4" name="Google Shape;1394;p29"/>
                <p:cNvGrpSpPr/>
                <p:nvPr/>
              </p:nvGrpSpPr>
              <p:grpSpPr>
                <a:xfrm>
                  <a:off x="6202848" y="1213287"/>
                  <a:ext cx="139356" cy="139356"/>
                  <a:chOff x="3300229" y="786025"/>
                  <a:chExt cx="116275" cy="116275"/>
                </a:xfrm>
              </p:grpSpPr>
              <p:sp>
                <p:nvSpPr>
                  <p:cNvPr id="1395" name="Google Shape;1395;p29"/>
                  <p:cNvSpPr/>
                  <p:nvPr/>
                </p:nvSpPr>
                <p:spPr>
                  <a:xfrm>
                    <a:off x="3300229" y="786025"/>
                    <a:ext cx="116275" cy="116275"/>
                  </a:xfrm>
                  <a:custGeom>
                    <a:avLst/>
                    <a:gdLst/>
                    <a:ahLst/>
                    <a:cxnLst/>
                    <a:rect l="l" t="t" r="r" b="b"/>
                    <a:pathLst>
                      <a:path w="4651" h="4651" extrusionOk="0">
                        <a:moveTo>
                          <a:pt x="0" y="0"/>
                        </a:moveTo>
                        <a:lnTo>
                          <a:pt x="0" y="4651"/>
                        </a:lnTo>
                        <a:lnTo>
                          <a:pt x="4651" y="4651"/>
                        </a:lnTo>
                        <a:lnTo>
                          <a:pt x="4651" y="0"/>
                        </a:lnTo>
                        <a:close/>
                      </a:path>
                    </a:pathLst>
                  </a:custGeom>
                  <a:solidFill>
                    <a:schemeClr val="dk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9"/>
                  <p:cNvSpPr/>
                  <p:nvPr/>
                </p:nvSpPr>
                <p:spPr>
                  <a:xfrm>
                    <a:off x="3335179" y="820975"/>
                    <a:ext cx="45625" cy="45625"/>
                  </a:xfrm>
                  <a:custGeom>
                    <a:avLst/>
                    <a:gdLst/>
                    <a:ahLst/>
                    <a:cxnLst/>
                    <a:rect l="l" t="t" r="r" b="b"/>
                    <a:pathLst>
                      <a:path w="1825" h="1825" fill="none" extrusionOk="0">
                        <a:moveTo>
                          <a:pt x="1824" y="0"/>
                        </a:moveTo>
                        <a:lnTo>
                          <a:pt x="1"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9"/>
                  <p:cNvSpPr/>
                  <p:nvPr/>
                </p:nvSpPr>
                <p:spPr>
                  <a:xfrm>
                    <a:off x="3335179" y="820975"/>
                    <a:ext cx="45625" cy="45625"/>
                  </a:xfrm>
                  <a:custGeom>
                    <a:avLst/>
                    <a:gdLst/>
                    <a:ahLst/>
                    <a:cxnLst/>
                    <a:rect l="l" t="t" r="r" b="b"/>
                    <a:pathLst>
                      <a:path w="1825" h="1825" fill="none" extrusionOk="0">
                        <a:moveTo>
                          <a:pt x="1" y="0"/>
                        </a:moveTo>
                        <a:lnTo>
                          <a:pt x="1824"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98" name="Google Shape;1398;p29"/>
              <p:cNvGrpSpPr/>
              <p:nvPr/>
            </p:nvGrpSpPr>
            <p:grpSpPr>
              <a:xfrm>
                <a:off x="7960900" y="3840125"/>
                <a:ext cx="840515" cy="993664"/>
                <a:chOff x="5565852" y="1147720"/>
                <a:chExt cx="840515" cy="993664"/>
              </a:xfrm>
            </p:grpSpPr>
            <p:sp>
              <p:nvSpPr>
                <p:cNvPr id="1399" name="Google Shape;1399;p29"/>
                <p:cNvSpPr/>
                <p:nvPr/>
              </p:nvSpPr>
              <p:spPr>
                <a:xfrm>
                  <a:off x="5565852" y="1147720"/>
                  <a:ext cx="840515" cy="993664"/>
                </a:xfrm>
                <a:custGeom>
                  <a:avLst/>
                  <a:gdLst/>
                  <a:ahLst/>
                  <a:cxnLst/>
                  <a:rect l="l" t="t" r="r" b="b"/>
                  <a:pathLst>
                    <a:path w="99972" h="9029" extrusionOk="0">
                      <a:moveTo>
                        <a:pt x="0" y="1"/>
                      </a:moveTo>
                      <a:lnTo>
                        <a:pt x="0" y="9028"/>
                      </a:lnTo>
                      <a:lnTo>
                        <a:pt x="99972" y="9028"/>
                      </a:lnTo>
                      <a:lnTo>
                        <a:pt x="99972" y="1"/>
                      </a:lnTo>
                      <a:close/>
                    </a:path>
                  </a:pathLst>
                </a:custGeom>
                <a:solidFill>
                  <a:schemeClr val="accen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0" name="Google Shape;1400;p29"/>
                <p:cNvGrpSpPr/>
                <p:nvPr/>
              </p:nvGrpSpPr>
              <p:grpSpPr>
                <a:xfrm>
                  <a:off x="6202848" y="1213287"/>
                  <a:ext cx="139356" cy="139356"/>
                  <a:chOff x="3300229" y="786025"/>
                  <a:chExt cx="116275" cy="116275"/>
                </a:xfrm>
              </p:grpSpPr>
              <p:sp>
                <p:nvSpPr>
                  <p:cNvPr id="1401" name="Google Shape;1401;p29"/>
                  <p:cNvSpPr/>
                  <p:nvPr/>
                </p:nvSpPr>
                <p:spPr>
                  <a:xfrm>
                    <a:off x="3300229" y="786025"/>
                    <a:ext cx="116275" cy="116275"/>
                  </a:xfrm>
                  <a:custGeom>
                    <a:avLst/>
                    <a:gdLst/>
                    <a:ahLst/>
                    <a:cxnLst/>
                    <a:rect l="l" t="t" r="r" b="b"/>
                    <a:pathLst>
                      <a:path w="4651" h="4651" extrusionOk="0">
                        <a:moveTo>
                          <a:pt x="0" y="0"/>
                        </a:moveTo>
                        <a:lnTo>
                          <a:pt x="0" y="4651"/>
                        </a:lnTo>
                        <a:lnTo>
                          <a:pt x="4651" y="4651"/>
                        </a:lnTo>
                        <a:lnTo>
                          <a:pt x="4651" y="0"/>
                        </a:lnTo>
                        <a:close/>
                      </a:path>
                    </a:pathLst>
                  </a:custGeom>
                  <a:solidFill>
                    <a:schemeClr val="dk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9"/>
                  <p:cNvSpPr/>
                  <p:nvPr/>
                </p:nvSpPr>
                <p:spPr>
                  <a:xfrm>
                    <a:off x="3335179" y="820975"/>
                    <a:ext cx="45625" cy="45625"/>
                  </a:xfrm>
                  <a:custGeom>
                    <a:avLst/>
                    <a:gdLst/>
                    <a:ahLst/>
                    <a:cxnLst/>
                    <a:rect l="l" t="t" r="r" b="b"/>
                    <a:pathLst>
                      <a:path w="1825" h="1825" fill="none" extrusionOk="0">
                        <a:moveTo>
                          <a:pt x="1824" y="0"/>
                        </a:moveTo>
                        <a:lnTo>
                          <a:pt x="1"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9"/>
                  <p:cNvSpPr/>
                  <p:nvPr/>
                </p:nvSpPr>
                <p:spPr>
                  <a:xfrm>
                    <a:off x="3335179" y="820975"/>
                    <a:ext cx="45625" cy="45625"/>
                  </a:xfrm>
                  <a:custGeom>
                    <a:avLst/>
                    <a:gdLst/>
                    <a:ahLst/>
                    <a:cxnLst/>
                    <a:rect l="l" t="t" r="r" b="b"/>
                    <a:pathLst>
                      <a:path w="1825" h="1825" fill="none" extrusionOk="0">
                        <a:moveTo>
                          <a:pt x="1" y="0"/>
                        </a:moveTo>
                        <a:lnTo>
                          <a:pt x="1824"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04" name="Google Shape;1404;p29"/>
              <p:cNvGrpSpPr/>
              <p:nvPr/>
            </p:nvGrpSpPr>
            <p:grpSpPr>
              <a:xfrm>
                <a:off x="8037100" y="3763925"/>
                <a:ext cx="840515" cy="993664"/>
                <a:chOff x="5565852" y="1147720"/>
                <a:chExt cx="840515" cy="993664"/>
              </a:xfrm>
            </p:grpSpPr>
            <p:sp>
              <p:nvSpPr>
                <p:cNvPr id="1405" name="Google Shape;1405;p29"/>
                <p:cNvSpPr/>
                <p:nvPr/>
              </p:nvSpPr>
              <p:spPr>
                <a:xfrm>
                  <a:off x="5565852" y="1147720"/>
                  <a:ext cx="840515" cy="993664"/>
                </a:xfrm>
                <a:custGeom>
                  <a:avLst/>
                  <a:gdLst/>
                  <a:ahLst/>
                  <a:cxnLst/>
                  <a:rect l="l" t="t" r="r" b="b"/>
                  <a:pathLst>
                    <a:path w="99972" h="9029" extrusionOk="0">
                      <a:moveTo>
                        <a:pt x="0" y="1"/>
                      </a:moveTo>
                      <a:lnTo>
                        <a:pt x="0" y="9028"/>
                      </a:lnTo>
                      <a:lnTo>
                        <a:pt x="99972" y="9028"/>
                      </a:lnTo>
                      <a:lnTo>
                        <a:pt x="99972" y="1"/>
                      </a:lnTo>
                      <a:close/>
                    </a:path>
                  </a:pathLst>
                </a:custGeom>
                <a:solidFill>
                  <a:schemeClr val="accen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6" name="Google Shape;1406;p29"/>
                <p:cNvGrpSpPr/>
                <p:nvPr/>
              </p:nvGrpSpPr>
              <p:grpSpPr>
                <a:xfrm>
                  <a:off x="6202848" y="1213287"/>
                  <a:ext cx="139356" cy="139356"/>
                  <a:chOff x="3300229" y="786025"/>
                  <a:chExt cx="116275" cy="116275"/>
                </a:xfrm>
              </p:grpSpPr>
              <p:sp>
                <p:nvSpPr>
                  <p:cNvPr id="1407" name="Google Shape;1407;p29"/>
                  <p:cNvSpPr/>
                  <p:nvPr/>
                </p:nvSpPr>
                <p:spPr>
                  <a:xfrm>
                    <a:off x="3300229" y="786025"/>
                    <a:ext cx="116275" cy="116275"/>
                  </a:xfrm>
                  <a:custGeom>
                    <a:avLst/>
                    <a:gdLst/>
                    <a:ahLst/>
                    <a:cxnLst/>
                    <a:rect l="l" t="t" r="r" b="b"/>
                    <a:pathLst>
                      <a:path w="4651" h="4651" extrusionOk="0">
                        <a:moveTo>
                          <a:pt x="0" y="0"/>
                        </a:moveTo>
                        <a:lnTo>
                          <a:pt x="0" y="4651"/>
                        </a:lnTo>
                        <a:lnTo>
                          <a:pt x="4651" y="4651"/>
                        </a:lnTo>
                        <a:lnTo>
                          <a:pt x="4651" y="0"/>
                        </a:lnTo>
                        <a:close/>
                      </a:path>
                    </a:pathLst>
                  </a:custGeom>
                  <a:solidFill>
                    <a:schemeClr val="dk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9"/>
                  <p:cNvSpPr/>
                  <p:nvPr/>
                </p:nvSpPr>
                <p:spPr>
                  <a:xfrm>
                    <a:off x="3335179" y="820975"/>
                    <a:ext cx="45625" cy="45625"/>
                  </a:xfrm>
                  <a:custGeom>
                    <a:avLst/>
                    <a:gdLst/>
                    <a:ahLst/>
                    <a:cxnLst/>
                    <a:rect l="l" t="t" r="r" b="b"/>
                    <a:pathLst>
                      <a:path w="1825" h="1825" fill="none" extrusionOk="0">
                        <a:moveTo>
                          <a:pt x="1824" y="0"/>
                        </a:moveTo>
                        <a:lnTo>
                          <a:pt x="1"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9"/>
                  <p:cNvSpPr/>
                  <p:nvPr/>
                </p:nvSpPr>
                <p:spPr>
                  <a:xfrm>
                    <a:off x="3335179" y="820975"/>
                    <a:ext cx="45625" cy="45625"/>
                  </a:xfrm>
                  <a:custGeom>
                    <a:avLst/>
                    <a:gdLst/>
                    <a:ahLst/>
                    <a:cxnLst/>
                    <a:rect l="l" t="t" r="r" b="b"/>
                    <a:pathLst>
                      <a:path w="1825" h="1825" fill="none" extrusionOk="0">
                        <a:moveTo>
                          <a:pt x="1" y="0"/>
                        </a:moveTo>
                        <a:lnTo>
                          <a:pt x="1824"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410" name="Google Shape;1410;p29"/>
            <p:cNvGrpSpPr/>
            <p:nvPr/>
          </p:nvGrpSpPr>
          <p:grpSpPr>
            <a:xfrm>
              <a:off x="8234732" y="4162651"/>
              <a:ext cx="445265" cy="408435"/>
              <a:chOff x="6239575" y="4416275"/>
              <a:chExt cx="489625" cy="449175"/>
            </a:xfrm>
          </p:grpSpPr>
          <p:sp>
            <p:nvSpPr>
              <p:cNvPr id="1411" name="Google Shape;1411;p29"/>
              <p:cNvSpPr/>
              <p:nvPr/>
            </p:nvSpPr>
            <p:spPr>
              <a:xfrm>
                <a:off x="6239575" y="4416275"/>
                <a:ext cx="489625" cy="449175"/>
              </a:xfrm>
              <a:custGeom>
                <a:avLst/>
                <a:gdLst/>
                <a:ahLst/>
                <a:cxnLst/>
                <a:rect l="l" t="t" r="r" b="b"/>
                <a:pathLst>
                  <a:path w="19585" h="17967" extrusionOk="0">
                    <a:moveTo>
                      <a:pt x="9792" y="1132"/>
                    </a:moveTo>
                    <a:cubicBezTo>
                      <a:pt x="10374" y="1132"/>
                      <a:pt x="10955" y="1424"/>
                      <a:pt x="11278" y="2009"/>
                    </a:cubicBezTo>
                    <a:lnTo>
                      <a:pt x="18111" y="14313"/>
                    </a:lnTo>
                    <a:cubicBezTo>
                      <a:pt x="18404" y="14838"/>
                      <a:pt x="18395" y="15481"/>
                      <a:pt x="18087" y="15998"/>
                    </a:cubicBezTo>
                    <a:cubicBezTo>
                      <a:pt x="17786" y="16518"/>
                      <a:pt x="17232" y="16834"/>
                      <a:pt x="16634" y="16834"/>
                    </a:cubicBezTo>
                    <a:cubicBezTo>
                      <a:pt x="16631" y="16834"/>
                      <a:pt x="16628" y="16834"/>
                      <a:pt x="16625" y="16834"/>
                    </a:cubicBezTo>
                    <a:lnTo>
                      <a:pt x="2962" y="16834"/>
                    </a:lnTo>
                    <a:cubicBezTo>
                      <a:pt x="1667" y="16834"/>
                      <a:pt x="849" y="15445"/>
                      <a:pt x="1474" y="14313"/>
                    </a:cubicBezTo>
                    <a:lnTo>
                      <a:pt x="8307" y="2009"/>
                    </a:lnTo>
                    <a:cubicBezTo>
                      <a:pt x="8630" y="1424"/>
                      <a:pt x="9211" y="1132"/>
                      <a:pt x="9792" y="1132"/>
                    </a:cubicBezTo>
                    <a:close/>
                    <a:moveTo>
                      <a:pt x="9792" y="1"/>
                    </a:moveTo>
                    <a:cubicBezTo>
                      <a:pt x="8763" y="1"/>
                      <a:pt x="7815" y="559"/>
                      <a:pt x="7317" y="1462"/>
                    </a:cubicBezTo>
                    <a:lnTo>
                      <a:pt x="483" y="13766"/>
                    </a:lnTo>
                    <a:cubicBezTo>
                      <a:pt x="0" y="14642"/>
                      <a:pt x="15" y="15711"/>
                      <a:pt x="523" y="16574"/>
                    </a:cubicBezTo>
                    <a:cubicBezTo>
                      <a:pt x="1033" y="17435"/>
                      <a:pt x="1960" y="17966"/>
                      <a:pt x="2962" y="17966"/>
                    </a:cubicBezTo>
                    <a:lnTo>
                      <a:pt x="16625" y="17966"/>
                    </a:lnTo>
                    <a:cubicBezTo>
                      <a:pt x="17625" y="17966"/>
                      <a:pt x="18555" y="17435"/>
                      <a:pt x="19062" y="16574"/>
                    </a:cubicBezTo>
                    <a:cubicBezTo>
                      <a:pt x="19572" y="15711"/>
                      <a:pt x="19585" y="14642"/>
                      <a:pt x="19101" y="13766"/>
                    </a:cubicBezTo>
                    <a:lnTo>
                      <a:pt x="12271" y="1462"/>
                    </a:lnTo>
                    <a:cubicBezTo>
                      <a:pt x="11770" y="559"/>
                      <a:pt x="10822" y="1"/>
                      <a:pt x="97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12" name="Google Shape;1412;p29"/>
              <p:cNvSpPr/>
              <p:nvPr/>
            </p:nvSpPr>
            <p:spPr>
              <a:xfrm>
                <a:off x="6438550" y="4723875"/>
                <a:ext cx="88350" cy="84950"/>
              </a:xfrm>
              <a:custGeom>
                <a:avLst/>
                <a:gdLst/>
                <a:ahLst/>
                <a:cxnLst/>
                <a:rect l="l" t="t" r="r" b="b"/>
                <a:pathLst>
                  <a:path w="3534" h="3398" extrusionOk="0">
                    <a:moveTo>
                      <a:pt x="1830" y="1132"/>
                    </a:moveTo>
                    <a:cubicBezTo>
                      <a:pt x="2122" y="1132"/>
                      <a:pt x="2401" y="1358"/>
                      <a:pt x="2401" y="1701"/>
                    </a:cubicBezTo>
                    <a:cubicBezTo>
                      <a:pt x="2401" y="2012"/>
                      <a:pt x="2147" y="2266"/>
                      <a:pt x="1833" y="2266"/>
                    </a:cubicBezTo>
                    <a:cubicBezTo>
                      <a:pt x="1329" y="2266"/>
                      <a:pt x="1076" y="1656"/>
                      <a:pt x="1432" y="1299"/>
                    </a:cubicBezTo>
                    <a:cubicBezTo>
                      <a:pt x="1548" y="1184"/>
                      <a:pt x="1691" y="1132"/>
                      <a:pt x="1830" y="1132"/>
                    </a:cubicBezTo>
                    <a:close/>
                    <a:moveTo>
                      <a:pt x="1833" y="1"/>
                    </a:moveTo>
                    <a:cubicBezTo>
                      <a:pt x="1145" y="1"/>
                      <a:pt x="526" y="415"/>
                      <a:pt x="263" y="1049"/>
                    </a:cubicBezTo>
                    <a:cubicBezTo>
                      <a:pt x="1" y="1683"/>
                      <a:pt x="146" y="2414"/>
                      <a:pt x="632" y="2900"/>
                    </a:cubicBezTo>
                    <a:cubicBezTo>
                      <a:pt x="957" y="3225"/>
                      <a:pt x="1391" y="3397"/>
                      <a:pt x="1833" y="3397"/>
                    </a:cubicBezTo>
                    <a:cubicBezTo>
                      <a:pt x="2052" y="3397"/>
                      <a:pt x="2273" y="3355"/>
                      <a:pt x="2483" y="3268"/>
                    </a:cubicBezTo>
                    <a:cubicBezTo>
                      <a:pt x="3117" y="3005"/>
                      <a:pt x="3533" y="2386"/>
                      <a:pt x="3533" y="1701"/>
                    </a:cubicBezTo>
                    <a:cubicBezTo>
                      <a:pt x="3530" y="762"/>
                      <a:pt x="2772" y="1"/>
                      <a:pt x="1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13" name="Google Shape;1413;p29"/>
              <p:cNvSpPr/>
              <p:nvPr/>
            </p:nvSpPr>
            <p:spPr>
              <a:xfrm>
                <a:off x="6441950" y="4497425"/>
                <a:ext cx="84950" cy="198250"/>
              </a:xfrm>
              <a:custGeom>
                <a:avLst/>
                <a:gdLst/>
                <a:ahLst/>
                <a:cxnLst/>
                <a:rect l="l" t="t" r="r" b="b"/>
                <a:pathLst>
                  <a:path w="3398" h="7930" extrusionOk="0">
                    <a:moveTo>
                      <a:pt x="1697" y="1133"/>
                    </a:moveTo>
                    <a:cubicBezTo>
                      <a:pt x="2011" y="1133"/>
                      <a:pt x="2265" y="1387"/>
                      <a:pt x="2265" y="1701"/>
                    </a:cubicBezTo>
                    <a:lnTo>
                      <a:pt x="2265" y="6230"/>
                    </a:lnTo>
                    <a:cubicBezTo>
                      <a:pt x="2265" y="6544"/>
                      <a:pt x="2011" y="6797"/>
                      <a:pt x="1697" y="6797"/>
                    </a:cubicBezTo>
                    <a:cubicBezTo>
                      <a:pt x="1383" y="6797"/>
                      <a:pt x="1133" y="6544"/>
                      <a:pt x="1133" y="6230"/>
                    </a:cubicBezTo>
                    <a:lnTo>
                      <a:pt x="1133" y="1701"/>
                    </a:lnTo>
                    <a:cubicBezTo>
                      <a:pt x="1133" y="1387"/>
                      <a:pt x="1383" y="1133"/>
                      <a:pt x="1697" y="1133"/>
                    </a:cubicBezTo>
                    <a:close/>
                    <a:moveTo>
                      <a:pt x="1697" y="1"/>
                    </a:moveTo>
                    <a:cubicBezTo>
                      <a:pt x="758" y="1"/>
                      <a:pt x="1" y="762"/>
                      <a:pt x="1" y="1701"/>
                    </a:cubicBezTo>
                    <a:lnTo>
                      <a:pt x="1" y="6233"/>
                    </a:lnTo>
                    <a:cubicBezTo>
                      <a:pt x="1" y="7169"/>
                      <a:pt x="758" y="7930"/>
                      <a:pt x="1697" y="7930"/>
                    </a:cubicBezTo>
                    <a:cubicBezTo>
                      <a:pt x="2636" y="7930"/>
                      <a:pt x="3397" y="7169"/>
                      <a:pt x="3397" y="6233"/>
                    </a:cubicBezTo>
                    <a:lnTo>
                      <a:pt x="3397" y="1701"/>
                    </a:lnTo>
                    <a:cubicBezTo>
                      <a:pt x="3397" y="762"/>
                      <a:pt x="2636" y="1"/>
                      <a:pt x="16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sp>
        <p:nvSpPr>
          <p:cNvPr id="1386" name="Google Shape;1386;p29"/>
          <p:cNvSpPr txBox="1">
            <a:spLocks noGrp="1"/>
          </p:cNvSpPr>
          <p:nvPr>
            <p:ph type="ctrTitle"/>
          </p:nvPr>
        </p:nvSpPr>
        <p:spPr>
          <a:xfrm>
            <a:off x="803620" y="1587212"/>
            <a:ext cx="4283700" cy="182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t>HISTÓRIA DA INTERNET</a:t>
            </a:r>
            <a:endParaRPr sz="5400" dirty="0"/>
          </a:p>
        </p:txBody>
      </p:sp>
      <p:sp>
        <p:nvSpPr>
          <p:cNvPr id="1388" name="Google Shape;1388;p29"/>
          <p:cNvSpPr/>
          <p:nvPr/>
        </p:nvSpPr>
        <p:spPr>
          <a:xfrm>
            <a:off x="1109920" y="3454162"/>
            <a:ext cx="3671100" cy="476400"/>
          </a:xfrm>
          <a:prstGeom prst="rect">
            <a:avLst/>
          </a:prstGeom>
          <a:solidFill>
            <a:schemeClr val="accent1"/>
          </a:solidFill>
          <a:ln w="1905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0" b="1" dirty="0">
              <a:solidFill>
                <a:schemeClr val="dk1"/>
              </a:solidFill>
              <a:latin typeface="Space Grotesk"/>
              <a:ea typeface="Space Grotesk"/>
              <a:cs typeface="Space Grotesk"/>
              <a:sym typeface="Space Grotesk"/>
            </a:endParaRPr>
          </a:p>
        </p:txBody>
      </p:sp>
      <p:sp>
        <p:nvSpPr>
          <p:cNvPr id="1389" name="Google Shape;1389;p29"/>
          <p:cNvSpPr/>
          <p:nvPr/>
        </p:nvSpPr>
        <p:spPr>
          <a:xfrm>
            <a:off x="4569753" y="3687824"/>
            <a:ext cx="343500" cy="476475"/>
          </a:xfrm>
          <a:custGeom>
            <a:avLst/>
            <a:gdLst/>
            <a:ahLst/>
            <a:cxnLst/>
            <a:rect l="l" t="t" r="r" b="b"/>
            <a:pathLst>
              <a:path w="13740" h="19059" extrusionOk="0">
                <a:moveTo>
                  <a:pt x="0" y="0"/>
                </a:moveTo>
                <a:lnTo>
                  <a:pt x="1945" y="16414"/>
                </a:lnTo>
                <a:lnTo>
                  <a:pt x="5350" y="11885"/>
                </a:lnTo>
                <a:lnTo>
                  <a:pt x="9149" y="19058"/>
                </a:lnTo>
                <a:lnTo>
                  <a:pt x="12949" y="16444"/>
                </a:lnTo>
                <a:lnTo>
                  <a:pt x="7812" y="10213"/>
                </a:lnTo>
                <a:lnTo>
                  <a:pt x="13739" y="9392"/>
                </a:lnTo>
                <a:lnTo>
                  <a:pt x="0" y="0"/>
                </a:lnTo>
                <a:close/>
              </a:path>
            </a:pathLst>
          </a:custGeom>
          <a:solidFill>
            <a:schemeClr val="lt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9"/>
          <p:cNvSpPr txBox="1">
            <a:spLocks noGrp="1"/>
          </p:cNvSpPr>
          <p:nvPr>
            <p:ph type="subTitle" idx="1"/>
          </p:nvPr>
        </p:nvSpPr>
        <p:spPr>
          <a:xfrm>
            <a:off x="803620" y="4067760"/>
            <a:ext cx="4283700" cy="27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NOME: Isabelle L.C</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7"/>
        <p:cNvGrpSpPr/>
        <p:nvPr/>
      </p:nvGrpSpPr>
      <p:grpSpPr>
        <a:xfrm>
          <a:off x="0" y="0"/>
          <a:ext cx="0" cy="0"/>
          <a:chOff x="0" y="0"/>
          <a:chExt cx="0" cy="0"/>
        </a:xfrm>
      </p:grpSpPr>
      <p:sp>
        <p:nvSpPr>
          <p:cNvPr id="1418" name="Google Shape;1418;p30"/>
          <p:cNvSpPr txBox="1">
            <a:spLocks noGrp="1"/>
          </p:cNvSpPr>
          <p:nvPr>
            <p:ph type="title"/>
          </p:nvPr>
        </p:nvSpPr>
        <p:spPr>
          <a:xfrm>
            <a:off x="617550" y="556400"/>
            <a:ext cx="66513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 INTERNET </a:t>
            </a:r>
            <a:r>
              <a:rPr lang="pt-BR" dirty="0"/>
              <a:t>EM 1982...</a:t>
            </a:r>
            <a:endParaRPr dirty="0"/>
          </a:p>
        </p:txBody>
      </p:sp>
      <p:sp>
        <p:nvSpPr>
          <p:cNvPr id="1419" name="Google Shape;1419;p30"/>
          <p:cNvSpPr txBox="1">
            <a:spLocks noGrp="1"/>
          </p:cNvSpPr>
          <p:nvPr>
            <p:ph type="body" idx="1"/>
          </p:nvPr>
        </p:nvSpPr>
        <p:spPr>
          <a:xfrm>
            <a:off x="617549" y="1260635"/>
            <a:ext cx="8105959" cy="3471000"/>
          </a:xfrm>
          <a:prstGeom prst="rect">
            <a:avLst/>
          </a:prstGeom>
        </p:spPr>
        <p:txBody>
          <a:bodyPr spcFirstLastPara="1" wrap="square" lIns="91425" tIns="91425" rIns="91425" bIns="91425" anchor="ctr" anchorCtr="0">
            <a:noAutofit/>
          </a:bodyPr>
          <a:lstStyle/>
          <a:p>
            <a:pPr marL="0" lvl="0" indent="0">
              <a:buNone/>
            </a:pPr>
            <a:r>
              <a:rPr lang="pt-BR" sz="1600" dirty="0">
                <a:solidFill>
                  <a:schemeClr val="accent2">
                    <a:lumMod val="10000"/>
                  </a:schemeClr>
                </a:solidFill>
              </a:rPr>
              <a:t> </a:t>
            </a:r>
            <a:endParaRPr sz="1600" dirty="0">
              <a:solidFill>
                <a:schemeClr val="accent2">
                  <a:lumMod val="10000"/>
                </a:schemeClr>
              </a:solidFill>
            </a:endParaRPr>
          </a:p>
        </p:txBody>
      </p:sp>
      <p:sp>
        <p:nvSpPr>
          <p:cNvPr id="2" name="Retângulo 1">
            <a:extLst>
              <a:ext uri="{FF2B5EF4-FFF2-40B4-BE49-F238E27FC236}">
                <a16:creationId xmlns:a16="http://schemas.microsoft.com/office/drawing/2014/main" id="{85DB8874-2448-43DA-802E-5A49B8632FAE}"/>
              </a:ext>
            </a:extLst>
          </p:cNvPr>
          <p:cNvSpPr/>
          <p:nvPr/>
        </p:nvSpPr>
        <p:spPr>
          <a:xfrm>
            <a:off x="533957" y="1448365"/>
            <a:ext cx="7355246" cy="2246769"/>
          </a:xfrm>
          <a:prstGeom prst="rect">
            <a:avLst/>
          </a:prstGeom>
        </p:spPr>
        <p:txBody>
          <a:bodyPr wrap="square">
            <a:spAutoFit/>
          </a:bodyPr>
          <a:lstStyle/>
          <a:p>
            <a:r>
              <a:rPr lang="pt-BR" dirty="0"/>
              <a:t>Em 1982 o protótipo Internet estava operacional e a Defesa Americana passou a usar o TCP/IP nas suas redes. Nesta altura destacou-se da ARPANET a rede utilizada pelos militares, a MILNET. Este foi um ponto de viragem em que a Internet deixa de ser apenas uma rede experimental para se tornar numa rede útil a uma comunidade alargada de utilizadores.</a:t>
            </a:r>
          </a:p>
          <a:p>
            <a:r>
              <a:rPr lang="pt-BR" dirty="0"/>
              <a:t>Generalizou-se a partir daí o uso do termo "Internet" para a rede constituída pelas redes que usam os protocolos TCP/IP ou são capazes de comunicar com redes TCP/IP.</a:t>
            </a:r>
          </a:p>
          <a:p>
            <a:r>
              <a:rPr lang="pt-BR" dirty="0"/>
              <a:t>A rede não estava ainda, porém, em plena fase de exploração. A tecnologia não era suficientemente robusta, o software precisava de ser mais extensivamente testado e melhorado e todo o sistema necessitava de afinação.</a:t>
            </a:r>
          </a:p>
        </p:txBody>
      </p:sp>
    </p:spTree>
    <p:extLst>
      <p:ext uri="{BB962C8B-B14F-4D97-AF65-F5344CB8AC3E}">
        <p14:creationId xmlns:p14="http://schemas.microsoft.com/office/powerpoint/2010/main" val="2833951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7"/>
        <p:cNvGrpSpPr/>
        <p:nvPr/>
      </p:nvGrpSpPr>
      <p:grpSpPr>
        <a:xfrm>
          <a:off x="0" y="0"/>
          <a:ext cx="0" cy="0"/>
          <a:chOff x="0" y="0"/>
          <a:chExt cx="0" cy="0"/>
        </a:xfrm>
      </p:grpSpPr>
      <p:sp>
        <p:nvSpPr>
          <p:cNvPr id="1418" name="Google Shape;1418;p30"/>
          <p:cNvSpPr txBox="1">
            <a:spLocks noGrp="1"/>
          </p:cNvSpPr>
          <p:nvPr>
            <p:ph type="title"/>
          </p:nvPr>
        </p:nvSpPr>
        <p:spPr>
          <a:xfrm>
            <a:off x="617550" y="556400"/>
            <a:ext cx="66513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 INTERNET </a:t>
            </a:r>
            <a:r>
              <a:rPr lang="pt-BR" dirty="0"/>
              <a:t>EM 1990...</a:t>
            </a:r>
            <a:endParaRPr dirty="0"/>
          </a:p>
        </p:txBody>
      </p:sp>
      <p:sp>
        <p:nvSpPr>
          <p:cNvPr id="1419" name="Google Shape;1419;p30"/>
          <p:cNvSpPr txBox="1">
            <a:spLocks noGrp="1"/>
          </p:cNvSpPr>
          <p:nvPr>
            <p:ph type="body" idx="1"/>
          </p:nvPr>
        </p:nvSpPr>
        <p:spPr>
          <a:xfrm>
            <a:off x="617549" y="1260635"/>
            <a:ext cx="8105959" cy="3471000"/>
          </a:xfrm>
          <a:prstGeom prst="rect">
            <a:avLst/>
          </a:prstGeom>
        </p:spPr>
        <p:txBody>
          <a:bodyPr spcFirstLastPara="1" wrap="square" lIns="91425" tIns="91425" rIns="91425" bIns="91425" anchor="ctr" anchorCtr="0">
            <a:noAutofit/>
          </a:bodyPr>
          <a:lstStyle/>
          <a:p>
            <a:pPr marL="0" lvl="0" indent="0">
              <a:buNone/>
            </a:pPr>
            <a:r>
              <a:rPr lang="pt-BR" sz="1600" dirty="0">
                <a:solidFill>
                  <a:schemeClr val="accent2">
                    <a:lumMod val="10000"/>
                  </a:schemeClr>
                </a:solidFill>
              </a:rPr>
              <a:t>Foi somente no ano de 1990 que a Internet começou a alcançar a população em geral. Neste ano, o engenheiro inglês Tim Bernes-Lee desenvolveu a World Wide Web, possibilitando a utilização de uma interface gráfica e a criação de sites mais dinâmicos e visualmente interessantes. A partir deste momento, a Internet cresceu em ritmo acelerado. Muitos dizem que foi a maior criação tecnológica, depois da televisão na década de 1950.</a:t>
            </a:r>
          </a:p>
          <a:p>
            <a:pPr marL="0" lvl="0" indent="0">
              <a:buNone/>
            </a:pPr>
            <a:r>
              <a:rPr lang="pt-BR" sz="1600" dirty="0">
                <a:solidFill>
                  <a:schemeClr val="accent2">
                    <a:lumMod val="10000"/>
                  </a:schemeClr>
                </a:solidFill>
              </a:rPr>
              <a:t>A década de 1990 tornou-se a era de expansão da Internet. Para facilitar a navegação pela Internet, surgiram vários navegadores (browsers) como, por exemplo, o Internet Explorer da Microsoft e o Netscape Navigator. O surgimento acelerado de provedores de acesso e portais de serviços online contribuiu para este crescimento. A Internet passou a ser utilizada por vários segmentos sociais. Os estudantes passaram a buscas informações para pesquisas escolares, enquanto jovens utilizavam para a pura diversão em sites de games. As salas de chat tornaram-se pontos de encontro para um bate-papo virtual a qualquer momento.  </a:t>
            </a:r>
            <a:endParaRPr sz="1600" dirty="0">
              <a:solidFill>
                <a:schemeClr val="accent2">
                  <a:lumMod val="10000"/>
                </a:schemeClr>
              </a:solidFill>
            </a:endParaRPr>
          </a:p>
        </p:txBody>
      </p:sp>
    </p:spTree>
    <p:extLst>
      <p:ext uri="{BB962C8B-B14F-4D97-AF65-F5344CB8AC3E}">
        <p14:creationId xmlns:p14="http://schemas.microsoft.com/office/powerpoint/2010/main" val="615008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7"/>
        <p:cNvGrpSpPr/>
        <p:nvPr/>
      </p:nvGrpSpPr>
      <p:grpSpPr>
        <a:xfrm>
          <a:off x="0" y="0"/>
          <a:ext cx="0" cy="0"/>
          <a:chOff x="0" y="0"/>
          <a:chExt cx="0" cy="0"/>
        </a:xfrm>
      </p:grpSpPr>
      <p:sp>
        <p:nvSpPr>
          <p:cNvPr id="1418" name="Google Shape;1418;p30"/>
          <p:cNvSpPr txBox="1">
            <a:spLocks noGrp="1"/>
          </p:cNvSpPr>
          <p:nvPr>
            <p:ph type="title"/>
          </p:nvPr>
        </p:nvSpPr>
        <p:spPr>
          <a:xfrm>
            <a:off x="617550" y="556400"/>
            <a:ext cx="66513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 INTERNET </a:t>
            </a:r>
            <a:r>
              <a:rPr lang="pt-BR" dirty="0"/>
              <a:t>EM 1994...</a:t>
            </a:r>
            <a:endParaRPr dirty="0"/>
          </a:p>
        </p:txBody>
      </p:sp>
      <p:sp>
        <p:nvSpPr>
          <p:cNvPr id="1419" name="Google Shape;1419;p30"/>
          <p:cNvSpPr txBox="1">
            <a:spLocks noGrp="1"/>
          </p:cNvSpPr>
          <p:nvPr>
            <p:ph type="body" idx="1"/>
          </p:nvPr>
        </p:nvSpPr>
        <p:spPr>
          <a:xfrm>
            <a:off x="617550" y="460538"/>
            <a:ext cx="8105959" cy="3630350"/>
          </a:xfrm>
          <a:prstGeom prst="rect">
            <a:avLst/>
          </a:prstGeom>
        </p:spPr>
        <p:txBody>
          <a:bodyPr spcFirstLastPara="1" wrap="square" lIns="91425" tIns="91425" rIns="91425" bIns="91425" anchor="ctr" anchorCtr="0">
            <a:noAutofit/>
          </a:bodyPr>
          <a:lstStyle/>
          <a:p>
            <a:pPr marL="0" lvl="0" indent="0">
              <a:buNone/>
            </a:pPr>
            <a:r>
              <a:rPr lang="pt-BR" sz="1600" dirty="0">
                <a:solidFill>
                  <a:schemeClr val="accent2">
                    <a:lumMod val="10000"/>
                  </a:schemeClr>
                </a:solidFill>
              </a:rPr>
              <a:t>A partir de 1994, a internet se desloca da academia e começa a ser comercializada. A Embratel lança o Serviço Internet Comercial, em caráter experimental e com conexão internacional de 256 Kbps, onde cerca de cinco mil usuários foram escolhidos para testar o serviço. Em maio de 1995, o serviço se torna definitivo no país e o Ministério das Comunicações decide pela exploração comercial, tornando a internet tendência no país e a popularizando cada vez mais</a:t>
            </a:r>
            <a:endParaRPr sz="1600" dirty="0">
              <a:solidFill>
                <a:schemeClr val="accent2">
                  <a:lumMod val="10000"/>
                </a:schemeClr>
              </a:solidFill>
            </a:endParaRPr>
          </a:p>
        </p:txBody>
      </p:sp>
    </p:spTree>
    <p:extLst>
      <p:ext uri="{BB962C8B-B14F-4D97-AF65-F5344CB8AC3E}">
        <p14:creationId xmlns:p14="http://schemas.microsoft.com/office/powerpoint/2010/main" val="2149597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7"/>
        <p:cNvGrpSpPr/>
        <p:nvPr/>
      </p:nvGrpSpPr>
      <p:grpSpPr>
        <a:xfrm>
          <a:off x="0" y="0"/>
          <a:ext cx="0" cy="0"/>
          <a:chOff x="0" y="0"/>
          <a:chExt cx="0" cy="0"/>
        </a:xfrm>
      </p:grpSpPr>
      <p:sp>
        <p:nvSpPr>
          <p:cNvPr id="1418" name="Google Shape;1418;p30"/>
          <p:cNvSpPr txBox="1">
            <a:spLocks noGrp="1"/>
          </p:cNvSpPr>
          <p:nvPr>
            <p:ph type="title"/>
          </p:nvPr>
        </p:nvSpPr>
        <p:spPr>
          <a:xfrm>
            <a:off x="617550" y="556400"/>
            <a:ext cx="66513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 INTERNET </a:t>
            </a:r>
            <a:r>
              <a:rPr lang="pt-BR" dirty="0"/>
              <a:t>EM 1996...</a:t>
            </a:r>
            <a:endParaRPr dirty="0"/>
          </a:p>
        </p:txBody>
      </p:sp>
      <p:sp>
        <p:nvSpPr>
          <p:cNvPr id="1419" name="Google Shape;1419;p30"/>
          <p:cNvSpPr txBox="1">
            <a:spLocks noGrp="1"/>
          </p:cNvSpPr>
          <p:nvPr>
            <p:ph type="body" idx="1"/>
          </p:nvPr>
        </p:nvSpPr>
        <p:spPr>
          <a:xfrm>
            <a:off x="617550" y="1228098"/>
            <a:ext cx="8105959" cy="2862789"/>
          </a:xfrm>
          <a:prstGeom prst="rect">
            <a:avLst/>
          </a:prstGeom>
        </p:spPr>
        <p:txBody>
          <a:bodyPr spcFirstLastPara="1" wrap="square" lIns="91425" tIns="91425" rIns="91425" bIns="91425" anchor="ctr" anchorCtr="0">
            <a:noAutofit/>
          </a:bodyPr>
          <a:lstStyle/>
          <a:p>
            <a:pPr marL="0" lvl="0" indent="0">
              <a:buNone/>
            </a:pPr>
            <a:r>
              <a:rPr lang="pt-BR" sz="1600" dirty="0">
                <a:solidFill>
                  <a:schemeClr val="accent2">
                    <a:lumMod val="10000"/>
                  </a:schemeClr>
                </a:solidFill>
              </a:rPr>
              <a:t>Mas foi só em 1996 que os primeiros players do mercado de provedores iniciaram as operações e, em 1998, devido ao aumento da infraestrutura e, principalmente, pelo crescimento do número de usuários/ mercado consumidor, o Brasil já era o 19º lugar em número de hosts no mundo, ficando atrás somente dos Estados Unidos e Canadá no continente.</a:t>
            </a:r>
          </a:p>
          <a:p>
            <a:pPr marL="0" lvl="0" indent="0">
              <a:buNone/>
            </a:pPr>
            <a:r>
              <a:rPr lang="pt-BR" sz="1600" dirty="0">
                <a:solidFill>
                  <a:schemeClr val="accent2">
                    <a:lumMod val="10000"/>
                  </a:schemeClr>
                </a:solidFill>
              </a:rPr>
              <a:t>A internet passou a ser fundamental no dia a dia das pessoas e das empresas, que começaram um processo de digitalização muito forte. A banda larga se consolidou, mesmo com problemas estruturais, e continuou crescendo no Brasil. E os provedores de serviço de internet tornaram-se cada vez mais importantes na manutenção e ampliação da tecnologia.</a:t>
            </a:r>
            <a:endParaRPr sz="1600" dirty="0">
              <a:solidFill>
                <a:schemeClr val="accent2">
                  <a:lumMod val="10000"/>
                </a:schemeClr>
              </a:solidFill>
            </a:endParaRPr>
          </a:p>
        </p:txBody>
      </p:sp>
    </p:spTree>
    <p:extLst>
      <p:ext uri="{BB962C8B-B14F-4D97-AF65-F5344CB8AC3E}">
        <p14:creationId xmlns:p14="http://schemas.microsoft.com/office/powerpoint/2010/main" val="3083765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7"/>
        <p:cNvGrpSpPr/>
        <p:nvPr/>
      </p:nvGrpSpPr>
      <p:grpSpPr>
        <a:xfrm>
          <a:off x="0" y="0"/>
          <a:ext cx="0" cy="0"/>
          <a:chOff x="0" y="0"/>
          <a:chExt cx="0" cy="0"/>
        </a:xfrm>
      </p:grpSpPr>
      <p:sp>
        <p:nvSpPr>
          <p:cNvPr id="1418" name="Google Shape;1418;p30"/>
          <p:cNvSpPr txBox="1">
            <a:spLocks noGrp="1"/>
          </p:cNvSpPr>
          <p:nvPr>
            <p:ph type="title"/>
          </p:nvPr>
        </p:nvSpPr>
        <p:spPr>
          <a:xfrm>
            <a:off x="617550" y="556400"/>
            <a:ext cx="66513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 INTERNET </a:t>
            </a:r>
            <a:r>
              <a:rPr lang="pt-BR" dirty="0"/>
              <a:t>EM 2000...</a:t>
            </a:r>
            <a:endParaRPr dirty="0"/>
          </a:p>
        </p:txBody>
      </p:sp>
      <p:sp>
        <p:nvSpPr>
          <p:cNvPr id="1419" name="Google Shape;1419;p30"/>
          <p:cNvSpPr txBox="1">
            <a:spLocks noGrp="1"/>
          </p:cNvSpPr>
          <p:nvPr>
            <p:ph type="body" idx="1"/>
          </p:nvPr>
        </p:nvSpPr>
        <p:spPr>
          <a:xfrm>
            <a:off x="617549" y="1260635"/>
            <a:ext cx="8105959" cy="3471000"/>
          </a:xfrm>
          <a:prstGeom prst="rect">
            <a:avLst/>
          </a:prstGeom>
        </p:spPr>
        <p:txBody>
          <a:bodyPr spcFirstLastPara="1" wrap="square" lIns="91425" tIns="91425" rIns="91425" bIns="91425" anchor="ctr" anchorCtr="0">
            <a:noAutofit/>
          </a:bodyPr>
          <a:lstStyle/>
          <a:p>
            <a:pPr marL="0" lvl="0" indent="0">
              <a:buNone/>
            </a:pPr>
            <a:r>
              <a:rPr lang="pt-BR" sz="1600" dirty="0">
                <a:solidFill>
                  <a:schemeClr val="accent2">
                    <a:lumMod val="10000"/>
                  </a:schemeClr>
                </a:solidFill>
              </a:rPr>
              <a:t>Também chamada de Web 2.0. Com suas expectativas de lucro frustradas, os investidores deixaram de financiar o oferecimento de serviços online, fazendo com que outros caminhos para manter a rede em funcionamento fossem desenvolvidos. Culturalmente, enquanto na Era Comercial a palavra chave era o lucro, na Era Midiática o foco recai sobre a audiência que os usuários podem proporcionar a uma determinada informação. Nada mais midiático do que audiência! Audiência significa pessoas. Como gerar audiência na internet?</a:t>
            </a:r>
            <a:endParaRPr sz="1600" dirty="0">
              <a:solidFill>
                <a:schemeClr val="accent2">
                  <a:lumMod val="10000"/>
                </a:schemeClr>
              </a:solidFill>
            </a:endParaRPr>
          </a:p>
        </p:txBody>
      </p:sp>
    </p:spTree>
    <p:extLst>
      <p:ext uri="{BB962C8B-B14F-4D97-AF65-F5344CB8AC3E}">
        <p14:creationId xmlns:p14="http://schemas.microsoft.com/office/powerpoint/2010/main" val="2992837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7"/>
        <p:cNvGrpSpPr/>
        <p:nvPr/>
      </p:nvGrpSpPr>
      <p:grpSpPr>
        <a:xfrm>
          <a:off x="0" y="0"/>
          <a:ext cx="0" cy="0"/>
          <a:chOff x="0" y="0"/>
          <a:chExt cx="0" cy="0"/>
        </a:xfrm>
      </p:grpSpPr>
      <p:sp>
        <p:nvSpPr>
          <p:cNvPr id="1418" name="Google Shape;1418;p30"/>
          <p:cNvSpPr txBox="1">
            <a:spLocks noGrp="1"/>
          </p:cNvSpPr>
          <p:nvPr>
            <p:ph type="title"/>
          </p:nvPr>
        </p:nvSpPr>
        <p:spPr>
          <a:xfrm>
            <a:off x="617550" y="556400"/>
            <a:ext cx="66513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 INTERNET </a:t>
            </a:r>
            <a:r>
              <a:rPr lang="pt-BR" dirty="0"/>
              <a:t>EM 2003...</a:t>
            </a:r>
            <a:endParaRPr dirty="0"/>
          </a:p>
        </p:txBody>
      </p:sp>
      <p:sp>
        <p:nvSpPr>
          <p:cNvPr id="1419" name="Google Shape;1419;p30"/>
          <p:cNvSpPr txBox="1">
            <a:spLocks noGrp="1"/>
          </p:cNvSpPr>
          <p:nvPr>
            <p:ph type="body" idx="1"/>
          </p:nvPr>
        </p:nvSpPr>
        <p:spPr>
          <a:xfrm>
            <a:off x="617550" y="1228098"/>
            <a:ext cx="8105959" cy="2862789"/>
          </a:xfrm>
          <a:prstGeom prst="rect">
            <a:avLst/>
          </a:prstGeom>
        </p:spPr>
        <p:txBody>
          <a:bodyPr spcFirstLastPara="1" wrap="square" lIns="91425" tIns="91425" rIns="91425" bIns="91425" anchor="ctr" anchorCtr="0">
            <a:noAutofit/>
          </a:bodyPr>
          <a:lstStyle/>
          <a:p>
            <a:pPr marL="0" lvl="0" indent="0">
              <a:buNone/>
            </a:pPr>
            <a:r>
              <a:rPr lang="pt-BR" sz="1600" dirty="0">
                <a:solidFill>
                  <a:schemeClr val="accent2">
                    <a:lumMod val="10000"/>
                  </a:schemeClr>
                </a:solidFill>
              </a:rPr>
              <a:t>Nessa época, a Internet era tão lenta que tornava praticamente inviável assistir a um vídeo online. Os usuários nem imaginavam que serviços de streaming, como Netflix e YouTube, poderiam se tornar tão populares. Para ver vídeos, era necessário fazer o download do arquivo, o que poderia levar horas e até dias.</a:t>
            </a:r>
            <a:endParaRPr sz="1600" dirty="0">
              <a:solidFill>
                <a:schemeClr val="accent2">
                  <a:lumMod val="10000"/>
                </a:schemeClr>
              </a:solidFill>
            </a:endParaRPr>
          </a:p>
        </p:txBody>
      </p:sp>
    </p:spTree>
    <p:extLst>
      <p:ext uri="{BB962C8B-B14F-4D97-AF65-F5344CB8AC3E}">
        <p14:creationId xmlns:p14="http://schemas.microsoft.com/office/powerpoint/2010/main" val="288012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17"/>
        <p:cNvGrpSpPr/>
        <p:nvPr/>
      </p:nvGrpSpPr>
      <p:grpSpPr>
        <a:xfrm>
          <a:off x="0" y="0"/>
          <a:ext cx="0" cy="0"/>
          <a:chOff x="0" y="0"/>
          <a:chExt cx="0" cy="0"/>
        </a:xfrm>
      </p:grpSpPr>
      <p:sp>
        <p:nvSpPr>
          <p:cNvPr id="1418" name="Google Shape;1418;p30"/>
          <p:cNvSpPr txBox="1">
            <a:spLocks noGrp="1"/>
          </p:cNvSpPr>
          <p:nvPr>
            <p:ph type="title"/>
          </p:nvPr>
        </p:nvSpPr>
        <p:spPr>
          <a:xfrm>
            <a:off x="617550" y="556400"/>
            <a:ext cx="66513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 INTERNET </a:t>
            </a:r>
            <a:r>
              <a:rPr lang="pt-BR" dirty="0"/>
              <a:t>EM 2003...</a:t>
            </a:r>
            <a:endParaRPr dirty="0"/>
          </a:p>
        </p:txBody>
      </p:sp>
      <p:sp>
        <p:nvSpPr>
          <p:cNvPr id="1419" name="Google Shape;1419;p30"/>
          <p:cNvSpPr txBox="1">
            <a:spLocks noGrp="1"/>
          </p:cNvSpPr>
          <p:nvPr>
            <p:ph type="body" idx="1"/>
          </p:nvPr>
        </p:nvSpPr>
        <p:spPr>
          <a:xfrm>
            <a:off x="617550" y="1228098"/>
            <a:ext cx="8105959" cy="2862789"/>
          </a:xfrm>
          <a:prstGeom prst="rect">
            <a:avLst/>
          </a:prstGeom>
        </p:spPr>
        <p:txBody>
          <a:bodyPr spcFirstLastPara="1" wrap="square" lIns="91425" tIns="91425" rIns="91425" bIns="91425" anchor="ctr" anchorCtr="0">
            <a:noAutofit/>
          </a:bodyPr>
          <a:lstStyle/>
          <a:p>
            <a:pPr marL="0" lvl="0" indent="0">
              <a:buNone/>
            </a:pPr>
            <a:r>
              <a:rPr lang="pt-BR" sz="1600" dirty="0">
                <a:solidFill>
                  <a:schemeClr val="accent2">
                    <a:lumMod val="10000"/>
                  </a:schemeClr>
                </a:solidFill>
              </a:rPr>
              <a:t>Nessa época, a Internet era tão lenta que tornava praticamente inviável assistir a um vídeo online. Os usuários nem imaginavam que serviços de streaming, como Netflix e YouTube, poderiam se tornar tão populares. Para ver vídeos, era necessário fazer o download do arquivo, o que poderia levar horas e até dias.</a:t>
            </a:r>
            <a:endParaRPr sz="1600" dirty="0">
              <a:solidFill>
                <a:schemeClr val="accent2">
                  <a:lumMod val="10000"/>
                </a:schemeClr>
              </a:solidFill>
            </a:endParaRPr>
          </a:p>
        </p:txBody>
      </p:sp>
    </p:spTree>
    <p:extLst>
      <p:ext uri="{BB962C8B-B14F-4D97-AF65-F5344CB8AC3E}">
        <p14:creationId xmlns:p14="http://schemas.microsoft.com/office/powerpoint/2010/main" val="1203125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17"/>
        <p:cNvGrpSpPr/>
        <p:nvPr/>
      </p:nvGrpSpPr>
      <p:grpSpPr>
        <a:xfrm>
          <a:off x="0" y="0"/>
          <a:ext cx="0" cy="0"/>
          <a:chOff x="0" y="0"/>
          <a:chExt cx="0" cy="0"/>
        </a:xfrm>
      </p:grpSpPr>
      <p:sp>
        <p:nvSpPr>
          <p:cNvPr id="1418" name="Google Shape;1418;p30"/>
          <p:cNvSpPr txBox="1">
            <a:spLocks noGrp="1"/>
          </p:cNvSpPr>
          <p:nvPr>
            <p:ph type="title"/>
          </p:nvPr>
        </p:nvSpPr>
        <p:spPr>
          <a:xfrm>
            <a:off x="617550" y="556400"/>
            <a:ext cx="66513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 INTERNET </a:t>
            </a:r>
            <a:r>
              <a:rPr lang="pt-BR" dirty="0"/>
              <a:t>EM 2005...</a:t>
            </a:r>
            <a:endParaRPr dirty="0"/>
          </a:p>
        </p:txBody>
      </p:sp>
      <p:sp>
        <p:nvSpPr>
          <p:cNvPr id="1419" name="Google Shape;1419;p30"/>
          <p:cNvSpPr txBox="1">
            <a:spLocks noGrp="1"/>
          </p:cNvSpPr>
          <p:nvPr>
            <p:ph type="body" idx="1"/>
          </p:nvPr>
        </p:nvSpPr>
        <p:spPr>
          <a:xfrm>
            <a:off x="617550" y="1308193"/>
            <a:ext cx="8105959" cy="3089719"/>
          </a:xfrm>
          <a:prstGeom prst="rect">
            <a:avLst/>
          </a:prstGeom>
        </p:spPr>
        <p:txBody>
          <a:bodyPr spcFirstLastPara="1" wrap="square" lIns="91425" tIns="91425" rIns="91425" bIns="91425" anchor="ctr" anchorCtr="0">
            <a:noAutofit/>
          </a:bodyPr>
          <a:lstStyle/>
          <a:p>
            <a:pPr marL="0" lvl="0" indent="0">
              <a:buNone/>
            </a:pPr>
            <a:r>
              <a:rPr lang="pt-BR" sz="1600" dirty="0">
                <a:solidFill>
                  <a:schemeClr val="accent2">
                    <a:lumMod val="10000"/>
                  </a:schemeClr>
                </a:solidFill>
              </a:rPr>
              <a:t>Os mais jovens acessam mais a Rede mundial de computadores, assim como os mais escolarizados – embora, entre 2005 e 2008, o acesso tenha crescido mais entre aqueles com menos anos de estudo. As diferenças regionais no uso da Internet permanecem, sendo que o percentual de usuários era menor no Norte (27,5%) e Nordeste (25,1%) e maior no Sudeste (40,3%), Centro-Oeste (39,4%) e Sul (38,7%). O local de onde mais se acessava a Internet continuava sendo, em 2008, o próprio domicílio, mas em segundo lugar vinham os centros públicos de acesso pago – ou lan houses -, que superaram o local de trabalho (segundo local de acesso em 2005). Também houve mudança no principal motivo que leva as pessoas a usarem a Internet: 83,2% acessaram a Rede em 2008 principalmente para se comunicar com outras pessoas – em 2005, o principal motivo era educação ou aprendizado, que caiu para o terceiro lugar em 2008. Nesses três anos, o acesso à Internet por conexão de banda larga duplicou, mas, em 2008, 32,8% dos que não acessaram a Rede ainda diziam que não queriam ou não achavam necessário usá-la.</a:t>
            </a:r>
          </a:p>
        </p:txBody>
      </p:sp>
    </p:spTree>
    <p:extLst>
      <p:ext uri="{BB962C8B-B14F-4D97-AF65-F5344CB8AC3E}">
        <p14:creationId xmlns:p14="http://schemas.microsoft.com/office/powerpoint/2010/main" val="3041769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17"/>
        <p:cNvGrpSpPr/>
        <p:nvPr/>
      </p:nvGrpSpPr>
      <p:grpSpPr>
        <a:xfrm>
          <a:off x="0" y="0"/>
          <a:ext cx="0" cy="0"/>
          <a:chOff x="0" y="0"/>
          <a:chExt cx="0" cy="0"/>
        </a:xfrm>
      </p:grpSpPr>
      <p:sp>
        <p:nvSpPr>
          <p:cNvPr id="1418" name="Google Shape;1418;p30"/>
          <p:cNvSpPr txBox="1">
            <a:spLocks noGrp="1"/>
          </p:cNvSpPr>
          <p:nvPr>
            <p:ph type="title"/>
          </p:nvPr>
        </p:nvSpPr>
        <p:spPr>
          <a:xfrm>
            <a:off x="617550" y="556400"/>
            <a:ext cx="66513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 INTERNET </a:t>
            </a:r>
            <a:r>
              <a:rPr lang="pt-BR" dirty="0"/>
              <a:t>EM 2008...</a:t>
            </a:r>
            <a:endParaRPr dirty="0"/>
          </a:p>
        </p:txBody>
      </p:sp>
      <p:sp>
        <p:nvSpPr>
          <p:cNvPr id="1419" name="Google Shape;1419;p30"/>
          <p:cNvSpPr txBox="1">
            <a:spLocks noGrp="1"/>
          </p:cNvSpPr>
          <p:nvPr>
            <p:ph type="body" idx="1"/>
          </p:nvPr>
        </p:nvSpPr>
        <p:spPr>
          <a:xfrm>
            <a:off x="617550" y="1308193"/>
            <a:ext cx="8105959" cy="3089719"/>
          </a:xfrm>
          <a:prstGeom prst="rect">
            <a:avLst/>
          </a:prstGeom>
        </p:spPr>
        <p:txBody>
          <a:bodyPr spcFirstLastPara="1" wrap="square" lIns="91425" tIns="91425" rIns="91425" bIns="91425" anchor="ctr" anchorCtr="0">
            <a:noAutofit/>
          </a:bodyPr>
          <a:lstStyle/>
          <a:p>
            <a:pPr marL="0" lvl="0" indent="0">
              <a:buNone/>
            </a:pPr>
            <a:r>
              <a:rPr lang="pt-BR" sz="1600" dirty="0">
                <a:solidFill>
                  <a:schemeClr val="accent2">
                    <a:lumMod val="10000"/>
                  </a:schemeClr>
                </a:solidFill>
              </a:rPr>
              <a:t>Os mais jovens acessam mais a Rede mundial de computadores, assim como os mais escolarizados – embora, entre 2005 e 2008, o acesso tenha crescido mais entre aqueles com menos anos de estudo. As diferenças regionais no uso da Internet permanecem, sendo que o percentual de usuários era menor no Norte (27,5%) e Nordeste (25,1%) e maior no Sudeste (40,3%), Centro-Oeste (39,4%) e Sul (38,7%). O local de onde mais se acessava a Internet continuava sendo, em 2008, o próprio domicílio, mas em segundo lugar vinham os centros públicos de acesso pago – ou lan houses -, que superaram o local de trabalho (segundo local de acesso em 2005). Também houve mudança no principal motivo que leva as pessoas a usarem a Internet: 83,2% acessaram a Rede em 2008 principalmente para se comunicar com outras pessoas – em 2005, o principal motivo era educação ou aprendizado, que caiu para o terceiro lugar em 2008. Nesses três anos, o acesso à Internet por conexão de banda larga duplicou, mas, em 2008, 32,8% dos que não acessaram a Rede ainda diziam que não queriam ou não achavam necessário usá-la.</a:t>
            </a:r>
          </a:p>
        </p:txBody>
      </p:sp>
    </p:spTree>
    <p:extLst>
      <p:ext uri="{BB962C8B-B14F-4D97-AF65-F5344CB8AC3E}">
        <p14:creationId xmlns:p14="http://schemas.microsoft.com/office/powerpoint/2010/main" val="757406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17"/>
        <p:cNvGrpSpPr/>
        <p:nvPr/>
      </p:nvGrpSpPr>
      <p:grpSpPr>
        <a:xfrm>
          <a:off x="0" y="0"/>
          <a:ext cx="0" cy="0"/>
          <a:chOff x="0" y="0"/>
          <a:chExt cx="0" cy="0"/>
        </a:xfrm>
      </p:grpSpPr>
      <p:sp>
        <p:nvSpPr>
          <p:cNvPr id="1418" name="Google Shape;1418;p30"/>
          <p:cNvSpPr txBox="1">
            <a:spLocks noGrp="1"/>
          </p:cNvSpPr>
          <p:nvPr>
            <p:ph type="title"/>
          </p:nvPr>
        </p:nvSpPr>
        <p:spPr>
          <a:xfrm>
            <a:off x="617550" y="556400"/>
            <a:ext cx="66513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 INTERNET </a:t>
            </a:r>
            <a:r>
              <a:rPr lang="pt-BR" dirty="0"/>
              <a:t>EM 2010...</a:t>
            </a:r>
            <a:endParaRPr dirty="0"/>
          </a:p>
        </p:txBody>
      </p:sp>
      <p:sp>
        <p:nvSpPr>
          <p:cNvPr id="1419" name="Google Shape;1419;p30"/>
          <p:cNvSpPr txBox="1">
            <a:spLocks noGrp="1"/>
          </p:cNvSpPr>
          <p:nvPr>
            <p:ph type="body" idx="1"/>
          </p:nvPr>
        </p:nvSpPr>
        <p:spPr>
          <a:xfrm>
            <a:off x="274040" y="2838893"/>
            <a:ext cx="8595919" cy="202019"/>
          </a:xfrm>
          <a:prstGeom prst="rect">
            <a:avLst/>
          </a:prstGeom>
        </p:spPr>
        <p:txBody>
          <a:bodyPr spcFirstLastPara="1" wrap="square" lIns="91425" tIns="91425" rIns="91425" bIns="91425" anchor="ctr" anchorCtr="0">
            <a:noAutofit/>
          </a:bodyPr>
          <a:lstStyle/>
          <a:p>
            <a:pPr marL="0" lvl="0" indent="0">
              <a:buNone/>
            </a:pPr>
            <a:r>
              <a:rPr lang="pt-BR" sz="1600" dirty="0">
                <a:solidFill>
                  <a:schemeClr val="accent2">
                    <a:lumMod val="10000"/>
                  </a:schemeClr>
                </a:solidFill>
              </a:rPr>
              <a:t> </a:t>
            </a:r>
            <a:r>
              <a:rPr lang="pt-BR" dirty="0">
                <a:solidFill>
                  <a:schemeClr val="accent2">
                    <a:lumMod val="10000"/>
                  </a:schemeClr>
                </a:solidFill>
              </a:rPr>
              <a:t>Ao terminar 2009 obteve-se esses dados, que foram apresentados por sexo, idade, nível de renda e nacionalidade. Também estão apresentadas velocidades médias de banda larga, tanto para usuários de linhas fixas como para móveis.</a:t>
            </a:r>
          </a:p>
          <a:p>
            <a:pPr marL="0" lvl="0" indent="0">
              <a:buNone/>
            </a:pPr>
            <a:r>
              <a:rPr lang="pt-BR" dirty="0">
                <a:solidFill>
                  <a:schemeClr val="accent2">
                    <a:lumMod val="10000"/>
                  </a:schemeClr>
                </a:solidFill>
              </a:rPr>
              <a:t>Nota-se que 58% dos entrevistados possuíam computador de mesa e 46% tinham um computador portátil (laptop ou notebook).</a:t>
            </a:r>
          </a:p>
          <a:p>
            <a:pPr marL="0" lvl="0" indent="0">
              <a:buNone/>
            </a:pPr>
            <a:r>
              <a:rPr lang="pt-BR" dirty="0">
                <a:solidFill>
                  <a:schemeClr val="accent2">
                    <a:lumMod val="10000"/>
                  </a:schemeClr>
                </a:solidFill>
              </a:rPr>
              <a:t> Quanto mais alto é o nível de renda é mais provável o acesso ser efetuado por banda larga.</a:t>
            </a:r>
          </a:p>
          <a:p>
            <a:pPr marL="0" lvl="0" indent="0">
              <a:buNone/>
            </a:pPr>
            <a:r>
              <a:rPr lang="pt-BR" dirty="0">
                <a:solidFill>
                  <a:schemeClr val="accent2">
                    <a:lumMod val="10000"/>
                  </a:schemeClr>
                </a:solidFill>
              </a:rPr>
              <a:t> A semelhança é total ao se comparar o acesso quanto ao gênero: 74% dos homens e, também, 74% das mulheres acessam a Internet.</a:t>
            </a:r>
          </a:p>
          <a:p>
            <a:pPr marL="0" lvl="0" indent="0">
              <a:buNone/>
            </a:pPr>
            <a:r>
              <a:rPr lang="pt-BR" dirty="0">
                <a:solidFill>
                  <a:schemeClr val="accent2">
                    <a:lumMod val="10000"/>
                  </a:schemeClr>
                </a:solidFill>
              </a:rPr>
              <a:t> Há diferenças notáveis no acesso de faixas etárias:</a:t>
            </a:r>
          </a:p>
          <a:p>
            <a:pPr marL="0" lvl="0" indent="0">
              <a:buNone/>
            </a:pPr>
            <a:r>
              <a:rPr lang="pt-BR" dirty="0">
                <a:solidFill>
                  <a:schemeClr val="accent2">
                    <a:lumMod val="10000"/>
                  </a:schemeClr>
                </a:solidFill>
              </a:rPr>
              <a:t> 93% das pessoas com idades entre 18 - 29 anos acessam, mas apenas 38% das pessoas com 65 anos ou mais o fazem,</a:t>
            </a:r>
          </a:p>
          <a:p>
            <a:pPr marL="0" lvl="0" indent="0">
              <a:buNone/>
            </a:pPr>
            <a:r>
              <a:rPr lang="pt-BR" dirty="0">
                <a:solidFill>
                  <a:schemeClr val="accent2">
                    <a:lumMod val="10000"/>
                  </a:schemeClr>
                </a:solidFill>
              </a:rPr>
              <a:t> entretanto, 70% das pessoas entre 50 e 64 anos estão online.</a:t>
            </a:r>
          </a:p>
          <a:p>
            <a:pPr marL="0" lvl="0" indent="0">
              <a:buNone/>
            </a:pPr>
            <a:r>
              <a:rPr lang="pt-BR" dirty="0">
                <a:solidFill>
                  <a:schemeClr val="accent2">
                    <a:lumMod val="10000"/>
                  </a:schemeClr>
                </a:solidFill>
              </a:rPr>
              <a:t> Entre as pessoas que mantêm um blog, a maioria, 53%, está na faixa entre 25 e 44 anos de idade, sendo 25% entre 25 e 34 e 28% entre 35 e 44 anos. Apenas 7% de menores que 25 anos tem blogs.</a:t>
            </a:r>
          </a:p>
          <a:p>
            <a:pPr marL="0" lvl="0" indent="0">
              <a:buNone/>
            </a:pPr>
            <a:r>
              <a:rPr lang="pt-BR" dirty="0">
                <a:solidFill>
                  <a:schemeClr val="accent2">
                    <a:lumMod val="10000"/>
                  </a:schemeClr>
                </a:solidFill>
              </a:rPr>
              <a:t> Há alta correlação com o nível educacional: 94% dos graduados universitários estão on-line, mas só 39% das pessoas com ensino médio ou menos estão.</a:t>
            </a:r>
          </a:p>
          <a:p>
            <a:pPr marL="0" lvl="0" indent="0">
              <a:buNone/>
            </a:pPr>
            <a:r>
              <a:rPr lang="pt-BR" dirty="0">
                <a:solidFill>
                  <a:schemeClr val="accent2">
                    <a:lumMod val="10000"/>
                  </a:schemeClr>
                </a:solidFill>
              </a:rPr>
              <a:t> A frequência de números de acessos domésticos está aumentando: em 2005, 27% dos entrevistados usavam a Internet "várias vezes por dia". No final de 2009 chegavam a 38%.</a:t>
            </a:r>
          </a:p>
          <a:p>
            <a:pPr marL="0" lvl="0" indent="0">
              <a:buNone/>
            </a:pPr>
            <a:r>
              <a:rPr lang="pt-BR" dirty="0">
                <a:solidFill>
                  <a:schemeClr val="accent2">
                    <a:lumMod val="10000"/>
                  </a:schemeClr>
                </a:solidFill>
              </a:rPr>
              <a:t> O Japão tem as conexões mais rápidas à Internet, em média. Seguem-se Japão, Coréia, Finlândia Suécia e França.</a:t>
            </a:r>
          </a:p>
          <a:p>
            <a:pPr marL="0" lvl="0" indent="0">
              <a:buNone/>
            </a:pPr>
            <a:r>
              <a:rPr lang="pt-BR" dirty="0">
                <a:solidFill>
                  <a:schemeClr val="accent2">
                    <a:lumMod val="10000"/>
                  </a:schemeClr>
                </a:solidFill>
              </a:rPr>
              <a:t> A Noruega é o país com o maior nível de penetração da Internet. É seguida por Suécia, Finlândia, Holanda e Estados Unidos.</a:t>
            </a:r>
          </a:p>
          <a:p>
            <a:pPr marL="0" lvl="0" indent="0">
              <a:buNone/>
            </a:pPr>
            <a:r>
              <a:rPr lang="pt-BR" dirty="0">
                <a:solidFill>
                  <a:schemeClr val="accent2">
                    <a:lumMod val="10000"/>
                  </a:schemeClr>
                </a:solidFill>
              </a:rPr>
              <a:t> A média de conexão à Internet móvel está em torno de 700 Kbps.</a:t>
            </a:r>
          </a:p>
        </p:txBody>
      </p:sp>
    </p:spTree>
    <p:extLst>
      <p:ext uri="{BB962C8B-B14F-4D97-AF65-F5344CB8AC3E}">
        <p14:creationId xmlns:p14="http://schemas.microsoft.com/office/powerpoint/2010/main" val="1718290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7"/>
        <p:cNvGrpSpPr/>
        <p:nvPr/>
      </p:nvGrpSpPr>
      <p:grpSpPr>
        <a:xfrm>
          <a:off x="0" y="0"/>
          <a:ext cx="0" cy="0"/>
          <a:chOff x="0" y="0"/>
          <a:chExt cx="0" cy="0"/>
        </a:xfrm>
      </p:grpSpPr>
      <p:grpSp>
        <p:nvGrpSpPr>
          <p:cNvPr id="1468" name="Google Shape;1468;p32"/>
          <p:cNvGrpSpPr/>
          <p:nvPr/>
        </p:nvGrpSpPr>
        <p:grpSpPr>
          <a:xfrm>
            <a:off x="5962525" y="441450"/>
            <a:ext cx="2524800" cy="4260600"/>
            <a:chOff x="5962525" y="441450"/>
            <a:chExt cx="2524800" cy="4260600"/>
          </a:xfrm>
        </p:grpSpPr>
        <p:sp>
          <p:nvSpPr>
            <p:cNvPr id="1469" name="Google Shape;1469;p32"/>
            <p:cNvSpPr/>
            <p:nvPr/>
          </p:nvSpPr>
          <p:spPr>
            <a:xfrm>
              <a:off x="5962525" y="441450"/>
              <a:ext cx="2524800" cy="4260600"/>
            </a:xfrm>
            <a:prstGeom prst="roundRect">
              <a:avLst>
                <a:gd name="adj" fmla="val 4677"/>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0" name="Google Shape;1470;p32"/>
            <p:cNvGrpSpPr/>
            <p:nvPr/>
          </p:nvGrpSpPr>
          <p:grpSpPr>
            <a:xfrm>
              <a:off x="6920757" y="588466"/>
              <a:ext cx="608373" cy="3966695"/>
              <a:chOff x="2648725" y="897738"/>
              <a:chExt cx="517500" cy="3374188"/>
            </a:xfrm>
          </p:grpSpPr>
          <p:sp>
            <p:nvSpPr>
              <p:cNvPr id="1471" name="Google Shape;1471;p32"/>
              <p:cNvSpPr/>
              <p:nvPr/>
            </p:nvSpPr>
            <p:spPr>
              <a:xfrm>
                <a:off x="2648725" y="4165125"/>
                <a:ext cx="517500" cy="106800"/>
              </a:xfrm>
              <a:prstGeom prst="roundRect">
                <a:avLst>
                  <a:gd name="adj" fmla="val 4677"/>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2"/>
              <p:cNvSpPr/>
              <p:nvPr/>
            </p:nvSpPr>
            <p:spPr>
              <a:xfrm>
                <a:off x="2852575" y="897738"/>
                <a:ext cx="109800" cy="1068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473" name="Google Shape;1473;p32"/>
          <p:cNvPicPr preferRelativeResize="0"/>
          <p:nvPr/>
        </p:nvPicPr>
        <p:blipFill rotWithShape="1">
          <a:blip r:embed="rId3">
            <a:alphaModFix amt="75000"/>
          </a:blip>
          <a:srcRect l="8650" t="7367" r="2349" b="1341"/>
          <a:stretch/>
        </p:blipFill>
        <p:spPr>
          <a:xfrm>
            <a:off x="6101443" y="842100"/>
            <a:ext cx="2247000" cy="3459300"/>
          </a:xfrm>
          <a:prstGeom prst="roundRect">
            <a:avLst>
              <a:gd name="adj" fmla="val 4401"/>
            </a:avLst>
          </a:prstGeom>
          <a:noFill/>
          <a:ln w="19050" cap="flat" cmpd="sng">
            <a:solidFill>
              <a:schemeClr val="dk1"/>
            </a:solidFill>
            <a:prstDash val="solid"/>
            <a:round/>
            <a:headEnd type="none" w="sm" len="sm"/>
            <a:tailEnd type="none" w="sm" len="sm"/>
          </a:ln>
        </p:spPr>
      </p:pic>
      <p:grpSp>
        <p:nvGrpSpPr>
          <p:cNvPr id="1474" name="Google Shape;1474;p32"/>
          <p:cNvGrpSpPr/>
          <p:nvPr/>
        </p:nvGrpSpPr>
        <p:grpSpPr>
          <a:xfrm>
            <a:off x="656675" y="1354950"/>
            <a:ext cx="5645400" cy="2586000"/>
            <a:chOff x="465150" y="1354950"/>
            <a:chExt cx="5645400" cy="2586000"/>
          </a:xfrm>
        </p:grpSpPr>
        <p:grpSp>
          <p:nvGrpSpPr>
            <p:cNvPr id="1475" name="Google Shape;1475;p32"/>
            <p:cNvGrpSpPr/>
            <p:nvPr/>
          </p:nvGrpSpPr>
          <p:grpSpPr>
            <a:xfrm>
              <a:off x="465150" y="1507350"/>
              <a:ext cx="5493000" cy="2433600"/>
              <a:chOff x="617550" y="1354950"/>
              <a:chExt cx="5493000" cy="2433600"/>
            </a:xfrm>
          </p:grpSpPr>
          <p:sp>
            <p:nvSpPr>
              <p:cNvPr id="1476" name="Google Shape;1476;p32"/>
              <p:cNvSpPr/>
              <p:nvPr/>
            </p:nvSpPr>
            <p:spPr>
              <a:xfrm>
                <a:off x="617550" y="1354950"/>
                <a:ext cx="5493000" cy="24336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7" name="Google Shape;1477;p32"/>
              <p:cNvGrpSpPr/>
              <p:nvPr/>
            </p:nvGrpSpPr>
            <p:grpSpPr>
              <a:xfrm>
                <a:off x="617550" y="1354950"/>
                <a:ext cx="5492962" cy="270554"/>
                <a:chOff x="913402" y="1147729"/>
                <a:chExt cx="5492962" cy="270554"/>
              </a:xfrm>
            </p:grpSpPr>
            <p:sp>
              <p:nvSpPr>
                <p:cNvPr id="1478" name="Google Shape;1478;p32"/>
                <p:cNvSpPr/>
                <p:nvPr/>
              </p:nvSpPr>
              <p:spPr>
                <a:xfrm>
                  <a:off x="913402" y="1147729"/>
                  <a:ext cx="5492962" cy="270554"/>
                </a:xfrm>
                <a:custGeom>
                  <a:avLst/>
                  <a:gdLst/>
                  <a:ahLst/>
                  <a:cxnLst/>
                  <a:rect l="l" t="t" r="r" b="b"/>
                  <a:pathLst>
                    <a:path w="99972" h="9029" extrusionOk="0">
                      <a:moveTo>
                        <a:pt x="0" y="1"/>
                      </a:moveTo>
                      <a:lnTo>
                        <a:pt x="0" y="9028"/>
                      </a:lnTo>
                      <a:lnTo>
                        <a:pt x="99972" y="9028"/>
                      </a:lnTo>
                      <a:lnTo>
                        <a:pt x="99972" y="1"/>
                      </a:lnTo>
                      <a:close/>
                    </a:path>
                  </a:pathLst>
                </a:custGeom>
                <a:solidFill>
                  <a:schemeClr val="accen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9" name="Google Shape;1479;p32"/>
                <p:cNvGrpSpPr/>
                <p:nvPr/>
              </p:nvGrpSpPr>
              <p:grpSpPr>
                <a:xfrm>
                  <a:off x="6202848" y="1213287"/>
                  <a:ext cx="139356" cy="139356"/>
                  <a:chOff x="3300229" y="786025"/>
                  <a:chExt cx="116275" cy="116275"/>
                </a:xfrm>
              </p:grpSpPr>
              <p:sp>
                <p:nvSpPr>
                  <p:cNvPr id="1480" name="Google Shape;1480;p32"/>
                  <p:cNvSpPr/>
                  <p:nvPr/>
                </p:nvSpPr>
                <p:spPr>
                  <a:xfrm>
                    <a:off x="3300229" y="786025"/>
                    <a:ext cx="116275" cy="116275"/>
                  </a:xfrm>
                  <a:custGeom>
                    <a:avLst/>
                    <a:gdLst/>
                    <a:ahLst/>
                    <a:cxnLst/>
                    <a:rect l="l" t="t" r="r" b="b"/>
                    <a:pathLst>
                      <a:path w="4651" h="4651" extrusionOk="0">
                        <a:moveTo>
                          <a:pt x="0" y="0"/>
                        </a:moveTo>
                        <a:lnTo>
                          <a:pt x="0" y="4651"/>
                        </a:lnTo>
                        <a:lnTo>
                          <a:pt x="4651" y="4651"/>
                        </a:lnTo>
                        <a:lnTo>
                          <a:pt x="4651" y="0"/>
                        </a:lnTo>
                        <a:close/>
                      </a:path>
                    </a:pathLst>
                  </a:custGeom>
                  <a:solidFill>
                    <a:schemeClr val="dk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2"/>
                  <p:cNvSpPr/>
                  <p:nvPr/>
                </p:nvSpPr>
                <p:spPr>
                  <a:xfrm>
                    <a:off x="3335179" y="820975"/>
                    <a:ext cx="45625" cy="45625"/>
                  </a:xfrm>
                  <a:custGeom>
                    <a:avLst/>
                    <a:gdLst/>
                    <a:ahLst/>
                    <a:cxnLst/>
                    <a:rect l="l" t="t" r="r" b="b"/>
                    <a:pathLst>
                      <a:path w="1825" h="1825" fill="none" extrusionOk="0">
                        <a:moveTo>
                          <a:pt x="1824" y="0"/>
                        </a:moveTo>
                        <a:lnTo>
                          <a:pt x="1"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2"/>
                  <p:cNvSpPr/>
                  <p:nvPr/>
                </p:nvSpPr>
                <p:spPr>
                  <a:xfrm>
                    <a:off x="3335179" y="820975"/>
                    <a:ext cx="45625" cy="45625"/>
                  </a:xfrm>
                  <a:custGeom>
                    <a:avLst/>
                    <a:gdLst/>
                    <a:ahLst/>
                    <a:cxnLst/>
                    <a:rect l="l" t="t" r="r" b="b"/>
                    <a:pathLst>
                      <a:path w="1825" h="1825" fill="none" extrusionOk="0">
                        <a:moveTo>
                          <a:pt x="1" y="0"/>
                        </a:moveTo>
                        <a:lnTo>
                          <a:pt x="1824"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483" name="Google Shape;1483;p32"/>
            <p:cNvGrpSpPr/>
            <p:nvPr/>
          </p:nvGrpSpPr>
          <p:grpSpPr>
            <a:xfrm>
              <a:off x="541350" y="1431150"/>
              <a:ext cx="5493000" cy="2433600"/>
              <a:chOff x="617550" y="1354950"/>
              <a:chExt cx="5493000" cy="2433600"/>
            </a:xfrm>
          </p:grpSpPr>
          <p:sp>
            <p:nvSpPr>
              <p:cNvPr id="1484" name="Google Shape;1484;p32"/>
              <p:cNvSpPr/>
              <p:nvPr/>
            </p:nvSpPr>
            <p:spPr>
              <a:xfrm>
                <a:off x="617550" y="1354950"/>
                <a:ext cx="5493000" cy="24336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5" name="Google Shape;1485;p32"/>
              <p:cNvGrpSpPr/>
              <p:nvPr/>
            </p:nvGrpSpPr>
            <p:grpSpPr>
              <a:xfrm>
                <a:off x="617550" y="1354950"/>
                <a:ext cx="5492962" cy="270554"/>
                <a:chOff x="913402" y="1147729"/>
                <a:chExt cx="5492962" cy="270554"/>
              </a:xfrm>
            </p:grpSpPr>
            <p:sp>
              <p:nvSpPr>
                <p:cNvPr id="1486" name="Google Shape;1486;p32"/>
                <p:cNvSpPr/>
                <p:nvPr/>
              </p:nvSpPr>
              <p:spPr>
                <a:xfrm>
                  <a:off x="913402" y="1147729"/>
                  <a:ext cx="5492962" cy="270554"/>
                </a:xfrm>
                <a:custGeom>
                  <a:avLst/>
                  <a:gdLst/>
                  <a:ahLst/>
                  <a:cxnLst/>
                  <a:rect l="l" t="t" r="r" b="b"/>
                  <a:pathLst>
                    <a:path w="99972" h="9029" extrusionOk="0">
                      <a:moveTo>
                        <a:pt x="0" y="1"/>
                      </a:moveTo>
                      <a:lnTo>
                        <a:pt x="0" y="9028"/>
                      </a:lnTo>
                      <a:lnTo>
                        <a:pt x="99972" y="9028"/>
                      </a:lnTo>
                      <a:lnTo>
                        <a:pt x="99972" y="1"/>
                      </a:lnTo>
                      <a:close/>
                    </a:path>
                  </a:pathLst>
                </a:custGeom>
                <a:solidFill>
                  <a:schemeClr val="accen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7" name="Google Shape;1487;p32"/>
                <p:cNvGrpSpPr/>
                <p:nvPr/>
              </p:nvGrpSpPr>
              <p:grpSpPr>
                <a:xfrm>
                  <a:off x="6202848" y="1213287"/>
                  <a:ext cx="139356" cy="139356"/>
                  <a:chOff x="3300229" y="786025"/>
                  <a:chExt cx="116275" cy="116275"/>
                </a:xfrm>
              </p:grpSpPr>
              <p:sp>
                <p:nvSpPr>
                  <p:cNvPr id="1488" name="Google Shape;1488;p32"/>
                  <p:cNvSpPr/>
                  <p:nvPr/>
                </p:nvSpPr>
                <p:spPr>
                  <a:xfrm>
                    <a:off x="3300229" y="786025"/>
                    <a:ext cx="116275" cy="116275"/>
                  </a:xfrm>
                  <a:custGeom>
                    <a:avLst/>
                    <a:gdLst/>
                    <a:ahLst/>
                    <a:cxnLst/>
                    <a:rect l="l" t="t" r="r" b="b"/>
                    <a:pathLst>
                      <a:path w="4651" h="4651" extrusionOk="0">
                        <a:moveTo>
                          <a:pt x="0" y="0"/>
                        </a:moveTo>
                        <a:lnTo>
                          <a:pt x="0" y="4651"/>
                        </a:lnTo>
                        <a:lnTo>
                          <a:pt x="4651" y="4651"/>
                        </a:lnTo>
                        <a:lnTo>
                          <a:pt x="4651" y="0"/>
                        </a:lnTo>
                        <a:close/>
                      </a:path>
                    </a:pathLst>
                  </a:custGeom>
                  <a:solidFill>
                    <a:schemeClr val="dk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2"/>
                  <p:cNvSpPr/>
                  <p:nvPr/>
                </p:nvSpPr>
                <p:spPr>
                  <a:xfrm>
                    <a:off x="3335179" y="820975"/>
                    <a:ext cx="45625" cy="45625"/>
                  </a:xfrm>
                  <a:custGeom>
                    <a:avLst/>
                    <a:gdLst/>
                    <a:ahLst/>
                    <a:cxnLst/>
                    <a:rect l="l" t="t" r="r" b="b"/>
                    <a:pathLst>
                      <a:path w="1825" h="1825" fill="none" extrusionOk="0">
                        <a:moveTo>
                          <a:pt x="1824" y="0"/>
                        </a:moveTo>
                        <a:lnTo>
                          <a:pt x="1"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2"/>
                  <p:cNvSpPr/>
                  <p:nvPr/>
                </p:nvSpPr>
                <p:spPr>
                  <a:xfrm>
                    <a:off x="3335179" y="820975"/>
                    <a:ext cx="45625" cy="45625"/>
                  </a:xfrm>
                  <a:custGeom>
                    <a:avLst/>
                    <a:gdLst/>
                    <a:ahLst/>
                    <a:cxnLst/>
                    <a:rect l="l" t="t" r="r" b="b"/>
                    <a:pathLst>
                      <a:path w="1825" h="1825" fill="none" extrusionOk="0">
                        <a:moveTo>
                          <a:pt x="1" y="0"/>
                        </a:moveTo>
                        <a:lnTo>
                          <a:pt x="1824"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491" name="Google Shape;1491;p32"/>
            <p:cNvGrpSpPr/>
            <p:nvPr/>
          </p:nvGrpSpPr>
          <p:grpSpPr>
            <a:xfrm>
              <a:off x="617550" y="1354950"/>
              <a:ext cx="5493000" cy="2433600"/>
              <a:chOff x="617550" y="1354950"/>
              <a:chExt cx="5493000" cy="2433600"/>
            </a:xfrm>
          </p:grpSpPr>
          <p:sp>
            <p:nvSpPr>
              <p:cNvPr id="1492" name="Google Shape;1492;p32"/>
              <p:cNvSpPr/>
              <p:nvPr/>
            </p:nvSpPr>
            <p:spPr>
              <a:xfrm>
                <a:off x="617550" y="1354950"/>
                <a:ext cx="5493000" cy="24336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3" name="Google Shape;1493;p32"/>
              <p:cNvGrpSpPr/>
              <p:nvPr/>
            </p:nvGrpSpPr>
            <p:grpSpPr>
              <a:xfrm>
                <a:off x="617550" y="1354950"/>
                <a:ext cx="5492962" cy="270554"/>
                <a:chOff x="913402" y="1147729"/>
                <a:chExt cx="5492962" cy="270554"/>
              </a:xfrm>
            </p:grpSpPr>
            <p:sp>
              <p:nvSpPr>
                <p:cNvPr id="1494" name="Google Shape;1494;p32"/>
                <p:cNvSpPr/>
                <p:nvPr/>
              </p:nvSpPr>
              <p:spPr>
                <a:xfrm>
                  <a:off x="913402" y="1147729"/>
                  <a:ext cx="5492962" cy="270554"/>
                </a:xfrm>
                <a:custGeom>
                  <a:avLst/>
                  <a:gdLst/>
                  <a:ahLst/>
                  <a:cxnLst/>
                  <a:rect l="l" t="t" r="r" b="b"/>
                  <a:pathLst>
                    <a:path w="99972" h="9029" extrusionOk="0">
                      <a:moveTo>
                        <a:pt x="0" y="1"/>
                      </a:moveTo>
                      <a:lnTo>
                        <a:pt x="0" y="9028"/>
                      </a:lnTo>
                      <a:lnTo>
                        <a:pt x="99972" y="9028"/>
                      </a:lnTo>
                      <a:lnTo>
                        <a:pt x="99972" y="1"/>
                      </a:lnTo>
                      <a:close/>
                    </a:path>
                  </a:pathLst>
                </a:custGeom>
                <a:solidFill>
                  <a:schemeClr val="accen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5" name="Google Shape;1495;p32"/>
                <p:cNvGrpSpPr/>
                <p:nvPr/>
              </p:nvGrpSpPr>
              <p:grpSpPr>
                <a:xfrm>
                  <a:off x="6202848" y="1213287"/>
                  <a:ext cx="139356" cy="139356"/>
                  <a:chOff x="3300229" y="786025"/>
                  <a:chExt cx="116275" cy="116275"/>
                </a:xfrm>
              </p:grpSpPr>
              <p:sp>
                <p:nvSpPr>
                  <p:cNvPr id="1496" name="Google Shape;1496;p32"/>
                  <p:cNvSpPr/>
                  <p:nvPr/>
                </p:nvSpPr>
                <p:spPr>
                  <a:xfrm>
                    <a:off x="3300229" y="786025"/>
                    <a:ext cx="116275" cy="116275"/>
                  </a:xfrm>
                  <a:custGeom>
                    <a:avLst/>
                    <a:gdLst/>
                    <a:ahLst/>
                    <a:cxnLst/>
                    <a:rect l="l" t="t" r="r" b="b"/>
                    <a:pathLst>
                      <a:path w="4651" h="4651" extrusionOk="0">
                        <a:moveTo>
                          <a:pt x="0" y="0"/>
                        </a:moveTo>
                        <a:lnTo>
                          <a:pt x="0" y="4651"/>
                        </a:lnTo>
                        <a:lnTo>
                          <a:pt x="4651" y="4651"/>
                        </a:lnTo>
                        <a:lnTo>
                          <a:pt x="4651" y="0"/>
                        </a:lnTo>
                        <a:close/>
                      </a:path>
                    </a:pathLst>
                  </a:custGeom>
                  <a:solidFill>
                    <a:schemeClr val="dk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2"/>
                  <p:cNvSpPr/>
                  <p:nvPr/>
                </p:nvSpPr>
                <p:spPr>
                  <a:xfrm>
                    <a:off x="3335179" y="820975"/>
                    <a:ext cx="45625" cy="45625"/>
                  </a:xfrm>
                  <a:custGeom>
                    <a:avLst/>
                    <a:gdLst/>
                    <a:ahLst/>
                    <a:cxnLst/>
                    <a:rect l="l" t="t" r="r" b="b"/>
                    <a:pathLst>
                      <a:path w="1825" h="1825" fill="none" extrusionOk="0">
                        <a:moveTo>
                          <a:pt x="1824" y="0"/>
                        </a:moveTo>
                        <a:lnTo>
                          <a:pt x="1"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2"/>
                  <p:cNvSpPr/>
                  <p:nvPr/>
                </p:nvSpPr>
                <p:spPr>
                  <a:xfrm>
                    <a:off x="3335179" y="820975"/>
                    <a:ext cx="45625" cy="45625"/>
                  </a:xfrm>
                  <a:custGeom>
                    <a:avLst/>
                    <a:gdLst/>
                    <a:ahLst/>
                    <a:cxnLst/>
                    <a:rect l="l" t="t" r="r" b="b"/>
                    <a:pathLst>
                      <a:path w="1825" h="1825" fill="none" extrusionOk="0">
                        <a:moveTo>
                          <a:pt x="1" y="0"/>
                        </a:moveTo>
                        <a:lnTo>
                          <a:pt x="1824"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
        <p:nvSpPr>
          <p:cNvPr id="1499" name="Google Shape;1499;p32"/>
          <p:cNvSpPr txBox="1">
            <a:spLocks noGrp="1"/>
          </p:cNvSpPr>
          <p:nvPr>
            <p:ph type="subTitle" idx="1"/>
          </p:nvPr>
        </p:nvSpPr>
        <p:spPr>
          <a:xfrm>
            <a:off x="1136675" y="2446873"/>
            <a:ext cx="4837800" cy="1051800"/>
          </a:xfrm>
          <a:prstGeom prst="rect">
            <a:avLst/>
          </a:prstGeom>
        </p:spPr>
        <p:txBody>
          <a:bodyPr spcFirstLastPara="1" wrap="square" lIns="91425" tIns="91425" rIns="91425" bIns="91425" anchor="ctr" anchorCtr="0">
            <a:noAutofit/>
          </a:bodyPr>
          <a:lstStyle/>
          <a:p>
            <a:pPr marL="0" lvl="0" indent="0" algn="just"/>
            <a:r>
              <a:rPr lang="pt-BR" dirty="0">
                <a:solidFill>
                  <a:schemeClr val="accent2">
                    <a:lumMod val="10000"/>
                  </a:schemeClr>
                </a:solidFill>
              </a:rPr>
              <a:t>A internet é uma rede de conexões globais que permite o compartilhamento instantâneo de dados entre dispositivos</a:t>
            </a:r>
            <a:endParaRPr dirty="0">
              <a:solidFill>
                <a:schemeClr val="accent2">
                  <a:lumMod val="10000"/>
                </a:schemeClr>
              </a:solidFill>
            </a:endParaRPr>
          </a:p>
        </p:txBody>
      </p:sp>
      <p:sp>
        <p:nvSpPr>
          <p:cNvPr id="1500" name="Google Shape;1500;p32"/>
          <p:cNvSpPr txBox="1">
            <a:spLocks noGrp="1"/>
          </p:cNvSpPr>
          <p:nvPr>
            <p:ph type="title"/>
          </p:nvPr>
        </p:nvSpPr>
        <p:spPr>
          <a:xfrm>
            <a:off x="1136675" y="1920697"/>
            <a:ext cx="4837800" cy="47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a:t>
            </a:r>
            <a:r>
              <a:rPr lang="pt-BR" dirty="0"/>
              <a:t>CÃO</a:t>
            </a:r>
            <a:endParaRPr dirty="0"/>
          </a:p>
        </p:txBody>
      </p:sp>
      <p:grpSp>
        <p:nvGrpSpPr>
          <p:cNvPr id="1501" name="Google Shape;1501;p32"/>
          <p:cNvGrpSpPr/>
          <p:nvPr/>
        </p:nvGrpSpPr>
        <p:grpSpPr>
          <a:xfrm>
            <a:off x="961483" y="917764"/>
            <a:ext cx="554700" cy="554700"/>
            <a:chOff x="961483" y="917764"/>
            <a:chExt cx="554700" cy="554700"/>
          </a:xfrm>
        </p:grpSpPr>
        <p:grpSp>
          <p:nvGrpSpPr>
            <p:cNvPr id="1502" name="Google Shape;1502;p32"/>
            <p:cNvGrpSpPr/>
            <p:nvPr/>
          </p:nvGrpSpPr>
          <p:grpSpPr>
            <a:xfrm>
              <a:off x="961483" y="917764"/>
              <a:ext cx="554700" cy="554700"/>
              <a:chOff x="-388475" y="881425"/>
              <a:chExt cx="554700" cy="554700"/>
            </a:xfrm>
          </p:grpSpPr>
          <p:sp>
            <p:nvSpPr>
              <p:cNvPr id="1503" name="Google Shape;1503;p32"/>
              <p:cNvSpPr/>
              <p:nvPr/>
            </p:nvSpPr>
            <p:spPr>
              <a:xfrm>
                <a:off x="-312275" y="881425"/>
                <a:ext cx="478500" cy="478500"/>
              </a:xfrm>
              <a:prstGeom prst="wedgeRectCallout">
                <a:avLst>
                  <a:gd name="adj1" fmla="val -20833"/>
                  <a:gd name="adj2" fmla="val 62500"/>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2"/>
              <p:cNvSpPr/>
              <p:nvPr/>
            </p:nvSpPr>
            <p:spPr>
              <a:xfrm>
                <a:off x="-388475" y="957625"/>
                <a:ext cx="478500" cy="478500"/>
              </a:xfrm>
              <a:prstGeom prst="wedgeRectCallout">
                <a:avLst>
                  <a:gd name="adj1" fmla="val -20833"/>
                  <a:gd name="adj2" fmla="val 62500"/>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5" name="Google Shape;1505;p32"/>
            <p:cNvGrpSpPr/>
            <p:nvPr/>
          </p:nvGrpSpPr>
          <p:grpSpPr>
            <a:xfrm>
              <a:off x="1031347" y="1062052"/>
              <a:ext cx="340186" cy="340168"/>
              <a:chOff x="5053900" y="3804850"/>
              <a:chExt cx="483150" cy="483125"/>
            </a:xfrm>
          </p:grpSpPr>
          <p:sp>
            <p:nvSpPr>
              <p:cNvPr id="1506" name="Google Shape;1506;p32"/>
              <p:cNvSpPr/>
              <p:nvPr/>
            </p:nvSpPr>
            <p:spPr>
              <a:xfrm>
                <a:off x="5053900" y="3804850"/>
                <a:ext cx="483150" cy="483125"/>
              </a:xfrm>
              <a:custGeom>
                <a:avLst/>
                <a:gdLst/>
                <a:ahLst/>
                <a:cxnLst/>
                <a:rect l="l" t="t" r="r" b="b"/>
                <a:pathLst>
                  <a:path w="19326" h="19325" extrusionOk="0">
                    <a:moveTo>
                      <a:pt x="9663" y="1132"/>
                    </a:moveTo>
                    <a:cubicBezTo>
                      <a:pt x="14367" y="1132"/>
                      <a:pt x="18193" y="4958"/>
                      <a:pt x="18193" y="9662"/>
                    </a:cubicBezTo>
                    <a:cubicBezTo>
                      <a:pt x="18193" y="14367"/>
                      <a:pt x="14367" y="18192"/>
                      <a:pt x="9663" y="18192"/>
                    </a:cubicBezTo>
                    <a:cubicBezTo>
                      <a:pt x="4959" y="18192"/>
                      <a:pt x="1133" y="14367"/>
                      <a:pt x="1133" y="9662"/>
                    </a:cubicBezTo>
                    <a:cubicBezTo>
                      <a:pt x="1133" y="4958"/>
                      <a:pt x="4959" y="1132"/>
                      <a:pt x="9663" y="1132"/>
                    </a:cubicBezTo>
                    <a:close/>
                    <a:moveTo>
                      <a:pt x="9663" y="0"/>
                    </a:moveTo>
                    <a:cubicBezTo>
                      <a:pt x="7094" y="0"/>
                      <a:pt x="4669" y="1009"/>
                      <a:pt x="2839" y="2838"/>
                    </a:cubicBezTo>
                    <a:cubicBezTo>
                      <a:pt x="1009" y="4668"/>
                      <a:pt x="1" y="7093"/>
                      <a:pt x="1" y="9662"/>
                    </a:cubicBezTo>
                    <a:cubicBezTo>
                      <a:pt x="1" y="12232"/>
                      <a:pt x="1009" y="14657"/>
                      <a:pt x="2839" y="16486"/>
                    </a:cubicBezTo>
                    <a:cubicBezTo>
                      <a:pt x="4669" y="18316"/>
                      <a:pt x="7094" y="19325"/>
                      <a:pt x="9663" y="19325"/>
                    </a:cubicBezTo>
                    <a:cubicBezTo>
                      <a:pt x="12233" y="19325"/>
                      <a:pt x="14657" y="18316"/>
                      <a:pt x="16487" y="16486"/>
                    </a:cubicBezTo>
                    <a:cubicBezTo>
                      <a:pt x="18317" y="14657"/>
                      <a:pt x="19325" y="12232"/>
                      <a:pt x="19325" y="9662"/>
                    </a:cubicBezTo>
                    <a:cubicBezTo>
                      <a:pt x="19325" y="7093"/>
                      <a:pt x="18317" y="4668"/>
                      <a:pt x="16487" y="2838"/>
                    </a:cubicBezTo>
                    <a:cubicBezTo>
                      <a:pt x="14657" y="1009"/>
                      <a:pt x="12233" y="0"/>
                      <a:pt x="96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07" name="Google Shape;1507;p32"/>
              <p:cNvSpPr/>
              <p:nvPr/>
            </p:nvSpPr>
            <p:spPr>
              <a:xfrm>
                <a:off x="5168125" y="3947300"/>
                <a:ext cx="88275" cy="85000"/>
              </a:xfrm>
              <a:custGeom>
                <a:avLst/>
                <a:gdLst/>
                <a:ahLst/>
                <a:cxnLst/>
                <a:rect l="l" t="t" r="r" b="b"/>
                <a:pathLst>
                  <a:path w="3531" h="3400" extrusionOk="0">
                    <a:moveTo>
                      <a:pt x="1697" y="1135"/>
                    </a:moveTo>
                    <a:cubicBezTo>
                      <a:pt x="2202"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3"/>
                      <a:pt x="1048" y="130"/>
                    </a:cubicBezTo>
                    <a:cubicBezTo>
                      <a:pt x="414" y="392"/>
                      <a:pt x="0" y="1011"/>
                      <a:pt x="0" y="1700"/>
                    </a:cubicBezTo>
                    <a:cubicBezTo>
                      <a:pt x="0" y="2639"/>
                      <a:pt x="758" y="3397"/>
                      <a:pt x="1697" y="3400"/>
                    </a:cubicBezTo>
                    <a:cubicBezTo>
                      <a:pt x="2386" y="3400"/>
                      <a:pt x="3005" y="2983"/>
                      <a:pt x="3267" y="2349"/>
                    </a:cubicBezTo>
                    <a:cubicBezTo>
                      <a:pt x="3530" y="1715"/>
                      <a:pt x="3385" y="984"/>
                      <a:pt x="2899" y="498"/>
                    </a:cubicBezTo>
                    <a:cubicBezTo>
                      <a:pt x="2574" y="173"/>
                      <a:pt x="2139" y="0"/>
                      <a:pt x="1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08" name="Google Shape;1508;p32"/>
              <p:cNvSpPr/>
              <p:nvPr/>
            </p:nvSpPr>
            <p:spPr>
              <a:xfrm>
                <a:off x="5334575" y="3947350"/>
                <a:ext cx="88325" cy="84950"/>
              </a:xfrm>
              <a:custGeom>
                <a:avLst/>
                <a:gdLst/>
                <a:ahLst/>
                <a:cxnLst/>
                <a:rect l="l" t="t" r="r" b="b"/>
                <a:pathLst>
                  <a:path w="3533" h="3398" extrusionOk="0">
                    <a:moveTo>
                      <a:pt x="1829" y="1130"/>
                    </a:moveTo>
                    <a:cubicBezTo>
                      <a:pt x="2121" y="1130"/>
                      <a:pt x="2401" y="1356"/>
                      <a:pt x="2401" y="1698"/>
                    </a:cubicBezTo>
                    <a:cubicBezTo>
                      <a:pt x="2401" y="2012"/>
                      <a:pt x="2147" y="2265"/>
                      <a:pt x="1833" y="2265"/>
                    </a:cubicBezTo>
                    <a:cubicBezTo>
                      <a:pt x="1329" y="2265"/>
                      <a:pt x="1075" y="1656"/>
                      <a:pt x="1431" y="1296"/>
                    </a:cubicBezTo>
                    <a:cubicBezTo>
                      <a:pt x="1547" y="1181"/>
                      <a:pt x="1690" y="1130"/>
                      <a:pt x="1829" y="1130"/>
                    </a:cubicBezTo>
                    <a:close/>
                    <a:moveTo>
                      <a:pt x="1833" y="1"/>
                    </a:moveTo>
                    <a:cubicBezTo>
                      <a:pt x="1145" y="1"/>
                      <a:pt x="526" y="415"/>
                      <a:pt x="263" y="1049"/>
                    </a:cubicBezTo>
                    <a:cubicBezTo>
                      <a:pt x="0" y="1683"/>
                      <a:pt x="145" y="2413"/>
                      <a:pt x="631" y="2900"/>
                    </a:cubicBezTo>
                    <a:cubicBezTo>
                      <a:pt x="956" y="3225"/>
                      <a:pt x="1391" y="3397"/>
                      <a:pt x="1833" y="3397"/>
                    </a:cubicBezTo>
                    <a:cubicBezTo>
                      <a:pt x="2052" y="3397"/>
                      <a:pt x="2272" y="3355"/>
                      <a:pt x="2482" y="3268"/>
                    </a:cubicBezTo>
                    <a:cubicBezTo>
                      <a:pt x="3116" y="3005"/>
                      <a:pt x="3533" y="2386"/>
                      <a:pt x="3533" y="1698"/>
                    </a:cubicBezTo>
                    <a:cubicBezTo>
                      <a:pt x="3530" y="759"/>
                      <a:pt x="2772" y="1"/>
                      <a:pt x="1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09" name="Google Shape;1509;p32"/>
              <p:cNvSpPr/>
              <p:nvPr/>
            </p:nvSpPr>
            <p:spPr>
              <a:xfrm>
                <a:off x="5170150" y="4060600"/>
                <a:ext cx="250650" cy="113225"/>
              </a:xfrm>
              <a:custGeom>
                <a:avLst/>
                <a:gdLst/>
                <a:ahLst/>
                <a:cxnLst/>
                <a:rect l="l" t="t" r="r" b="b"/>
                <a:pathLst>
                  <a:path w="10026" h="4529" extrusionOk="0">
                    <a:moveTo>
                      <a:pt x="5006" y="0"/>
                    </a:moveTo>
                    <a:cubicBezTo>
                      <a:pt x="2684" y="0"/>
                      <a:pt x="659" y="1572"/>
                      <a:pt x="79" y="3820"/>
                    </a:cubicBezTo>
                    <a:cubicBezTo>
                      <a:pt x="1" y="4125"/>
                      <a:pt x="182" y="4433"/>
                      <a:pt x="487" y="4511"/>
                    </a:cubicBezTo>
                    <a:cubicBezTo>
                      <a:pt x="533" y="4523"/>
                      <a:pt x="580" y="4528"/>
                      <a:pt x="625" y="4528"/>
                    </a:cubicBezTo>
                    <a:cubicBezTo>
                      <a:pt x="878" y="4528"/>
                      <a:pt x="1109" y="4359"/>
                      <a:pt x="1175" y="4103"/>
                    </a:cubicBezTo>
                    <a:cubicBezTo>
                      <a:pt x="1625" y="2352"/>
                      <a:pt x="3205" y="1126"/>
                      <a:pt x="5013" y="1126"/>
                    </a:cubicBezTo>
                    <a:cubicBezTo>
                      <a:pt x="6822" y="1126"/>
                      <a:pt x="8401" y="2352"/>
                      <a:pt x="8851" y="4103"/>
                    </a:cubicBezTo>
                    <a:cubicBezTo>
                      <a:pt x="8917" y="4359"/>
                      <a:pt x="9148" y="4528"/>
                      <a:pt x="9401" y="4528"/>
                    </a:cubicBezTo>
                    <a:cubicBezTo>
                      <a:pt x="9447" y="4528"/>
                      <a:pt x="9493" y="4523"/>
                      <a:pt x="9539" y="4511"/>
                    </a:cubicBezTo>
                    <a:cubicBezTo>
                      <a:pt x="9844" y="4433"/>
                      <a:pt x="10025" y="4125"/>
                      <a:pt x="9947" y="3820"/>
                    </a:cubicBezTo>
                    <a:cubicBezTo>
                      <a:pt x="9368" y="1572"/>
                      <a:pt x="7342" y="0"/>
                      <a:pt x="5020" y="0"/>
                    </a:cubicBezTo>
                    <a:cubicBezTo>
                      <a:pt x="5018" y="0"/>
                      <a:pt x="5015" y="0"/>
                      <a:pt x="5013" y="0"/>
                    </a:cubicBezTo>
                    <a:cubicBezTo>
                      <a:pt x="5011" y="0"/>
                      <a:pt x="5009" y="0"/>
                      <a:pt x="5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35"/>
        <p:cNvGrpSpPr/>
        <p:nvPr/>
      </p:nvGrpSpPr>
      <p:grpSpPr>
        <a:xfrm>
          <a:off x="0" y="0"/>
          <a:ext cx="0" cy="0"/>
          <a:chOff x="0" y="0"/>
          <a:chExt cx="0" cy="0"/>
        </a:xfrm>
      </p:grpSpPr>
      <p:grpSp>
        <p:nvGrpSpPr>
          <p:cNvPr id="1536" name="Google Shape;1536;p34"/>
          <p:cNvGrpSpPr/>
          <p:nvPr/>
        </p:nvGrpSpPr>
        <p:grpSpPr>
          <a:xfrm>
            <a:off x="736510" y="1573925"/>
            <a:ext cx="3503799" cy="3020635"/>
            <a:chOff x="731797" y="1573925"/>
            <a:chExt cx="3503799" cy="3020635"/>
          </a:xfrm>
        </p:grpSpPr>
        <p:grpSp>
          <p:nvGrpSpPr>
            <p:cNvPr id="1537" name="Google Shape;1537;p34"/>
            <p:cNvGrpSpPr/>
            <p:nvPr/>
          </p:nvGrpSpPr>
          <p:grpSpPr>
            <a:xfrm>
              <a:off x="798572" y="1650125"/>
              <a:ext cx="3437024" cy="2944435"/>
              <a:chOff x="494802" y="1057250"/>
              <a:chExt cx="3437024" cy="2944435"/>
            </a:xfrm>
          </p:grpSpPr>
          <p:sp>
            <p:nvSpPr>
              <p:cNvPr id="1538" name="Google Shape;1538;p34"/>
              <p:cNvSpPr/>
              <p:nvPr/>
            </p:nvSpPr>
            <p:spPr>
              <a:xfrm>
                <a:off x="495039" y="1057250"/>
                <a:ext cx="3436787" cy="2944435"/>
              </a:xfrm>
              <a:custGeom>
                <a:avLst/>
                <a:gdLst/>
                <a:ahLst/>
                <a:cxnLst/>
                <a:rect l="l" t="t" r="r" b="b"/>
                <a:pathLst>
                  <a:path w="99972" h="49424" extrusionOk="0">
                    <a:moveTo>
                      <a:pt x="0" y="1"/>
                    </a:moveTo>
                    <a:lnTo>
                      <a:pt x="0" y="49424"/>
                    </a:lnTo>
                    <a:lnTo>
                      <a:pt x="99972" y="49424"/>
                    </a:lnTo>
                    <a:lnTo>
                      <a:pt x="99972" y="1"/>
                    </a:lnTo>
                    <a:close/>
                  </a:path>
                </a:pathLst>
              </a:custGeom>
              <a:solidFill>
                <a:schemeClr val="l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4"/>
              <p:cNvSpPr/>
              <p:nvPr/>
            </p:nvSpPr>
            <p:spPr>
              <a:xfrm flipH="1">
                <a:off x="494802" y="1057250"/>
                <a:ext cx="3436787" cy="270554"/>
              </a:xfrm>
              <a:custGeom>
                <a:avLst/>
                <a:gdLst/>
                <a:ahLst/>
                <a:cxnLst/>
                <a:rect l="l" t="t" r="r" b="b"/>
                <a:pathLst>
                  <a:path w="99972" h="9029" extrusionOk="0">
                    <a:moveTo>
                      <a:pt x="0" y="1"/>
                    </a:moveTo>
                    <a:lnTo>
                      <a:pt x="0" y="9028"/>
                    </a:lnTo>
                    <a:lnTo>
                      <a:pt x="99972" y="9028"/>
                    </a:lnTo>
                    <a:lnTo>
                      <a:pt x="99972" y="1"/>
                    </a:lnTo>
                    <a:close/>
                  </a:path>
                </a:pathLst>
              </a:custGeom>
              <a:solidFill>
                <a:schemeClr val="lt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0" name="Google Shape;1540;p34"/>
              <p:cNvGrpSpPr/>
              <p:nvPr/>
            </p:nvGrpSpPr>
            <p:grpSpPr>
              <a:xfrm flipH="1">
                <a:off x="559172" y="1122848"/>
                <a:ext cx="560767" cy="139276"/>
                <a:chOff x="4771000" y="1122848"/>
                <a:chExt cx="560767" cy="139276"/>
              </a:xfrm>
            </p:grpSpPr>
            <p:grpSp>
              <p:nvGrpSpPr>
                <p:cNvPr id="1541" name="Google Shape;1541;p34"/>
                <p:cNvGrpSpPr/>
                <p:nvPr/>
              </p:nvGrpSpPr>
              <p:grpSpPr>
                <a:xfrm>
                  <a:off x="5192567" y="1122848"/>
                  <a:ext cx="139200" cy="139200"/>
                  <a:chOff x="5192567" y="1122848"/>
                  <a:chExt cx="139200" cy="139200"/>
                </a:xfrm>
              </p:grpSpPr>
              <p:sp>
                <p:nvSpPr>
                  <p:cNvPr id="1542" name="Google Shape;1542;p34"/>
                  <p:cNvSpPr/>
                  <p:nvPr/>
                </p:nvSpPr>
                <p:spPr>
                  <a:xfrm>
                    <a:off x="5192567" y="1122848"/>
                    <a:ext cx="139200" cy="1392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4"/>
                  <p:cNvSpPr/>
                  <p:nvPr/>
                </p:nvSpPr>
                <p:spPr>
                  <a:xfrm rot="5400000">
                    <a:off x="5234842" y="1164441"/>
                    <a:ext cx="54682" cy="54682"/>
                  </a:xfrm>
                  <a:custGeom>
                    <a:avLst/>
                    <a:gdLst/>
                    <a:ahLst/>
                    <a:cxnLst/>
                    <a:rect l="l" t="t" r="r" b="b"/>
                    <a:pathLst>
                      <a:path w="1825" h="1825" fill="none" extrusionOk="0">
                        <a:moveTo>
                          <a:pt x="1824" y="0"/>
                        </a:moveTo>
                        <a:lnTo>
                          <a:pt x="1"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4"/>
                  <p:cNvSpPr/>
                  <p:nvPr/>
                </p:nvSpPr>
                <p:spPr>
                  <a:xfrm rot="5400000">
                    <a:off x="5234842" y="1164441"/>
                    <a:ext cx="54682" cy="54682"/>
                  </a:xfrm>
                  <a:custGeom>
                    <a:avLst/>
                    <a:gdLst/>
                    <a:ahLst/>
                    <a:cxnLst/>
                    <a:rect l="l" t="t" r="r" b="b"/>
                    <a:pathLst>
                      <a:path w="1825" h="1825" fill="none" extrusionOk="0">
                        <a:moveTo>
                          <a:pt x="1" y="0"/>
                        </a:moveTo>
                        <a:lnTo>
                          <a:pt x="1824"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5" name="Google Shape;1545;p34"/>
                <p:cNvGrpSpPr/>
                <p:nvPr/>
              </p:nvGrpSpPr>
              <p:grpSpPr>
                <a:xfrm>
                  <a:off x="4771000" y="1122849"/>
                  <a:ext cx="139200" cy="139200"/>
                  <a:chOff x="5192500" y="1122925"/>
                  <a:chExt cx="139200" cy="139200"/>
                </a:xfrm>
              </p:grpSpPr>
              <p:sp>
                <p:nvSpPr>
                  <p:cNvPr id="1546" name="Google Shape;1546;p34"/>
                  <p:cNvSpPr/>
                  <p:nvPr/>
                </p:nvSpPr>
                <p:spPr>
                  <a:xfrm>
                    <a:off x="5192500" y="1122925"/>
                    <a:ext cx="139200" cy="1392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4"/>
                  <p:cNvSpPr/>
                  <p:nvPr/>
                </p:nvSpPr>
                <p:spPr>
                  <a:xfrm rot="2700000">
                    <a:off x="5234299" y="1164701"/>
                    <a:ext cx="54684" cy="54684"/>
                  </a:xfrm>
                  <a:custGeom>
                    <a:avLst/>
                    <a:gdLst/>
                    <a:ahLst/>
                    <a:cxnLst/>
                    <a:rect l="l" t="t" r="r" b="b"/>
                    <a:pathLst>
                      <a:path w="1825" h="1825" fill="none" extrusionOk="0">
                        <a:moveTo>
                          <a:pt x="1824" y="0"/>
                        </a:moveTo>
                        <a:lnTo>
                          <a:pt x="1"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8" name="Google Shape;1548;p34"/>
                <p:cNvGrpSpPr/>
                <p:nvPr/>
              </p:nvGrpSpPr>
              <p:grpSpPr>
                <a:xfrm>
                  <a:off x="4981783" y="1122924"/>
                  <a:ext cx="139200" cy="139200"/>
                  <a:chOff x="4981783" y="1122924"/>
                  <a:chExt cx="139200" cy="139200"/>
                </a:xfrm>
              </p:grpSpPr>
              <p:sp>
                <p:nvSpPr>
                  <p:cNvPr id="1549" name="Google Shape;1549;p34"/>
                  <p:cNvSpPr/>
                  <p:nvPr/>
                </p:nvSpPr>
                <p:spPr>
                  <a:xfrm>
                    <a:off x="4981783" y="1122924"/>
                    <a:ext cx="139200" cy="1392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4"/>
                  <p:cNvSpPr/>
                  <p:nvPr/>
                </p:nvSpPr>
                <p:spPr>
                  <a:xfrm>
                    <a:off x="5026333" y="1167474"/>
                    <a:ext cx="50100" cy="5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551" name="Google Shape;1551;p34"/>
            <p:cNvGrpSpPr/>
            <p:nvPr/>
          </p:nvGrpSpPr>
          <p:grpSpPr>
            <a:xfrm>
              <a:off x="731797" y="1573925"/>
              <a:ext cx="3437024" cy="2944435"/>
              <a:chOff x="494802" y="1057250"/>
              <a:chExt cx="3437024" cy="2944435"/>
            </a:xfrm>
          </p:grpSpPr>
          <p:sp>
            <p:nvSpPr>
              <p:cNvPr id="1552" name="Google Shape;1552;p34"/>
              <p:cNvSpPr/>
              <p:nvPr/>
            </p:nvSpPr>
            <p:spPr>
              <a:xfrm>
                <a:off x="495039" y="1057250"/>
                <a:ext cx="3436787" cy="2944435"/>
              </a:xfrm>
              <a:custGeom>
                <a:avLst/>
                <a:gdLst/>
                <a:ahLst/>
                <a:cxnLst/>
                <a:rect l="l" t="t" r="r" b="b"/>
                <a:pathLst>
                  <a:path w="99972" h="49424" extrusionOk="0">
                    <a:moveTo>
                      <a:pt x="0" y="1"/>
                    </a:moveTo>
                    <a:lnTo>
                      <a:pt x="0" y="49424"/>
                    </a:lnTo>
                    <a:lnTo>
                      <a:pt x="99972" y="49424"/>
                    </a:lnTo>
                    <a:lnTo>
                      <a:pt x="99972" y="1"/>
                    </a:lnTo>
                    <a:close/>
                  </a:path>
                </a:pathLst>
              </a:custGeom>
              <a:solidFill>
                <a:schemeClr val="l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4"/>
              <p:cNvSpPr/>
              <p:nvPr/>
            </p:nvSpPr>
            <p:spPr>
              <a:xfrm flipH="1">
                <a:off x="494802" y="1057250"/>
                <a:ext cx="3436787" cy="270554"/>
              </a:xfrm>
              <a:custGeom>
                <a:avLst/>
                <a:gdLst/>
                <a:ahLst/>
                <a:cxnLst/>
                <a:rect l="l" t="t" r="r" b="b"/>
                <a:pathLst>
                  <a:path w="99972" h="9029" extrusionOk="0">
                    <a:moveTo>
                      <a:pt x="0" y="1"/>
                    </a:moveTo>
                    <a:lnTo>
                      <a:pt x="0" y="9028"/>
                    </a:lnTo>
                    <a:lnTo>
                      <a:pt x="99972" y="9028"/>
                    </a:lnTo>
                    <a:lnTo>
                      <a:pt x="99972" y="1"/>
                    </a:lnTo>
                    <a:close/>
                  </a:path>
                </a:pathLst>
              </a:custGeom>
              <a:solidFill>
                <a:schemeClr val="lt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4" name="Google Shape;1554;p34"/>
              <p:cNvGrpSpPr/>
              <p:nvPr/>
            </p:nvGrpSpPr>
            <p:grpSpPr>
              <a:xfrm flipH="1">
                <a:off x="559172" y="1122848"/>
                <a:ext cx="560767" cy="139276"/>
                <a:chOff x="4771000" y="1122848"/>
                <a:chExt cx="560767" cy="139276"/>
              </a:xfrm>
            </p:grpSpPr>
            <p:grpSp>
              <p:nvGrpSpPr>
                <p:cNvPr id="1555" name="Google Shape;1555;p34"/>
                <p:cNvGrpSpPr/>
                <p:nvPr/>
              </p:nvGrpSpPr>
              <p:grpSpPr>
                <a:xfrm>
                  <a:off x="5192567" y="1122848"/>
                  <a:ext cx="139200" cy="139200"/>
                  <a:chOff x="5192567" y="1122848"/>
                  <a:chExt cx="139200" cy="139200"/>
                </a:xfrm>
              </p:grpSpPr>
              <p:sp>
                <p:nvSpPr>
                  <p:cNvPr id="1556" name="Google Shape;1556;p34"/>
                  <p:cNvSpPr/>
                  <p:nvPr/>
                </p:nvSpPr>
                <p:spPr>
                  <a:xfrm>
                    <a:off x="5192567" y="1122848"/>
                    <a:ext cx="139200" cy="1392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4"/>
                  <p:cNvSpPr/>
                  <p:nvPr/>
                </p:nvSpPr>
                <p:spPr>
                  <a:xfrm rot="5400000">
                    <a:off x="5234842" y="1164441"/>
                    <a:ext cx="54682" cy="54682"/>
                  </a:xfrm>
                  <a:custGeom>
                    <a:avLst/>
                    <a:gdLst/>
                    <a:ahLst/>
                    <a:cxnLst/>
                    <a:rect l="l" t="t" r="r" b="b"/>
                    <a:pathLst>
                      <a:path w="1825" h="1825" fill="none" extrusionOk="0">
                        <a:moveTo>
                          <a:pt x="1824" y="0"/>
                        </a:moveTo>
                        <a:lnTo>
                          <a:pt x="1"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4"/>
                  <p:cNvSpPr/>
                  <p:nvPr/>
                </p:nvSpPr>
                <p:spPr>
                  <a:xfrm rot="5400000">
                    <a:off x="5234842" y="1164441"/>
                    <a:ext cx="54682" cy="54682"/>
                  </a:xfrm>
                  <a:custGeom>
                    <a:avLst/>
                    <a:gdLst/>
                    <a:ahLst/>
                    <a:cxnLst/>
                    <a:rect l="l" t="t" r="r" b="b"/>
                    <a:pathLst>
                      <a:path w="1825" h="1825" fill="none" extrusionOk="0">
                        <a:moveTo>
                          <a:pt x="1" y="0"/>
                        </a:moveTo>
                        <a:lnTo>
                          <a:pt x="1824"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9" name="Google Shape;1559;p34"/>
                <p:cNvGrpSpPr/>
                <p:nvPr/>
              </p:nvGrpSpPr>
              <p:grpSpPr>
                <a:xfrm>
                  <a:off x="4771000" y="1122849"/>
                  <a:ext cx="139200" cy="139200"/>
                  <a:chOff x="5192500" y="1122925"/>
                  <a:chExt cx="139200" cy="139200"/>
                </a:xfrm>
              </p:grpSpPr>
              <p:sp>
                <p:nvSpPr>
                  <p:cNvPr id="1560" name="Google Shape;1560;p34"/>
                  <p:cNvSpPr/>
                  <p:nvPr/>
                </p:nvSpPr>
                <p:spPr>
                  <a:xfrm>
                    <a:off x="5192500" y="1122925"/>
                    <a:ext cx="139200" cy="1392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4"/>
                  <p:cNvSpPr/>
                  <p:nvPr/>
                </p:nvSpPr>
                <p:spPr>
                  <a:xfrm rot="2700000">
                    <a:off x="5234299" y="1164701"/>
                    <a:ext cx="54684" cy="54684"/>
                  </a:xfrm>
                  <a:custGeom>
                    <a:avLst/>
                    <a:gdLst/>
                    <a:ahLst/>
                    <a:cxnLst/>
                    <a:rect l="l" t="t" r="r" b="b"/>
                    <a:pathLst>
                      <a:path w="1825" h="1825" fill="none" extrusionOk="0">
                        <a:moveTo>
                          <a:pt x="1824" y="0"/>
                        </a:moveTo>
                        <a:lnTo>
                          <a:pt x="1"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2" name="Google Shape;1562;p34"/>
                <p:cNvGrpSpPr/>
                <p:nvPr/>
              </p:nvGrpSpPr>
              <p:grpSpPr>
                <a:xfrm>
                  <a:off x="4981783" y="1122924"/>
                  <a:ext cx="139200" cy="139200"/>
                  <a:chOff x="4981783" y="1122924"/>
                  <a:chExt cx="139200" cy="139200"/>
                </a:xfrm>
              </p:grpSpPr>
              <p:sp>
                <p:nvSpPr>
                  <p:cNvPr id="1563" name="Google Shape;1563;p34"/>
                  <p:cNvSpPr/>
                  <p:nvPr/>
                </p:nvSpPr>
                <p:spPr>
                  <a:xfrm>
                    <a:off x="4981783" y="1122924"/>
                    <a:ext cx="139200" cy="1392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4"/>
                  <p:cNvSpPr/>
                  <p:nvPr/>
                </p:nvSpPr>
                <p:spPr>
                  <a:xfrm>
                    <a:off x="5026333" y="1167474"/>
                    <a:ext cx="50100" cy="5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1565" name="Google Shape;1565;p34"/>
          <p:cNvGrpSpPr/>
          <p:nvPr/>
        </p:nvGrpSpPr>
        <p:grpSpPr>
          <a:xfrm>
            <a:off x="4903516" y="1573925"/>
            <a:ext cx="3503974" cy="3020635"/>
            <a:chOff x="4898804" y="1573925"/>
            <a:chExt cx="3503974" cy="3020635"/>
          </a:xfrm>
        </p:grpSpPr>
        <p:grpSp>
          <p:nvGrpSpPr>
            <p:cNvPr id="1566" name="Google Shape;1566;p34"/>
            <p:cNvGrpSpPr/>
            <p:nvPr/>
          </p:nvGrpSpPr>
          <p:grpSpPr>
            <a:xfrm>
              <a:off x="4965579" y="1650125"/>
              <a:ext cx="3437199" cy="2944435"/>
              <a:chOff x="494877" y="1057250"/>
              <a:chExt cx="3437199" cy="2944435"/>
            </a:xfrm>
          </p:grpSpPr>
          <p:sp>
            <p:nvSpPr>
              <p:cNvPr id="1567" name="Google Shape;1567;p34"/>
              <p:cNvSpPr/>
              <p:nvPr/>
            </p:nvSpPr>
            <p:spPr>
              <a:xfrm>
                <a:off x="495039" y="1057250"/>
                <a:ext cx="3437037" cy="2944435"/>
              </a:xfrm>
              <a:custGeom>
                <a:avLst/>
                <a:gdLst/>
                <a:ahLst/>
                <a:cxnLst/>
                <a:rect l="l" t="t" r="r" b="b"/>
                <a:pathLst>
                  <a:path w="99972" h="49424" extrusionOk="0">
                    <a:moveTo>
                      <a:pt x="0" y="1"/>
                    </a:moveTo>
                    <a:lnTo>
                      <a:pt x="0" y="49424"/>
                    </a:lnTo>
                    <a:lnTo>
                      <a:pt x="99972" y="49424"/>
                    </a:lnTo>
                    <a:lnTo>
                      <a:pt x="99972" y="1"/>
                    </a:lnTo>
                    <a:close/>
                  </a:path>
                </a:pathLst>
              </a:custGeom>
              <a:solidFill>
                <a:schemeClr val="l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4"/>
              <p:cNvSpPr/>
              <p:nvPr/>
            </p:nvSpPr>
            <p:spPr>
              <a:xfrm flipH="1">
                <a:off x="494877" y="1057250"/>
                <a:ext cx="3437037" cy="270554"/>
              </a:xfrm>
              <a:custGeom>
                <a:avLst/>
                <a:gdLst/>
                <a:ahLst/>
                <a:cxnLst/>
                <a:rect l="l" t="t" r="r" b="b"/>
                <a:pathLst>
                  <a:path w="99972" h="9029" extrusionOk="0">
                    <a:moveTo>
                      <a:pt x="0" y="1"/>
                    </a:moveTo>
                    <a:lnTo>
                      <a:pt x="0" y="9028"/>
                    </a:lnTo>
                    <a:lnTo>
                      <a:pt x="99972" y="9028"/>
                    </a:lnTo>
                    <a:lnTo>
                      <a:pt x="99972" y="1"/>
                    </a:lnTo>
                    <a:close/>
                  </a:path>
                </a:pathLst>
              </a:custGeom>
              <a:solidFill>
                <a:schemeClr val="accen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9" name="Google Shape;1569;p34"/>
              <p:cNvGrpSpPr/>
              <p:nvPr/>
            </p:nvGrpSpPr>
            <p:grpSpPr>
              <a:xfrm flipH="1">
                <a:off x="559172" y="1122848"/>
                <a:ext cx="560767" cy="139276"/>
                <a:chOff x="4771000" y="1122848"/>
                <a:chExt cx="560767" cy="139276"/>
              </a:xfrm>
            </p:grpSpPr>
            <p:grpSp>
              <p:nvGrpSpPr>
                <p:cNvPr id="1570" name="Google Shape;1570;p34"/>
                <p:cNvGrpSpPr/>
                <p:nvPr/>
              </p:nvGrpSpPr>
              <p:grpSpPr>
                <a:xfrm>
                  <a:off x="5192567" y="1122848"/>
                  <a:ext cx="139200" cy="139200"/>
                  <a:chOff x="5192567" y="1122848"/>
                  <a:chExt cx="139200" cy="139200"/>
                </a:xfrm>
              </p:grpSpPr>
              <p:sp>
                <p:nvSpPr>
                  <p:cNvPr id="1571" name="Google Shape;1571;p34"/>
                  <p:cNvSpPr/>
                  <p:nvPr/>
                </p:nvSpPr>
                <p:spPr>
                  <a:xfrm>
                    <a:off x="5192567" y="1122848"/>
                    <a:ext cx="139200" cy="1392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4"/>
                  <p:cNvSpPr/>
                  <p:nvPr/>
                </p:nvSpPr>
                <p:spPr>
                  <a:xfrm rot="5400000">
                    <a:off x="5234842" y="1164441"/>
                    <a:ext cx="54682" cy="54682"/>
                  </a:xfrm>
                  <a:custGeom>
                    <a:avLst/>
                    <a:gdLst/>
                    <a:ahLst/>
                    <a:cxnLst/>
                    <a:rect l="l" t="t" r="r" b="b"/>
                    <a:pathLst>
                      <a:path w="1825" h="1825" fill="none" extrusionOk="0">
                        <a:moveTo>
                          <a:pt x="1824" y="0"/>
                        </a:moveTo>
                        <a:lnTo>
                          <a:pt x="1"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4"/>
                  <p:cNvSpPr/>
                  <p:nvPr/>
                </p:nvSpPr>
                <p:spPr>
                  <a:xfrm rot="5400000">
                    <a:off x="5234842" y="1164441"/>
                    <a:ext cx="54682" cy="54682"/>
                  </a:xfrm>
                  <a:custGeom>
                    <a:avLst/>
                    <a:gdLst/>
                    <a:ahLst/>
                    <a:cxnLst/>
                    <a:rect l="l" t="t" r="r" b="b"/>
                    <a:pathLst>
                      <a:path w="1825" h="1825" fill="none" extrusionOk="0">
                        <a:moveTo>
                          <a:pt x="1" y="0"/>
                        </a:moveTo>
                        <a:lnTo>
                          <a:pt x="1824"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4" name="Google Shape;1574;p34"/>
                <p:cNvGrpSpPr/>
                <p:nvPr/>
              </p:nvGrpSpPr>
              <p:grpSpPr>
                <a:xfrm>
                  <a:off x="4771000" y="1122849"/>
                  <a:ext cx="139200" cy="139200"/>
                  <a:chOff x="5192500" y="1122925"/>
                  <a:chExt cx="139200" cy="139200"/>
                </a:xfrm>
              </p:grpSpPr>
              <p:sp>
                <p:nvSpPr>
                  <p:cNvPr id="1575" name="Google Shape;1575;p34"/>
                  <p:cNvSpPr/>
                  <p:nvPr/>
                </p:nvSpPr>
                <p:spPr>
                  <a:xfrm>
                    <a:off x="5192500" y="1122925"/>
                    <a:ext cx="139200" cy="1392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4"/>
                  <p:cNvSpPr/>
                  <p:nvPr/>
                </p:nvSpPr>
                <p:spPr>
                  <a:xfrm rot="2700000">
                    <a:off x="5234299" y="1164701"/>
                    <a:ext cx="54684" cy="54684"/>
                  </a:xfrm>
                  <a:custGeom>
                    <a:avLst/>
                    <a:gdLst/>
                    <a:ahLst/>
                    <a:cxnLst/>
                    <a:rect l="l" t="t" r="r" b="b"/>
                    <a:pathLst>
                      <a:path w="1825" h="1825" fill="none" extrusionOk="0">
                        <a:moveTo>
                          <a:pt x="1824" y="0"/>
                        </a:moveTo>
                        <a:lnTo>
                          <a:pt x="1"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7" name="Google Shape;1577;p34"/>
                <p:cNvGrpSpPr/>
                <p:nvPr/>
              </p:nvGrpSpPr>
              <p:grpSpPr>
                <a:xfrm>
                  <a:off x="4981783" y="1122924"/>
                  <a:ext cx="139200" cy="139200"/>
                  <a:chOff x="4981783" y="1122924"/>
                  <a:chExt cx="139200" cy="139200"/>
                </a:xfrm>
              </p:grpSpPr>
              <p:sp>
                <p:nvSpPr>
                  <p:cNvPr id="1578" name="Google Shape;1578;p34"/>
                  <p:cNvSpPr/>
                  <p:nvPr/>
                </p:nvSpPr>
                <p:spPr>
                  <a:xfrm>
                    <a:off x="4981783" y="1122924"/>
                    <a:ext cx="139200" cy="1392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4"/>
                  <p:cNvSpPr/>
                  <p:nvPr/>
                </p:nvSpPr>
                <p:spPr>
                  <a:xfrm>
                    <a:off x="5026333" y="1167474"/>
                    <a:ext cx="50100" cy="5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580" name="Google Shape;1580;p34"/>
            <p:cNvGrpSpPr/>
            <p:nvPr/>
          </p:nvGrpSpPr>
          <p:grpSpPr>
            <a:xfrm>
              <a:off x="4898804" y="1573925"/>
              <a:ext cx="3437199" cy="2944435"/>
              <a:chOff x="494877" y="1057250"/>
              <a:chExt cx="3437199" cy="2944435"/>
            </a:xfrm>
          </p:grpSpPr>
          <p:sp>
            <p:nvSpPr>
              <p:cNvPr id="1581" name="Google Shape;1581;p34"/>
              <p:cNvSpPr/>
              <p:nvPr/>
            </p:nvSpPr>
            <p:spPr>
              <a:xfrm>
                <a:off x="495039" y="1057250"/>
                <a:ext cx="3437037" cy="2944435"/>
              </a:xfrm>
              <a:custGeom>
                <a:avLst/>
                <a:gdLst/>
                <a:ahLst/>
                <a:cxnLst/>
                <a:rect l="l" t="t" r="r" b="b"/>
                <a:pathLst>
                  <a:path w="99972" h="49424" extrusionOk="0">
                    <a:moveTo>
                      <a:pt x="0" y="1"/>
                    </a:moveTo>
                    <a:lnTo>
                      <a:pt x="0" y="49424"/>
                    </a:lnTo>
                    <a:lnTo>
                      <a:pt x="99972" y="49424"/>
                    </a:lnTo>
                    <a:lnTo>
                      <a:pt x="99972" y="1"/>
                    </a:lnTo>
                    <a:close/>
                  </a:path>
                </a:pathLst>
              </a:custGeom>
              <a:solidFill>
                <a:schemeClr val="l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4"/>
              <p:cNvSpPr/>
              <p:nvPr/>
            </p:nvSpPr>
            <p:spPr>
              <a:xfrm flipH="1">
                <a:off x="494877" y="1057250"/>
                <a:ext cx="3437037" cy="270554"/>
              </a:xfrm>
              <a:custGeom>
                <a:avLst/>
                <a:gdLst/>
                <a:ahLst/>
                <a:cxnLst/>
                <a:rect l="l" t="t" r="r" b="b"/>
                <a:pathLst>
                  <a:path w="99972" h="9029" extrusionOk="0">
                    <a:moveTo>
                      <a:pt x="0" y="1"/>
                    </a:moveTo>
                    <a:lnTo>
                      <a:pt x="0" y="9028"/>
                    </a:lnTo>
                    <a:lnTo>
                      <a:pt x="99972" y="9028"/>
                    </a:lnTo>
                    <a:lnTo>
                      <a:pt x="99972" y="1"/>
                    </a:lnTo>
                    <a:close/>
                  </a:path>
                </a:pathLst>
              </a:custGeom>
              <a:solidFill>
                <a:schemeClr val="accen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3" name="Google Shape;1583;p34"/>
              <p:cNvGrpSpPr/>
              <p:nvPr/>
            </p:nvGrpSpPr>
            <p:grpSpPr>
              <a:xfrm flipH="1">
                <a:off x="559172" y="1122848"/>
                <a:ext cx="560767" cy="139276"/>
                <a:chOff x="4771000" y="1122848"/>
                <a:chExt cx="560767" cy="139276"/>
              </a:xfrm>
            </p:grpSpPr>
            <p:grpSp>
              <p:nvGrpSpPr>
                <p:cNvPr id="1584" name="Google Shape;1584;p34"/>
                <p:cNvGrpSpPr/>
                <p:nvPr/>
              </p:nvGrpSpPr>
              <p:grpSpPr>
                <a:xfrm>
                  <a:off x="5192567" y="1122848"/>
                  <a:ext cx="139200" cy="139200"/>
                  <a:chOff x="5192567" y="1122848"/>
                  <a:chExt cx="139200" cy="139200"/>
                </a:xfrm>
              </p:grpSpPr>
              <p:sp>
                <p:nvSpPr>
                  <p:cNvPr id="1585" name="Google Shape;1585;p34"/>
                  <p:cNvSpPr/>
                  <p:nvPr/>
                </p:nvSpPr>
                <p:spPr>
                  <a:xfrm>
                    <a:off x="5192567" y="1122848"/>
                    <a:ext cx="139200" cy="1392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4"/>
                  <p:cNvSpPr/>
                  <p:nvPr/>
                </p:nvSpPr>
                <p:spPr>
                  <a:xfrm rot="5400000">
                    <a:off x="5234842" y="1164441"/>
                    <a:ext cx="54682" cy="54682"/>
                  </a:xfrm>
                  <a:custGeom>
                    <a:avLst/>
                    <a:gdLst/>
                    <a:ahLst/>
                    <a:cxnLst/>
                    <a:rect l="l" t="t" r="r" b="b"/>
                    <a:pathLst>
                      <a:path w="1825" h="1825" fill="none" extrusionOk="0">
                        <a:moveTo>
                          <a:pt x="1824" y="0"/>
                        </a:moveTo>
                        <a:lnTo>
                          <a:pt x="1"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4"/>
                  <p:cNvSpPr/>
                  <p:nvPr/>
                </p:nvSpPr>
                <p:spPr>
                  <a:xfrm rot="5400000">
                    <a:off x="5234842" y="1164441"/>
                    <a:ext cx="54682" cy="54682"/>
                  </a:xfrm>
                  <a:custGeom>
                    <a:avLst/>
                    <a:gdLst/>
                    <a:ahLst/>
                    <a:cxnLst/>
                    <a:rect l="l" t="t" r="r" b="b"/>
                    <a:pathLst>
                      <a:path w="1825" h="1825" fill="none" extrusionOk="0">
                        <a:moveTo>
                          <a:pt x="1" y="0"/>
                        </a:moveTo>
                        <a:lnTo>
                          <a:pt x="1824"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8" name="Google Shape;1588;p34"/>
                <p:cNvGrpSpPr/>
                <p:nvPr/>
              </p:nvGrpSpPr>
              <p:grpSpPr>
                <a:xfrm>
                  <a:off x="4771000" y="1122849"/>
                  <a:ext cx="139200" cy="139200"/>
                  <a:chOff x="5192500" y="1122925"/>
                  <a:chExt cx="139200" cy="139200"/>
                </a:xfrm>
              </p:grpSpPr>
              <p:sp>
                <p:nvSpPr>
                  <p:cNvPr id="1589" name="Google Shape;1589;p34"/>
                  <p:cNvSpPr/>
                  <p:nvPr/>
                </p:nvSpPr>
                <p:spPr>
                  <a:xfrm>
                    <a:off x="5192500" y="1122925"/>
                    <a:ext cx="139200" cy="1392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4"/>
                  <p:cNvSpPr/>
                  <p:nvPr/>
                </p:nvSpPr>
                <p:spPr>
                  <a:xfrm rot="2700000">
                    <a:off x="5234299" y="1164701"/>
                    <a:ext cx="54684" cy="54684"/>
                  </a:xfrm>
                  <a:custGeom>
                    <a:avLst/>
                    <a:gdLst/>
                    <a:ahLst/>
                    <a:cxnLst/>
                    <a:rect l="l" t="t" r="r" b="b"/>
                    <a:pathLst>
                      <a:path w="1825" h="1825" fill="none" extrusionOk="0">
                        <a:moveTo>
                          <a:pt x="1824" y="0"/>
                        </a:moveTo>
                        <a:lnTo>
                          <a:pt x="1"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1" name="Google Shape;1591;p34"/>
                <p:cNvGrpSpPr/>
                <p:nvPr/>
              </p:nvGrpSpPr>
              <p:grpSpPr>
                <a:xfrm>
                  <a:off x="4981783" y="1122924"/>
                  <a:ext cx="139200" cy="139200"/>
                  <a:chOff x="4981783" y="1122924"/>
                  <a:chExt cx="139200" cy="139200"/>
                </a:xfrm>
              </p:grpSpPr>
              <p:sp>
                <p:nvSpPr>
                  <p:cNvPr id="1592" name="Google Shape;1592;p34"/>
                  <p:cNvSpPr/>
                  <p:nvPr/>
                </p:nvSpPr>
                <p:spPr>
                  <a:xfrm>
                    <a:off x="4981783" y="1122924"/>
                    <a:ext cx="139200" cy="1392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4"/>
                  <p:cNvSpPr/>
                  <p:nvPr/>
                </p:nvSpPr>
                <p:spPr>
                  <a:xfrm>
                    <a:off x="5026333" y="1167474"/>
                    <a:ext cx="50100" cy="5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
        <p:nvSpPr>
          <p:cNvPr id="1594" name="Google Shape;1594;p34"/>
          <p:cNvSpPr txBox="1">
            <a:spLocks noGrp="1"/>
          </p:cNvSpPr>
          <p:nvPr>
            <p:ph type="subTitle" idx="1"/>
          </p:nvPr>
        </p:nvSpPr>
        <p:spPr>
          <a:xfrm>
            <a:off x="1241952" y="3115586"/>
            <a:ext cx="24273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MERCURY</a:t>
            </a:r>
            <a:endParaRPr/>
          </a:p>
        </p:txBody>
      </p:sp>
      <p:sp>
        <p:nvSpPr>
          <p:cNvPr id="1595" name="Google Shape;1595;p34"/>
          <p:cNvSpPr txBox="1">
            <a:spLocks noGrp="1"/>
          </p:cNvSpPr>
          <p:nvPr>
            <p:ph type="subTitle" idx="2"/>
          </p:nvPr>
        </p:nvSpPr>
        <p:spPr>
          <a:xfrm>
            <a:off x="1241958" y="3467050"/>
            <a:ext cx="2427300" cy="79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Mercury is the closest planet and the smallest one in the Solar System</a:t>
            </a:r>
            <a:endParaRPr/>
          </a:p>
        </p:txBody>
      </p:sp>
      <p:sp>
        <p:nvSpPr>
          <p:cNvPr id="1596" name="Google Shape;1596;p34"/>
          <p:cNvSpPr txBox="1">
            <a:spLocks noGrp="1"/>
          </p:cNvSpPr>
          <p:nvPr>
            <p:ph type="subTitle" idx="3"/>
          </p:nvPr>
        </p:nvSpPr>
        <p:spPr>
          <a:xfrm>
            <a:off x="5408472" y="3115586"/>
            <a:ext cx="24273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a:t>
            </a:r>
            <a:endParaRPr/>
          </a:p>
        </p:txBody>
      </p:sp>
      <p:sp>
        <p:nvSpPr>
          <p:cNvPr id="1597" name="Google Shape;1597;p34"/>
          <p:cNvSpPr txBox="1">
            <a:spLocks noGrp="1"/>
          </p:cNvSpPr>
          <p:nvPr>
            <p:ph type="subTitle" idx="4"/>
          </p:nvPr>
        </p:nvSpPr>
        <p:spPr>
          <a:xfrm>
            <a:off x="5408477" y="3467050"/>
            <a:ext cx="2427300" cy="79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 has a beautiful name and is the second planet from the Sun</a:t>
            </a:r>
            <a:endParaRPr/>
          </a:p>
        </p:txBody>
      </p:sp>
      <p:sp>
        <p:nvSpPr>
          <p:cNvPr id="1598" name="Google Shape;1598;p34"/>
          <p:cNvSpPr/>
          <p:nvPr/>
        </p:nvSpPr>
        <p:spPr>
          <a:xfrm>
            <a:off x="2051952" y="2202192"/>
            <a:ext cx="807300" cy="8073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4"/>
          <p:cNvSpPr/>
          <p:nvPr/>
        </p:nvSpPr>
        <p:spPr>
          <a:xfrm>
            <a:off x="6218472" y="2202192"/>
            <a:ext cx="807300" cy="8073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4"/>
          <p:cNvSpPr txBox="1">
            <a:spLocks noGrp="1"/>
          </p:cNvSpPr>
          <p:nvPr>
            <p:ph type="title"/>
          </p:nvPr>
        </p:nvSpPr>
        <p:spPr>
          <a:xfrm>
            <a:off x="617550" y="556400"/>
            <a:ext cx="63897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STUDY OBJECTIVES</a:t>
            </a:r>
            <a:endParaRPr/>
          </a:p>
        </p:txBody>
      </p:sp>
      <p:sp>
        <p:nvSpPr>
          <p:cNvPr id="1601" name="Google Shape;1601;p34"/>
          <p:cNvSpPr txBox="1">
            <a:spLocks noGrp="1"/>
          </p:cNvSpPr>
          <p:nvPr>
            <p:ph type="title" idx="5"/>
          </p:nvPr>
        </p:nvSpPr>
        <p:spPr>
          <a:xfrm>
            <a:off x="2012652" y="2342131"/>
            <a:ext cx="8859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a:t>
            </a:r>
            <a:endParaRPr/>
          </a:p>
        </p:txBody>
      </p:sp>
      <p:sp>
        <p:nvSpPr>
          <p:cNvPr id="1602" name="Google Shape;1602;p34"/>
          <p:cNvSpPr txBox="1">
            <a:spLocks noGrp="1"/>
          </p:cNvSpPr>
          <p:nvPr>
            <p:ph type="title" idx="6"/>
          </p:nvPr>
        </p:nvSpPr>
        <p:spPr>
          <a:xfrm>
            <a:off x="6179172" y="2342131"/>
            <a:ext cx="8859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a:t>
            </a:r>
            <a:endParaRPr/>
          </a:p>
        </p:txBody>
      </p:sp>
      <p:grpSp>
        <p:nvGrpSpPr>
          <p:cNvPr id="1603" name="Google Shape;1603;p34"/>
          <p:cNvGrpSpPr/>
          <p:nvPr/>
        </p:nvGrpSpPr>
        <p:grpSpPr>
          <a:xfrm>
            <a:off x="7007108" y="849000"/>
            <a:ext cx="1734261" cy="382450"/>
            <a:chOff x="7170195" y="4417350"/>
            <a:chExt cx="1734261" cy="382450"/>
          </a:xfrm>
        </p:grpSpPr>
        <p:sp>
          <p:nvSpPr>
            <p:cNvPr id="1604" name="Google Shape;1604;p34"/>
            <p:cNvSpPr/>
            <p:nvPr/>
          </p:nvSpPr>
          <p:spPr>
            <a:xfrm>
              <a:off x="7246321" y="4493550"/>
              <a:ext cx="1658135" cy="306250"/>
            </a:xfrm>
            <a:custGeom>
              <a:avLst/>
              <a:gdLst/>
              <a:ahLst/>
              <a:cxnLst/>
              <a:rect l="l" t="t" r="r" b="b"/>
              <a:pathLst>
                <a:path w="51431" h="12250" extrusionOk="0">
                  <a:moveTo>
                    <a:pt x="1" y="0"/>
                  </a:moveTo>
                  <a:lnTo>
                    <a:pt x="1" y="12250"/>
                  </a:lnTo>
                  <a:lnTo>
                    <a:pt x="51430" y="12250"/>
                  </a:lnTo>
                  <a:lnTo>
                    <a:pt x="51430" y="0"/>
                  </a:lnTo>
                  <a:close/>
                </a:path>
              </a:pathLst>
            </a:custGeom>
            <a:solidFill>
              <a:schemeClr val="l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4"/>
            <p:cNvSpPr/>
            <p:nvPr/>
          </p:nvSpPr>
          <p:spPr>
            <a:xfrm>
              <a:off x="7170195" y="4417350"/>
              <a:ext cx="1658135" cy="306250"/>
            </a:xfrm>
            <a:custGeom>
              <a:avLst/>
              <a:gdLst/>
              <a:ahLst/>
              <a:cxnLst/>
              <a:rect l="l" t="t" r="r" b="b"/>
              <a:pathLst>
                <a:path w="51431" h="12250" extrusionOk="0">
                  <a:moveTo>
                    <a:pt x="1" y="0"/>
                  </a:moveTo>
                  <a:lnTo>
                    <a:pt x="1" y="12250"/>
                  </a:lnTo>
                  <a:lnTo>
                    <a:pt x="51430" y="12250"/>
                  </a:lnTo>
                  <a:lnTo>
                    <a:pt x="51430" y="0"/>
                  </a:lnTo>
                  <a:close/>
                </a:path>
              </a:pathLst>
            </a:custGeom>
            <a:solidFill>
              <a:schemeClr val="l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6" name="Google Shape;1606;p34"/>
            <p:cNvGrpSpPr/>
            <p:nvPr/>
          </p:nvGrpSpPr>
          <p:grpSpPr>
            <a:xfrm flipH="1">
              <a:off x="7234397" y="4500798"/>
              <a:ext cx="560767" cy="139276"/>
              <a:chOff x="4771000" y="1122848"/>
              <a:chExt cx="560767" cy="139276"/>
            </a:xfrm>
          </p:grpSpPr>
          <p:grpSp>
            <p:nvGrpSpPr>
              <p:cNvPr id="1607" name="Google Shape;1607;p34"/>
              <p:cNvGrpSpPr/>
              <p:nvPr/>
            </p:nvGrpSpPr>
            <p:grpSpPr>
              <a:xfrm>
                <a:off x="5192567" y="1122848"/>
                <a:ext cx="139200" cy="139200"/>
                <a:chOff x="5192567" y="1122848"/>
                <a:chExt cx="139200" cy="139200"/>
              </a:xfrm>
            </p:grpSpPr>
            <p:sp>
              <p:nvSpPr>
                <p:cNvPr id="1608" name="Google Shape;1608;p34"/>
                <p:cNvSpPr/>
                <p:nvPr/>
              </p:nvSpPr>
              <p:spPr>
                <a:xfrm>
                  <a:off x="5192567" y="1122848"/>
                  <a:ext cx="139200" cy="1392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4"/>
                <p:cNvSpPr/>
                <p:nvPr/>
              </p:nvSpPr>
              <p:spPr>
                <a:xfrm rot="5400000">
                  <a:off x="5234842" y="1164441"/>
                  <a:ext cx="54682" cy="54682"/>
                </a:xfrm>
                <a:custGeom>
                  <a:avLst/>
                  <a:gdLst/>
                  <a:ahLst/>
                  <a:cxnLst/>
                  <a:rect l="l" t="t" r="r" b="b"/>
                  <a:pathLst>
                    <a:path w="1825" h="1825" fill="none" extrusionOk="0">
                      <a:moveTo>
                        <a:pt x="1824" y="0"/>
                      </a:moveTo>
                      <a:lnTo>
                        <a:pt x="1"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4"/>
                <p:cNvSpPr/>
                <p:nvPr/>
              </p:nvSpPr>
              <p:spPr>
                <a:xfrm rot="5400000">
                  <a:off x="5234842" y="1164441"/>
                  <a:ext cx="54682" cy="54682"/>
                </a:xfrm>
                <a:custGeom>
                  <a:avLst/>
                  <a:gdLst/>
                  <a:ahLst/>
                  <a:cxnLst/>
                  <a:rect l="l" t="t" r="r" b="b"/>
                  <a:pathLst>
                    <a:path w="1825" h="1825" fill="none" extrusionOk="0">
                      <a:moveTo>
                        <a:pt x="1" y="0"/>
                      </a:moveTo>
                      <a:lnTo>
                        <a:pt x="1824"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1" name="Google Shape;1611;p34"/>
              <p:cNvGrpSpPr/>
              <p:nvPr/>
            </p:nvGrpSpPr>
            <p:grpSpPr>
              <a:xfrm>
                <a:off x="4771000" y="1122849"/>
                <a:ext cx="139200" cy="139200"/>
                <a:chOff x="5192500" y="1122925"/>
                <a:chExt cx="139200" cy="139200"/>
              </a:xfrm>
            </p:grpSpPr>
            <p:sp>
              <p:nvSpPr>
                <p:cNvPr id="1612" name="Google Shape;1612;p34"/>
                <p:cNvSpPr/>
                <p:nvPr/>
              </p:nvSpPr>
              <p:spPr>
                <a:xfrm>
                  <a:off x="5192500" y="1122925"/>
                  <a:ext cx="139200" cy="1392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4"/>
                <p:cNvSpPr/>
                <p:nvPr/>
              </p:nvSpPr>
              <p:spPr>
                <a:xfrm rot="2700000">
                  <a:off x="5234299" y="1164701"/>
                  <a:ext cx="54684" cy="54684"/>
                </a:xfrm>
                <a:custGeom>
                  <a:avLst/>
                  <a:gdLst/>
                  <a:ahLst/>
                  <a:cxnLst/>
                  <a:rect l="l" t="t" r="r" b="b"/>
                  <a:pathLst>
                    <a:path w="1825" h="1825" fill="none" extrusionOk="0">
                      <a:moveTo>
                        <a:pt x="1824" y="0"/>
                      </a:moveTo>
                      <a:lnTo>
                        <a:pt x="1"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4" name="Google Shape;1614;p34"/>
              <p:cNvGrpSpPr/>
              <p:nvPr/>
            </p:nvGrpSpPr>
            <p:grpSpPr>
              <a:xfrm>
                <a:off x="4981783" y="1122924"/>
                <a:ext cx="139200" cy="139200"/>
                <a:chOff x="4981783" y="1122924"/>
                <a:chExt cx="139200" cy="139200"/>
              </a:xfrm>
            </p:grpSpPr>
            <p:sp>
              <p:nvSpPr>
                <p:cNvPr id="1615" name="Google Shape;1615;p34"/>
                <p:cNvSpPr/>
                <p:nvPr/>
              </p:nvSpPr>
              <p:spPr>
                <a:xfrm>
                  <a:off x="4981783" y="1122924"/>
                  <a:ext cx="139200" cy="1392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4"/>
                <p:cNvSpPr/>
                <p:nvPr/>
              </p:nvSpPr>
              <p:spPr>
                <a:xfrm>
                  <a:off x="5026333" y="1167474"/>
                  <a:ext cx="50100" cy="5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66"/>
        <p:cNvGrpSpPr/>
        <p:nvPr/>
      </p:nvGrpSpPr>
      <p:grpSpPr>
        <a:xfrm>
          <a:off x="0" y="0"/>
          <a:ext cx="0" cy="0"/>
          <a:chOff x="0" y="0"/>
          <a:chExt cx="0" cy="0"/>
        </a:xfrm>
      </p:grpSpPr>
      <p:grpSp>
        <p:nvGrpSpPr>
          <p:cNvPr id="1667" name="Google Shape;1667;p36"/>
          <p:cNvGrpSpPr/>
          <p:nvPr/>
        </p:nvGrpSpPr>
        <p:grpSpPr>
          <a:xfrm>
            <a:off x="1063925" y="1091100"/>
            <a:ext cx="6787555" cy="2961300"/>
            <a:chOff x="1063925" y="1205400"/>
            <a:chExt cx="6787555" cy="2961300"/>
          </a:xfrm>
        </p:grpSpPr>
        <p:grpSp>
          <p:nvGrpSpPr>
            <p:cNvPr id="1668" name="Google Shape;1668;p36"/>
            <p:cNvGrpSpPr/>
            <p:nvPr/>
          </p:nvGrpSpPr>
          <p:grpSpPr>
            <a:xfrm>
              <a:off x="1063925" y="1434000"/>
              <a:ext cx="6558955" cy="2732700"/>
              <a:chOff x="-448345" y="1354950"/>
              <a:chExt cx="6558955" cy="2732700"/>
            </a:xfrm>
          </p:grpSpPr>
          <p:sp>
            <p:nvSpPr>
              <p:cNvPr id="1669" name="Google Shape;1669;p36"/>
              <p:cNvSpPr/>
              <p:nvPr/>
            </p:nvSpPr>
            <p:spPr>
              <a:xfrm>
                <a:off x="-448345" y="1354950"/>
                <a:ext cx="6558900" cy="27327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0" name="Google Shape;1670;p36"/>
              <p:cNvGrpSpPr/>
              <p:nvPr/>
            </p:nvGrpSpPr>
            <p:grpSpPr>
              <a:xfrm>
                <a:off x="-448302" y="1354950"/>
                <a:ext cx="6558913" cy="270554"/>
                <a:chOff x="-152450" y="1147729"/>
                <a:chExt cx="6558913" cy="270554"/>
              </a:xfrm>
            </p:grpSpPr>
            <p:sp>
              <p:nvSpPr>
                <p:cNvPr id="1671" name="Google Shape;1671;p36"/>
                <p:cNvSpPr/>
                <p:nvPr/>
              </p:nvSpPr>
              <p:spPr>
                <a:xfrm>
                  <a:off x="-152450" y="1147729"/>
                  <a:ext cx="6558913" cy="270554"/>
                </a:xfrm>
                <a:custGeom>
                  <a:avLst/>
                  <a:gdLst/>
                  <a:ahLst/>
                  <a:cxnLst/>
                  <a:rect l="l" t="t" r="r" b="b"/>
                  <a:pathLst>
                    <a:path w="99972" h="9029" extrusionOk="0">
                      <a:moveTo>
                        <a:pt x="0" y="1"/>
                      </a:moveTo>
                      <a:lnTo>
                        <a:pt x="0" y="9028"/>
                      </a:lnTo>
                      <a:lnTo>
                        <a:pt x="99972" y="9028"/>
                      </a:lnTo>
                      <a:lnTo>
                        <a:pt x="99972" y="1"/>
                      </a:lnTo>
                      <a:close/>
                    </a:path>
                  </a:pathLst>
                </a:custGeom>
                <a:solidFill>
                  <a:schemeClr val="accen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2" name="Google Shape;1672;p36"/>
                <p:cNvGrpSpPr/>
                <p:nvPr/>
              </p:nvGrpSpPr>
              <p:grpSpPr>
                <a:xfrm>
                  <a:off x="6202848" y="1213287"/>
                  <a:ext cx="139356" cy="139356"/>
                  <a:chOff x="3300229" y="786025"/>
                  <a:chExt cx="116275" cy="116275"/>
                </a:xfrm>
              </p:grpSpPr>
              <p:sp>
                <p:nvSpPr>
                  <p:cNvPr id="1673" name="Google Shape;1673;p36"/>
                  <p:cNvSpPr/>
                  <p:nvPr/>
                </p:nvSpPr>
                <p:spPr>
                  <a:xfrm>
                    <a:off x="3300229" y="786025"/>
                    <a:ext cx="116275" cy="116275"/>
                  </a:xfrm>
                  <a:custGeom>
                    <a:avLst/>
                    <a:gdLst/>
                    <a:ahLst/>
                    <a:cxnLst/>
                    <a:rect l="l" t="t" r="r" b="b"/>
                    <a:pathLst>
                      <a:path w="4651" h="4651" extrusionOk="0">
                        <a:moveTo>
                          <a:pt x="0" y="0"/>
                        </a:moveTo>
                        <a:lnTo>
                          <a:pt x="0" y="4651"/>
                        </a:lnTo>
                        <a:lnTo>
                          <a:pt x="4651" y="4651"/>
                        </a:lnTo>
                        <a:lnTo>
                          <a:pt x="4651" y="0"/>
                        </a:lnTo>
                        <a:close/>
                      </a:path>
                    </a:pathLst>
                  </a:custGeom>
                  <a:solidFill>
                    <a:schemeClr val="dk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6"/>
                  <p:cNvSpPr/>
                  <p:nvPr/>
                </p:nvSpPr>
                <p:spPr>
                  <a:xfrm>
                    <a:off x="3335179" y="820975"/>
                    <a:ext cx="45625" cy="45625"/>
                  </a:xfrm>
                  <a:custGeom>
                    <a:avLst/>
                    <a:gdLst/>
                    <a:ahLst/>
                    <a:cxnLst/>
                    <a:rect l="l" t="t" r="r" b="b"/>
                    <a:pathLst>
                      <a:path w="1825" h="1825" fill="none" extrusionOk="0">
                        <a:moveTo>
                          <a:pt x="1824" y="0"/>
                        </a:moveTo>
                        <a:lnTo>
                          <a:pt x="1"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6"/>
                  <p:cNvSpPr/>
                  <p:nvPr/>
                </p:nvSpPr>
                <p:spPr>
                  <a:xfrm>
                    <a:off x="3335179" y="820975"/>
                    <a:ext cx="45625" cy="45625"/>
                  </a:xfrm>
                  <a:custGeom>
                    <a:avLst/>
                    <a:gdLst/>
                    <a:ahLst/>
                    <a:cxnLst/>
                    <a:rect l="l" t="t" r="r" b="b"/>
                    <a:pathLst>
                      <a:path w="1825" h="1825" fill="none" extrusionOk="0">
                        <a:moveTo>
                          <a:pt x="1" y="0"/>
                        </a:moveTo>
                        <a:lnTo>
                          <a:pt x="1824"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676" name="Google Shape;1676;p36"/>
            <p:cNvGrpSpPr/>
            <p:nvPr/>
          </p:nvGrpSpPr>
          <p:grpSpPr>
            <a:xfrm>
              <a:off x="1140125" y="1357800"/>
              <a:ext cx="6558955" cy="2732700"/>
              <a:chOff x="-448345" y="1354950"/>
              <a:chExt cx="6558955" cy="2732700"/>
            </a:xfrm>
          </p:grpSpPr>
          <p:sp>
            <p:nvSpPr>
              <p:cNvPr id="1677" name="Google Shape;1677;p36"/>
              <p:cNvSpPr/>
              <p:nvPr/>
            </p:nvSpPr>
            <p:spPr>
              <a:xfrm>
                <a:off x="-448345" y="1354950"/>
                <a:ext cx="6558900" cy="27327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8" name="Google Shape;1678;p36"/>
              <p:cNvGrpSpPr/>
              <p:nvPr/>
            </p:nvGrpSpPr>
            <p:grpSpPr>
              <a:xfrm>
                <a:off x="-448302" y="1354950"/>
                <a:ext cx="6558913" cy="270554"/>
                <a:chOff x="-152450" y="1147729"/>
                <a:chExt cx="6558913" cy="270554"/>
              </a:xfrm>
            </p:grpSpPr>
            <p:sp>
              <p:nvSpPr>
                <p:cNvPr id="1679" name="Google Shape;1679;p36"/>
                <p:cNvSpPr/>
                <p:nvPr/>
              </p:nvSpPr>
              <p:spPr>
                <a:xfrm>
                  <a:off x="-152450" y="1147729"/>
                  <a:ext cx="6558913" cy="270554"/>
                </a:xfrm>
                <a:custGeom>
                  <a:avLst/>
                  <a:gdLst/>
                  <a:ahLst/>
                  <a:cxnLst/>
                  <a:rect l="l" t="t" r="r" b="b"/>
                  <a:pathLst>
                    <a:path w="99972" h="9029" extrusionOk="0">
                      <a:moveTo>
                        <a:pt x="0" y="1"/>
                      </a:moveTo>
                      <a:lnTo>
                        <a:pt x="0" y="9028"/>
                      </a:lnTo>
                      <a:lnTo>
                        <a:pt x="99972" y="9028"/>
                      </a:lnTo>
                      <a:lnTo>
                        <a:pt x="99972" y="1"/>
                      </a:lnTo>
                      <a:close/>
                    </a:path>
                  </a:pathLst>
                </a:custGeom>
                <a:solidFill>
                  <a:schemeClr val="accen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0" name="Google Shape;1680;p36"/>
                <p:cNvGrpSpPr/>
                <p:nvPr/>
              </p:nvGrpSpPr>
              <p:grpSpPr>
                <a:xfrm>
                  <a:off x="6202848" y="1213287"/>
                  <a:ext cx="139356" cy="139356"/>
                  <a:chOff x="3300229" y="786025"/>
                  <a:chExt cx="116275" cy="116275"/>
                </a:xfrm>
              </p:grpSpPr>
              <p:sp>
                <p:nvSpPr>
                  <p:cNvPr id="1681" name="Google Shape;1681;p36"/>
                  <p:cNvSpPr/>
                  <p:nvPr/>
                </p:nvSpPr>
                <p:spPr>
                  <a:xfrm>
                    <a:off x="3300229" y="786025"/>
                    <a:ext cx="116275" cy="116275"/>
                  </a:xfrm>
                  <a:custGeom>
                    <a:avLst/>
                    <a:gdLst/>
                    <a:ahLst/>
                    <a:cxnLst/>
                    <a:rect l="l" t="t" r="r" b="b"/>
                    <a:pathLst>
                      <a:path w="4651" h="4651" extrusionOk="0">
                        <a:moveTo>
                          <a:pt x="0" y="0"/>
                        </a:moveTo>
                        <a:lnTo>
                          <a:pt x="0" y="4651"/>
                        </a:lnTo>
                        <a:lnTo>
                          <a:pt x="4651" y="4651"/>
                        </a:lnTo>
                        <a:lnTo>
                          <a:pt x="4651" y="0"/>
                        </a:lnTo>
                        <a:close/>
                      </a:path>
                    </a:pathLst>
                  </a:custGeom>
                  <a:solidFill>
                    <a:schemeClr val="dk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6"/>
                  <p:cNvSpPr/>
                  <p:nvPr/>
                </p:nvSpPr>
                <p:spPr>
                  <a:xfrm>
                    <a:off x="3335179" y="820975"/>
                    <a:ext cx="45625" cy="45625"/>
                  </a:xfrm>
                  <a:custGeom>
                    <a:avLst/>
                    <a:gdLst/>
                    <a:ahLst/>
                    <a:cxnLst/>
                    <a:rect l="l" t="t" r="r" b="b"/>
                    <a:pathLst>
                      <a:path w="1825" h="1825" fill="none" extrusionOk="0">
                        <a:moveTo>
                          <a:pt x="1824" y="0"/>
                        </a:moveTo>
                        <a:lnTo>
                          <a:pt x="1"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6"/>
                  <p:cNvSpPr/>
                  <p:nvPr/>
                </p:nvSpPr>
                <p:spPr>
                  <a:xfrm>
                    <a:off x="3335179" y="820975"/>
                    <a:ext cx="45625" cy="45625"/>
                  </a:xfrm>
                  <a:custGeom>
                    <a:avLst/>
                    <a:gdLst/>
                    <a:ahLst/>
                    <a:cxnLst/>
                    <a:rect l="l" t="t" r="r" b="b"/>
                    <a:pathLst>
                      <a:path w="1825" h="1825" fill="none" extrusionOk="0">
                        <a:moveTo>
                          <a:pt x="1" y="0"/>
                        </a:moveTo>
                        <a:lnTo>
                          <a:pt x="1824"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684" name="Google Shape;1684;p36"/>
            <p:cNvGrpSpPr/>
            <p:nvPr/>
          </p:nvGrpSpPr>
          <p:grpSpPr>
            <a:xfrm>
              <a:off x="1216325" y="1281600"/>
              <a:ext cx="6558955" cy="2732700"/>
              <a:chOff x="-448345" y="1354950"/>
              <a:chExt cx="6558955" cy="2732700"/>
            </a:xfrm>
          </p:grpSpPr>
          <p:sp>
            <p:nvSpPr>
              <p:cNvPr id="1685" name="Google Shape;1685;p36"/>
              <p:cNvSpPr/>
              <p:nvPr/>
            </p:nvSpPr>
            <p:spPr>
              <a:xfrm>
                <a:off x="-448345" y="1354950"/>
                <a:ext cx="6558900" cy="27327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6" name="Google Shape;1686;p36"/>
              <p:cNvGrpSpPr/>
              <p:nvPr/>
            </p:nvGrpSpPr>
            <p:grpSpPr>
              <a:xfrm>
                <a:off x="-448302" y="1354950"/>
                <a:ext cx="6558913" cy="270554"/>
                <a:chOff x="-152450" y="1147729"/>
                <a:chExt cx="6558913" cy="270554"/>
              </a:xfrm>
            </p:grpSpPr>
            <p:sp>
              <p:nvSpPr>
                <p:cNvPr id="1687" name="Google Shape;1687;p36"/>
                <p:cNvSpPr/>
                <p:nvPr/>
              </p:nvSpPr>
              <p:spPr>
                <a:xfrm>
                  <a:off x="-152450" y="1147729"/>
                  <a:ext cx="6558913" cy="270554"/>
                </a:xfrm>
                <a:custGeom>
                  <a:avLst/>
                  <a:gdLst/>
                  <a:ahLst/>
                  <a:cxnLst/>
                  <a:rect l="l" t="t" r="r" b="b"/>
                  <a:pathLst>
                    <a:path w="99972" h="9029" extrusionOk="0">
                      <a:moveTo>
                        <a:pt x="0" y="1"/>
                      </a:moveTo>
                      <a:lnTo>
                        <a:pt x="0" y="9028"/>
                      </a:lnTo>
                      <a:lnTo>
                        <a:pt x="99972" y="9028"/>
                      </a:lnTo>
                      <a:lnTo>
                        <a:pt x="99972" y="1"/>
                      </a:lnTo>
                      <a:close/>
                    </a:path>
                  </a:pathLst>
                </a:custGeom>
                <a:solidFill>
                  <a:schemeClr val="accen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8" name="Google Shape;1688;p36"/>
                <p:cNvGrpSpPr/>
                <p:nvPr/>
              </p:nvGrpSpPr>
              <p:grpSpPr>
                <a:xfrm>
                  <a:off x="6202848" y="1213287"/>
                  <a:ext cx="139356" cy="139356"/>
                  <a:chOff x="3300229" y="786025"/>
                  <a:chExt cx="116275" cy="116275"/>
                </a:xfrm>
              </p:grpSpPr>
              <p:sp>
                <p:nvSpPr>
                  <p:cNvPr id="1689" name="Google Shape;1689;p36"/>
                  <p:cNvSpPr/>
                  <p:nvPr/>
                </p:nvSpPr>
                <p:spPr>
                  <a:xfrm>
                    <a:off x="3300229" y="786025"/>
                    <a:ext cx="116275" cy="116275"/>
                  </a:xfrm>
                  <a:custGeom>
                    <a:avLst/>
                    <a:gdLst/>
                    <a:ahLst/>
                    <a:cxnLst/>
                    <a:rect l="l" t="t" r="r" b="b"/>
                    <a:pathLst>
                      <a:path w="4651" h="4651" extrusionOk="0">
                        <a:moveTo>
                          <a:pt x="0" y="0"/>
                        </a:moveTo>
                        <a:lnTo>
                          <a:pt x="0" y="4651"/>
                        </a:lnTo>
                        <a:lnTo>
                          <a:pt x="4651" y="4651"/>
                        </a:lnTo>
                        <a:lnTo>
                          <a:pt x="4651" y="0"/>
                        </a:lnTo>
                        <a:close/>
                      </a:path>
                    </a:pathLst>
                  </a:custGeom>
                  <a:solidFill>
                    <a:schemeClr val="dk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6"/>
                  <p:cNvSpPr/>
                  <p:nvPr/>
                </p:nvSpPr>
                <p:spPr>
                  <a:xfrm>
                    <a:off x="3335179" y="820975"/>
                    <a:ext cx="45625" cy="45625"/>
                  </a:xfrm>
                  <a:custGeom>
                    <a:avLst/>
                    <a:gdLst/>
                    <a:ahLst/>
                    <a:cxnLst/>
                    <a:rect l="l" t="t" r="r" b="b"/>
                    <a:pathLst>
                      <a:path w="1825" h="1825" fill="none" extrusionOk="0">
                        <a:moveTo>
                          <a:pt x="1824" y="0"/>
                        </a:moveTo>
                        <a:lnTo>
                          <a:pt x="1"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6"/>
                  <p:cNvSpPr/>
                  <p:nvPr/>
                </p:nvSpPr>
                <p:spPr>
                  <a:xfrm>
                    <a:off x="3335179" y="820975"/>
                    <a:ext cx="45625" cy="45625"/>
                  </a:xfrm>
                  <a:custGeom>
                    <a:avLst/>
                    <a:gdLst/>
                    <a:ahLst/>
                    <a:cxnLst/>
                    <a:rect l="l" t="t" r="r" b="b"/>
                    <a:pathLst>
                      <a:path w="1825" h="1825" fill="none" extrusionOk="0">
                        <a:moveTo>
                          <a:pt x="1" y="0"/>
                        </a:moveTo>
                        <a:lnTo>
                          <a:pt x="1824"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692" name="Google Shape;1692;p36"/>
            <p:cNvGrpSpPr/>
            <p:nvPr/>
          </p:nvGrpSpPr>
          <p:grpSpPr>
            <a:xfrm>
              <a:off x="1292525" y="1205400"/>
              <a:ext cx="6558955" cy="2732700"/>
              <a:chOff x="-448345" y="1354950"/>
              <a:chExt cx="6558955" cy="2732700"/>
            </a:xfrm>
          </p:grpSpPr>
          <p:sp>
            <p:nvSpPr>
              <p:cNvPr id="1693" name="Google Shape;1693;p36"/>
              <p:cNvSpPr/>
              <p:nvPr/>
            </p:nvSpPr>
            <p:spPr>
              <a:xfrm>
                <a:off x="-448345" y="1354950"/>
                <a:ext cx="6558900" cy="27327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4" name="Google Shape;1694;p36"/>
              <p:cNvGrpSpPr/>
              <p:nvPr/>
            </p:nvGrpSpPr>
            <p:grpSpPr>
              <a:xfrm>
                <a:off x="-448302" y="1354950"/>
                <a:ext cx="6558913" cy="270554"/>
                <a:chOff x="-152450" y="1147729"/>
                <a:chExt cx="6558913" cy="270554"/>
              </a:xfrm>
            </p:grpSpPr>
            <p:sp>
              <p:nvSpPr>
                <p:cNvPr id="1695" name="Google Shape;1695;p36"/>
                <p:cNvSpPr/>
                <p:nvPr/>
              </p:nvSpPr>
              <p:spPr>
                <a:xfrm>
                  <a:off x="-152450" y="1147729"/>
                  <a:ext cx="6558913" cy="270554"/>
                </a:xfrm>
                <a:custGeom>
                  <a:avLst/>
                  <a:gdLst/>
                  <a:ahLst/>
                  <a:cxnLst/>
                  <a:rect l="l" t="t" r="r" b="b"/>
                  <a:pathLst>
                    <a:path w="99972" h="9029" extrusionOk="0">
                      <a:moveTo>
                        <a:pt x="0" y="1"/>
                      </a:moveTo>
                      <a:lnTo>
                        <a:pt x="0" y="9028"/>
                      </a:lnTo>
                      <a:lnTo>
                        <a:pt x="99972" y="9028"/>
                      </a:lnTo>
                      <a:lnTo>
                        <a:pt x="99972" y="1"/>
                      </a:lnTo>
                      <a:close/>
                    </a:path>
                  </a:pathLst>
                </a:custGeom>
                <a:solidFill>
                  <a:schemeClr val="accen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6" name="Google Shape;1696;p36"/>
                <p:cNvGrpSpPr/>
                <p:nvPr/>
              </p:nvGrpSpPr>
              <p:grpSpPr>
                <a:xfrm>
                  <a:off x="6202848" y="1213287"/>
                  <a:ext cx="139356" cy="139356"/>
                  <a:chOff x="3300229" y="786025"/>
                  <a:chExt cx="116275" cy="116275"/>
                </a:xfrm>
              </p:grpSpPr>
              <p:sp>
                <p:nvSpPr>
                  <p:cNvPr id="1697" name="Google Shape;1697;p36"/>
                  <p:cNvSpPr/>
                  <p:nvPr/>
                </p:nvSpPr>
                <p:spPr>
                  <a:xfrm>
                    <a:off x="3300229" y="786025"/>
                    <a:ext cx="116275" cy="116275"/>
                  </a:xfrm>
                  <a:custGeom>
                    <a:avLst/>
                    <a:gdLst/>
                    <a:ahLst/>
                    <a:cxnLst/>
                    <a:rect l="l" t="t" r="r" b="b"/>
                    <a:pathLst>
                      <a:path w="4651" h="4651" extrusionOk="0">
                        <a:moveTo>
                          <a:pt x="0" y="0"/>
                        </a:moveTo>
                        <a:lnTo>
                          <a:pt x="0" y="4651"/>
                        </a:lnTo>
                        <a:lnTo>
                          <a:pt x="4651" y="4651"/>
                        </a:lnTo>
                        <a:lnTo>
                          <a:pt x="4651" y="0"/>
                        </a:lnTo>
                        <a:close/>
                      </a:path>
                    </a:pathLst>
                  </a:custGeom>
                  <a:solidFill>
                    <a:schemeClr val="dk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6"/>
                  <p:cNvSpPr/>
                  <p:nvPr/>
                </p:nvSpPr>
                <p:spPr>
                  <a:xfrm>
                    <a:off x="3335179" y="820975"/>
                    <a:ext cx="45625" cy="45625"/>
                  </a:xfrm>
                  <a:custGeom>
                    <a:avLst/>
                    <a:gdLst/>
                    <a:ahLst/>
                    <a:cxnLst/>
                    <a:rect l="l" t="t" r="r" b="b"/>
                    <a:pathLst>
                      <a:path w="1825" h="1825" fill="none" extrusionOk="0">
                        <a:moveTo>
                          <a:pt x="1824" y="0"/>
                        </a:moveTo>
                        <a:lnTo>
                          <a:pt x="1"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6"/>
                  <p:cNvSpPr/>
                  <p:nvPr/>
                </p:nvSpPr>
                <p:spPr>
                  <a:xfrm>
                    <a:off x="3335179" y="820975"/>
                    <a:ext cx="45625" cy="45625"/>
                  </a:xfrm>
                  <a:custGeom>
                    <a:avLst/>
                    <a:gdLst/>
                    <a:ahLst/>
                    <a:cxnLst/>
                    <a:rect l="l" t="t" r="r" b="b"/>
                    <a:pathLst>
                      <a:path w="1825" h="1825" fill="none" extrusionOk="0">
                        <a:moveTo>
                          <a:pt x="1" y="0"/>
                        </a:moveTo>
                        <a:lnTo>
                          <a:pt x="1824"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
        <p:nvSpPr>
          <p:cNvPr id="1700" name="Google Shape;1700;p36"/>
          <p:cNvSpPr txBox="1">
            <a:spLocks noGrp="1"/>
          </p:cNvSpPr>
          <p:nvPr>
            <p:ph type="title"/>
          </p:nvPr>
        </p:nvSpPr>
        <p:spPr>
          <a:xfrm>
            <a:off x="1646250" y="3069651"/>
            <a:ext cx="5851500" cy="40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—RICARDO LIMITE</a:t>
            </a:r>
            <a:endParaRPr dirty="0"/>
          </a:p>
        </p:txBody>
      </p:sp>
      <p:sp>
        <p:nvSpPr>
          <p:cNvPr id="1701" name="Google Shape;1701;p36"/>
          <p:cNvSpPr txBox="1">
            <a:spLocks noGrp="1"/>
          </p:cNvSpPr>
          <p:nvPr>
            <p:ph type="subTitle" idx="1"/>
          </p:nvPr>
        </p:nvSpPr>
        <p:spPr>
          <a:xfrm>
            <a:off x="1646250" y="1608197"/>
            <a:ext cx="5851500" cy="1482600"/>
          </a:xfrm>
          <a:prstGeom prst="rect">
            <a:avLst/>
          </a:prstGeom>
        </p:spPr>
        <p:txBody>
          <a:bodyPr spcFirstLastPara="1" wrap="square" lIns="91425" tIns="91425" rIns="91425" bIns="91425" anchor="ctr" anchorCtr="0">
            <a:noAutofit/>
          </a:bodyPr>
          <a:lstStyle/>
          <a:p>
            <a:pPr marL="0" lvl="0" indent="0"/>
            <a:r>
              <a:rPr lang="en" dirty="0"/>
              <a:t>“</a:t>
            </a:r>
            <a:r>
              <a:rPr lang="pt-BR" dirty="0"/>
              <a:t>O Poder da Internet é acompanhar a evolução no modo de aprender.</a:t>
            </a:r>
            <a:r>
              <a:rPr lang="en" dirty="0"/>
              <a:t>.”</a:t>
            </a:r>
            <a:endParaRPr dirty="0"/>
          </a:p>
        </p:txBody>
      </p:sp>
      <p:grpSp>
        <p:nvGrpSpPr>
          <p:cNvPr id="1702" name="Google Shape;1702;p36"/>
          <p:cNvGrpSpPr/>
          <p:nvPr/>
        </p:nvGrpSpPr>
        <p:grpSpPr>
          <a:xfrm>
            <a:off x="6224033" y="646792"/>
            <a:ext cx="554700" cy="554700"/>
            <a:chOff x="6224033" y="646792"/>
            <a:chExt cx="554700" cy="554700"/>
          </a:xfrm>
        </p:grpSpPr>
        <p:grpSp>
          <p:nvGrpSpPr>
            <p:cNvPr id="1703" name="Google Shape;1703;p36"/>
            <p:cNvGrpSpPr/>
            <p:nvPr/>
          </p:nvGrpSpPr>
          <p:grpSpPr>
            <a:xfrm>
              <a:off x="6224033" y="646792"/>
              <a:ext cx="554700" cy="554700"/>
              <a:chOff x="-388475" y="881425"/>
              <a:chExt cx="554700" cy="554700"/>
            </a:xfrm>
          </p:grpSpPr>
          <p:sp>
            <p:nvSpPr>
              <p:cNvPr id="1704" name="Google Shape;1704;p36"/>
              <p:cNvSpPr/>
              <p:nvPr/>
            </p:nvSpPr>
            <p:spPr>
              <a:xfrm>
                <a:off x="-312275" y="881425"/>
                <a:ext cx="478500" cy="478500"/>
              </a:xfrm>
              <a:prstGeom prst="wedgeRectCallout">
                <a:avLst>
                  <a:gd name="adj1" fmla="val -20833"/>
                  <a:gd name="adj2" fmla="val 62500"/>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6"/>
              <p:cNvSpPr/>
              <p:nvPr/>
            </p:nvSpPr>
            <p:spPr>
              <a:xfrm>
                <a:off x="-388475" y="957625"/>
                <a:ext cx="478500" cy="478500"/>
              </a:xfrm>
              <a:prstGeom prst="wedgeRectCallout">
                <a:avLst>
                  <a:gd name="adj1" fmla="val -20833"/>
                  <a:gd name="adj2" fmla="val 62500"/>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6" name="Google Shape;1706;p36"/>
            <p:cNvGrpSpPr/>
            <p:nvPr/>
          </p:nvGrpSpPr>
          <p:grpSpPr>
            <a:xfrm>
              <a:off x="6293687" y="791081"/>
              <a:ext cx="340608" cy="340168"/>
              <a:chOff x="5053900" y="2021500"/>
              <a:chExt cx="483750" cy="483125"/>
            </a:xfrm>
          </p:grpSpPr>
          <p:sp>
            <p:nvSpPr>
              <p:cNvPr id="1707" name="Google Shape;1707;p36"/>
              <p:cNvSpPr/>
              <p:nvPr/>
            </p:nvSpPr>
            <p:spPr>
              <a:xfrm>
                <a:off x="5281350" y="2078100"/>
                <a:ext cx="127375" cy="127350"/>
              </a:xfrm>
              <a:custGeom>
                <a:avLst/>
                <a:gdLst/>
                <a:ahLst/>
                <a:cxnLst/>
                <a:rect l="l" t="t" r="r" b="b"/>
                <a:pathLst>
                  <a:path w="5095" h="5094" extrusionOk="0">
                    <a:moveTo>
                      <a:pt x="565" y="0"/>
                    </a:moveTo>
                    <a:cubicBezTo>
                      <a:pt x="251" y="0"/>
                      <a:pt x="1" y="254"/>
                      <a:pt x="1" y="568"/>
                    </a:cubicBezTo>
                    <a:cubicBezTo>
                      <a:pt x="1" y="879"/>
                      <a:pt x="251" y="1132"/>
                      <a:pt x="565" y="1132"/>
                    </a:cubicBezTo>
                    <a:cubicBezTo>
                      <a:pt x="2440" y="1135"/>
                      <a:pt x="3959" y="2654"/>
                      <a:pt x="3962" y="4529"/>
                    </a:cubicBezTo>
                    <a:cubicBezTo>
                      <a:pt x="3962" y="4843"/>
                      <a:pt x="4216" y="5094"/>
                      <a:pt x="4530" y="5094"/>
                    </a:cubicBezTo>
                    <a:cubicBezTo>
                      <a:pt x="4841" y="5094"/>
                      <a:pt x="5094" y="4843"/>
                      <a:pt x="5094" y="4529"/>
                    </a:cubicBezTo>
                    <a:cubicBezTo>
                      <a:pt x="5091" y="2029"/>
                      <a:pt x="3065" y="3"/>
                      <a:pt x="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08" name="Google Shape;1708;p36"/>
              <p:cNvSpPr/>
              <p:nvPr/>
            </p:nvSpPr>
            <p:spPr>
              <a:xfrm>
                <a:off x="5118000" y="2021500"/>
                <a:ext cx="368700" cy="483125"/>
              </a:xfrm>
              <a:custGeom>
                <a:avLst/>
                <a:gdLst/>
                <a:ahLst/>
                <a:cxnLst/>
                <a:rect l="l" t="t" r="r" b="b"/>
                <a:pathLst>
                  <a:path w="14748" h="19325" extrusionOk="0">
                    <a:moveTo>
                      <a:pt x="7088" y="1135"/>
                    </a:moveTo>
                    <a:cubicBezTo>
                      <a:pt x="8391" y="1135"/>
                      <a:pt x="9651" y="1571"/>
                      <a:pt x="10668" y="2397"/>
                    </a:cubicBezTo>
                    <a:cubicBezTo>
                      <a:pt x="13159" y="4417"/>
                      <a:pt x="13473" y="8104"/>
                      <a:pt x="11360" y="10516"/>
                    </a:cubicBezTo>
                    <a:cubicBezTo>
                      <a:pt x="10572" y="11419"/>
                      <a:pt x="10085" y="12503"/>
                      <a:pt x="9962" y="13626"/>
                    </a:cubicBezTo>
                    <a:lnTo>
                      <a:pt x="4237" y="13626"/>
                    </a:lnTo>
                    <a:cubicBezTo>
                      <a:pt x="4107" y="12482"/>
                      <a:pt x="3630" y="11407"/>
                      <a:pt x="2866" y="10550"/>
                    </a:cubicBezTo>
                    <a:cubicBezTo>
                      <a:pt x="1658" y="9191"/>
                      <a:pt x="1184" y="7367"/>
                      <a:pt x="1571" y="5549"/>
                    </a:cubicBezTo>
                    <a:cubicBezTo>
                      <a:pt x="2020" y="3427"/>
                      <a:pt x="3748" y="1706"/>
                      <a:pt x="5873" y="1262"/>
                    </a:cubicBezTo>
                    <a:cubicBezTo>
                      <a:pt x="6278" y="1177"/>
                      <a:pt x="6685" y="1135"/>
                      <a:pt x="7088" y="1135"/>
                    </a:cubicBezTo>
                    <a:close/>
                    <a:moveTo>
                      <a:pt x="9931" y="14759"/>
                    </a:moveTo>
                    <a:lnTo>
                      <a:pt x="9931" y="15323"/>
                    </a:lnTo>
                    <a:cubicBezTo>
                      <a:pt x="9931" y="15637"/>
                      <a:pt x="9678" y="15891"/>
                      <a:pt x="9364" y="15891"/>
                    </a:cubicBezTo>
                    <a:lnTo>
                      <a:pt x="4835" y="15891"/>
                    </a:lnTo>
                    <a:cubicBezTo>
                      <a:pt x="4521" y="15891"/>
                      <a:pt x="4270" y="15637"/>
                      <a:pt x="4270" y="15323"/>
                    </a:cubicBezTo>
                    <a:lnTo>
                      <a:pt x="4270" y="14759"/>
                    </a:lnTo>
                    <a:close/>
                    <a:moveTo>
                      <a:pt x="8699" y="17023"/>
                    </a:moveTo>
                    <a:cubicBezTo>
                      <a:pt x="8464" y="17694"/>
                      <a:pt x="7827" y="18192"/>
                      <a:pt x="7099" y="18192"/>
                    </a:cubicBezTo>
                    <a:cubicBezTo>
                      <a:pt x="6371" y="18192"/>
                      <a:pt x="5734" y="17694"/>
                      <a:pt x="5499" y="17023"/>
                    </a:cubicBezTo>
                    <a:close/>
                    <a:moveTo>
                      <a:pt x="7087" y="0"/>
                    </a:moveTo>
                    <a:cubicBezTo>
                      <a:pt x="6607" y="0"/>
                      <a:pt x="6123" y="50"/>
                      <a:pt x="5641" y="151"/>
                    </a:cubicBezTo>
                    <a:cubicBezTo>
                      <a:pt x="3053" y="712"/>
                      <a:pt x="1027" y="2729"/>
                      <a:pt x="462" y="5314"/>
                    </a:cubicBezTo>
                    <a:cubicBezTo>
                      <a:pt x="0" y="7488"/>
                      <a:pt x="568" y="9671"/>
                      <a:pt x="2020" y="11301"/>
                    </a:cubicBezTo>
                    <a:cubicBezTo>
                      <a:pt x="2730" y="12099"/>
                      <a:pt x="3135" y="13149"/>
                      <a:pt x="3135" y="14191"/>
                    </a:cubicBezTo>
                    <a:lnTo>
                      <a:pt x="3135" y="15323"/>
                    </a:lnTo>
                    <a:cubicBezTo>
                      <a:pt x="3138" y="16060"/>
                      <a:pt x="3612" y="16709"/>
                      <a:pt x="4309" y="16939"/>
                    </a:cubicBezTo>
                    <a:cubicBezTo>
                      <a:pt x="4409" y="17518"/>
                      <a:pt x="4681" y="18053"/>
                      <a:pt x="5094" y="18473"/>
                    </a:cubicBezTo>
                    <a:cubicBezTo>
                      <a:pt x="5642" y="19040"/>
                      <a:pt x="6371" y="19324"/>
                      <a:pt x="7099" y="19324"/>
                    </a:cubicBezTo>
                    <a:cubicBezTo>
                      <a:pt x="7828" y="19324"/>
                      <a:pt x="8556" y="19040"/>
                      <a:pt x="9104" y="18473"/>
                    </a:cubicBezTo>
                    <a:cubicBezTo>
                      <a:pt x="9518" y="18053"/>
                      <a:pt x="9790" y="17518"/>
                      <a:pt x="9889" y="16939"/>
                    </a:cubicBezTo>
                    <a:cubicBezTo>
                      <a:pt x="10587" y="16709"/>
                      <a:pt x="11061" y="16060"/>
                      <a:pt x="11064" y="15323"/>
                    </a:cubicBezTo>
                    <a:lnTo>
                      <a:pt x="11064" y="14191"/>
                    </a:lnTo>
                    <a:cubicBezTo>
                      <a:pt x="11064" y="13149"/>
                      <a:pt x="11471" y="12108"/>
                      <a:pt x="12211" y="11262"/>
                    </a:cubicBezTo>
                    <a:cubicBezTo>
                      <a:pt x="14747" y="8366"/>
                      <a:pt x="14370" y="3943"/>
                      <a:pt x="11381" y="1518"/>
                    </a:cubicBezTo>
                    <a:cubicBezTo>
                      <a:pt x="10159" y="525"/>
                      <a:pt x="8647" y="0"/>
                      <a:pt x="70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09" name="Google Shape;1709;p36"/>
              <p:cNvSpPr/>
              <p:nvPr/>
            </p:nvSpPr>
            <p:spPr>
              <a:xfrm>
                <a:off x="5053900" y="2191325"/>
                <a:ext cx="56650" cy="28325"/>
              </a:xfrm>
              <a:custGeom>
                <a:avLst/>
                <a:gdLst/>
                <a:ahLst/>
                <a:cxnLst/>
                <a:rect l="l" t="t" r="r" b="b"/>
                <a:pathLst>
                  <a:path w="2266" h="1133" extrusionOk="0">
                    <a:moveTo>
                      <a:pt x="569" y="0"/>
                    </a:moveTo>
                    <a:cubicBezTo>
                      <a:pt x="255" y="0"/>
                      <a:pt x="1" y="254"/>
                      <a:pt x="1" y="568"/>
                    </a:cubicBezTo>
                    <a:cubicBezTo>
                      <a:pt x="1" y="879"/>
                      <a:pt x="255" y="1133"/>
                      <a:pt x="569" y="1133"/>
                    </a:cubicBezTo>
                    <a:lnTo>
                      <a:pt x="1701" y="1133"/>
                    </a:lnTo>
                    <a:cubicBezTo>
                      <a:pt x="2012" y="1133"/>
                      <a:pt x="2266" y="879"/>
                      <a:pt x="2266" y="568"/>
                    </a:cubicBezTo>
                    <a:cubicBezTo>
                      <a:pt x="2266" y="254"/>
                      <a:pt x="2012" y="0"/>
                      <a:pt x="17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10" name="Google Shape;1710;p36"/>
              <p:cNvSpPr/>
              <p:nvPr/>
            </p:nvSpPr>
            <p:spPr>
              <a:xfrm>
                <a:off x="5056850" y="2096550"/>
                <a:ext cx="50750" cy="48025"/>
              </a:xfrm>
              <a:custGeom>
                <a:avLst/>
                <a:gdLst/>
                <a:ahLst/>
                <a:cxnLst/>
                <a:rect l="l" t="t" r="r" b="b"/>
                <a:pathLst>
                  <a:path w="2030" h="1921" extrusionOk="0">
                    <a:moveTo>
                      <a:pt x="622" y="0"/>
                    </a:moveTo>
                    <a:cubicBezTo>
                      <a:pt x="476" y="0"/>
                      <a:pt x="331" y="56"/>
                      <a:pt x="221" y="168"/>
                    </a:cubicBezTo>
                    <a:cubicBezTo>
                      <a:pt x="4" y="385"/>
                      <a:pt x="1" y="739"/>
                      <a:pt x="215" y="962"/>
                    </a:cubicBezTo>
                    <a:lnTo>
                      <a:pt x="1015" y="1762"/>
                    </a:lnTo>
                    <a:cubicBezTo>
                      <a:pt x="1125" y="1868"/>
                      <a:pt x="1267" y="1921"/>
                      <a:pt x="1409" y="1921"/>
                    </a:cubicBezTo>
                    <a:cubicBezTo>
                      <a:pt x="1554" y="1921"/>
                      <a:pt x="1699" y="1865"/>
                      <a:pt x="1809" y="1753"/>
                    </a:cubicBezTo>
                    <a:cubicBezTo>
                      <a:pt x="2027" y="1536"/>
                      <a:pt x="2030" y="1183"/>
                      <a:pt x="1815" y="962"/>
                    </a:cubicBezTo>
                    <a:lnTo>
                      <a:pt x="1015" y="159"/>
                    </a:lnTo>
                    <a:cubicBezTo>
                      <a:pt x="905" y="53"/>
                      <a:pt x="763"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11" name="Google Shape;1711;p36"/>
              <p:cNvSpPr/>
              <p:nvPr/>
            </p:nvSpPr>
            <p:spPr>
              <a:xfrm>
                <a:off x="5056400" y="2266400"/>
                <a:ext cx="51200" cy="48350"/>
              </a:xfrm>
              <a:custGeom>
                <a:avLst/>
                <a:gdLst/>
                <a:ahLst/>
                <a:cxnLst/>
                <a:rect l="l" t="t" r="r" b="b"/>
                <a:pathLst>
                  <a:path w="2048" h="1934" extrusionOk="0">
                    <a:moveTo>
                      <a:pt x="1427" y="0"/>
                    </a:moveTo>
                    <a:cubicBezTo>
                      <a:pt x="1285" y="0"/>
                      <a:pt x="1143" y="53"/>
                      <a:pt x="1033" y="159"/>
                    </a:cubicBezTo>
                    <a:lnTo>
                      <a:pt x="233" y="962"/>
                    </a:lnTo>
                    <a:cubicBezTo>
                      <a:pt x="4" y="1179"/>
                      <a:pt x="1" y="1545"/>
                      <a:pt x="227" y="1768"/>
                    </a:cubicBezTo>
                    <a:cubicBezTo>
                      <a:pt x="338" y="1879"/>
                      <a:pt x="482" y="1934"/>
                      <a:pt x="627" y="1934"/>
                    </a:cubicBezTo>
                    <a:cubicBezTo>
                      <a:pt x="774" y="1934"/>
                      <a:pt x="922" y="1876"/>
                      <a:pt x="1033" y="1762"/>
                    </a:cubicBezTo>
                    <a:lnTo>
                      <a:pt x="1833" y="962"/>
                    </a:lnTo>
                    <a:cubicBezTo>
                      <a:pt x="2048" y="738"/>
                      <a:pt x="2045" y="385"/>
                      <a:pt x="1827" y="168"/>
                    </a:cubicBezTo>
                    <a:cubicBezTo>
                      <a:pt x="1717" y="56"/>
                      <a:pt x="1572" y="0"/>
                      <a:pt x="1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12" name="Google Shape;1712;p36"/>
              <p:cNvSpPr/>
              <p:nvPr/>
            </p:nvSpPr>
            <p:spPr>
              <a:xfrm>
                <a:off x="5480400" y="2191325"/>
                <a:ext cx="56650" cy="28325"/>
              </a:xfrm>
              <a:custGeom>
                <a:avLst/>
                <a:gdLst/>
                <a:ahLst/>
                <a:cxnLst/>
                <a:rect l="l" t="t" r="r" b="b"/>
                <a:pathLst>
                  <a:path w="2266" h="1133" extrusionOk="0">
                    <a:moveTo>
                      <a:pt x="568" y="0"/>
                    </a:moveTo>
                    <a:cubicBezTo>
                      <a:pt x="254" y="0"/>
                      <a:pt x="1" y="254"/>
                      <a:pt x="1" y="568"/>
                    </a:cubicBezTo>
                    <a:cubicBezTo>
                      <a:pt x="1" y="879"/>
                      <a:pt x="254" y="1133"/>
                      <a:pt x="568" y="1133"/>
                    </a:cubicBezTo>
                    <a:lnTo>
                      <a:pt x="1701" y="1133"/>
                    </a:lnTo>
                    <a:cubicBezTo>
                      <a:pt x="2012" y="1133"/>
                      <a:pt x="2265" y="879"/>
                      <a:pt x="2265" y="568"/>
                    </a:cubicBezTo>
                    <a:cubicBezTo>
                      <a:pt x="2265" y="254"/>
                      <a:pt x="2012" y="0"/>
                      <a:pt x="17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13" name="Google Shape;1713;p36"/>
              <p:cNvSpPr/>
              <p:nvPr/>
            </p:nvSpPr>
            <p:spPr>
              <a:xfrm>
                <a:off x="5479800" y="2096550"/>
                <a:ext cx="54300" cy="48225"/>
              </a:xfrm>
              <a:custGeom>
                <a:avLst/>
                <a:gdLst/>
                <a:ahLst/>
                <a:cxnLst/>
                <a:rect l="l" t="t" r="r" b="b"/>
                <a:pathLst>
                  <a:path w="2172" h="1929" extrusionOk="0">
                    <a:moveTo>
                      <a:pt x="1550" y="0"/>
                    </a:moveTo>
                    <a:cubicBezTo>
                      <a:pt x="1409" y="0"/>
                      <a:pt x="1267" y="53"/>
                      <a:pt x="1157" y="159"/>
                    </a:cubicBezTo>
                    <a:lnTo>
                      <a:pt x="357" y="962"/>
                    </a:lnTo>
                    <a:cubicBezTo>
                      <a:pt x="1" y="1318"/>
                      <a:pt x="251" y="1928"/>
                      <a:pt x="756" y="1928"/>
                    </a:cubicBezTo>
                    <a:cubicBezTo>
                      <a:pt x="907" y="1928"/>
                      <a:pt x="1051" y="1868"/>
                      <a:pt x="1157" y="1762"/>
                    </a:cubicBezTo>
                    <a:lnTo>
                      <a:pt x="1957" y="959"/>
                    </a:lnTo>
                    <a:cubicBezTo>
                      <a:pt x="2172" y="739"/>
                      <a:pt x="2169" y="385"/>
                      <a:pt x="1951" y="168"/>
                    </a:cubicBezTo>
                    <a:cubicBezTo>
                      <a:pt x="1841" y="56"/>
                      <a:pt x="1696" y="0"/>
                      <a:pt x="1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14" name="Google Shape;1714;p36"/>
              <p:cNvSpPr/>
              <p:nvPr/>
            </p:nvSpPr>
            <p:spPr>
              <a:xfrm>
                <a:off x="5483350" y="2266400"/>
                <a:ext cx="54300" cy="48225"/>
              </a:xfrm>
              <a:custGeom>
                <a:avLst/>
                <a:gdLst/>
                <a:ahLst/>
                <a:cxnLst/>
                <a:rect l="l" t="t" r="r" b="b"/>
                <a:pathLst>
                  <a:path w="2172" h="1929" extrusionOk="0">
                    <a:moveTo>
                      <a:pt x="622" y="0"/>
                    </a:moveTo>
                    <a:cubicBezTo>
                      <a:pt x="476" y="0"/>
                      <a:pt x="331" y="56"/>
                      <a:pt x="221" y="168"/>
                    </a:cubicBezTo>
                    <a:cubicBezTo>
                      <a:pt x="4" y="385"/>
                      <a:pt x="1" y="738"/>
                      <a:pt x="215" y="962"/>
                    </a:cubicBezTo>
                    <a:lnTo>
                      <a:pt x="1015" y="1762"/>
                    </a:lnTo>
                    <a:cubicBezTo>
                      <a:pt x="1121" y="1868"/>
                      <a:pt x="1266" y="1928"/>
                      <a:pt x="1417" y="1928"/>
                    </a:cubicBezTo>
                    <a:cubicBezTo>
                      <a:pt x="1921" y="1928"/>
                      <a:pt x="2172" y="1318"/>
                      <a:pt x="1815" y="962"/>
                    </a:cubicBezTo>
                    <a:lnTo>
                      <a:pt x="1015" y="159"/>
                    </a:lnTo>
                    <a:cubicBezTo>
                      <a:pt x="905" y="53"/>
                      <a:pt x="763"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20"/>
        <p:cNvGrpSpPr/>
        <p:nvPr/>
      </p:nvGrpSpPr>
      <p:grpSpPr>
        <a:xfrm>
          <a:off x="0" y="0"/>
          <a:ext cx="0" cy="0"/>
          <a:chOff x="0" y="0"/>
          <a:chExt cx="0" cy="0"/>
        </a:xfrm>
      </p:grpSpPr>
      <p:sp>
        <p:nvSpPr>
          <p:cNvPr id="1621" name="Google Shape;1621;p35"/>
          <p:cNvSpPr/>
          <p:nvPr/>
        </p:nvSpPr>
        <p:spPr>
          <a:xfrm>
            <a:off x="728936" y="1573914"/>
            <a:ext cx="807300" cy="8073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5"/>
          <p:cNvSpPr/>
          <p:nvPr/>
        </p:nvSpPr>
        <p:spPr>
          <a:xfrm>
            <a:off x="728936" y="2684689"/>
            <a:ext cx="807300" cy="8073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623" name="Google Shape;1623;p35"/>
          <p:cNvSpPr/>
          <p:nvPr/>
        </p:nvSpPr>
        <p:spPr>
          <a:xfrm>
            <a:off x="728936" y="3795464"/>
            <a:ext cx="807300" cy="8073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624" name="Google Shape;1624;p35"/>
          <p:cNvSpPr txBox="1">
            <a:spLocks noGrp="1"/>
          </p:cNvSpPr>
          <p:nvPr>
            <p:ph type="subTitle" idx="1"/>
          </p:nvPr>
        </p:nvSpPr>
        <p:spPr>
          <a:xfrm>
            <a:off x="1643375" y="1471692"/>
            <a:ext cx="2589600"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THEORY 1</a:t>
            </a:r>
            <a:endParaRPr/>
          </a:p>
        </p:txBody>
      </p:sp>
      <p:sp>
        <p:nvSpPr>
          <p:cNvPr id="1625" name="Google Shape;1625;p35"/>
          <p:cNvSpPr txBox="1">
            <a:spLocks noGrp="1"/>
          </p:cNvSpPr>
          <p:nvPr>
            <p:ph type="subTitle" idx="3"/>
          </p:nvPr>
        </p:nvSpPr>
        <p:spPr>
          <a:xfrm>
            <a:off x="1643375" y="2588568"/>
            <a:ext cx="2589600"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THEORY 2</a:t>
            </a:r>
            <a:endParaRPr/>
          </a:p>
        </p:txBody>
      </p:sp>
      <p:sp>
        <p:nvSpPr>
          <p:cNvPr id="1626" name="Google Shape;1626;p35"/>
          <p:cNvSpPr txBox="1">
            <a:spLocks noGrp="1"/>
          </p:cNvSpPr>
          <p:nvPr>
            <p:ph type="subTitle" idx="2"/>
          </p:nvPr>
        </p:nvSpPr>
        <p:spPr>
          <a:xfrm>
            <a:off x="1643375" y="1898942"/>
            <a:ext cx="2589600" cy="5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Despite being red, Mars is actually a cold place</a:t>
            </a:r>
            <a:endParaRPr/>
          </a:p>
        </p:txBody>
      </p:sp>
      <p:sp>
        <p:nvSpPr>
          <p:cNvPr id="1627" name="Google Shape;1627;p35"/>
          <p:cNvSpPr txBox="1">
            <a:spLocks noGrp="1"/>
          </p:cNvSpPr>
          <p:nvPr>
            <p:ph type="subTitle" idx="5"/>
          </p:nvPr>
        </p:nvSpPr>
        <p:spPr>
          <a:xfrm>
            <a:off x="1643375" y="3699337"/>
            <a:ext cx="2589600"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THEORY 3</a:t>
            </a:r>
            <a:endParaRPr/>
          </a:p>
        </p:txBody>
      </p:sp>
      <p:sp>
        <p:nvSpPr>
          <p:cNvPr id="1628" name="Google Shape;1628;p35"/>
          <p:cNvSpPr txBox="1">
            <a:spLocks noGrp="1"/>
          </p:cNvSpPr>
          <p:nvPr>
            <p:ph type="title"/>
          </p:nvPr>
        </p:nvSpPr>
        <p:spPr>
          <a:xfrm>
            <a:off x="617550" y="556400"/>
            <a:ext cx="60849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LITERATURE REVIEW</a:t>
            </a:r>
            <a:endParaRPr/>
          </a:p>
        </p:txBody>
      </p:sp>
      <p:sp>
        <p:nvSpPr>
          <p:cNvPr id="1629" name="Google Shape;1629;p35"/>
          <p:cNvSpPr txBox="1">
            <a:spLocks noGrp="1"/>
          </p:cNvSpPr>
          <p:nvPr>
            <p:ph type="subTitle" idx="4"/>
          </p:nvPr>
        </p:nvSpPr>
        <p:spPr>
          <a:xfrm>
            <a:off x="1643375" y="3026253"/>
            <a:ext cx="2589600" cy="54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It’s a gas giant and the biggest in the Solar System</a:t>
            </a:r>
            <a:endParaRPr/>
          </a:p>
        </p:txBody>
      </p:sp>
      <p:sp>
        <p:nvSpPr>
          <p:cNvPr id="1630" name="Google Shape;1630;p35"/>
          <p:cNvSpPr txBox="1">
            <a:spLocks noGrp="1"/>
          </p:cNvSpPr>
          <p:nvPr>
            <p:ph type="subTitle" idx="6"/>
          </p:nvPr>
        </p:nvSpPr>
        <p:spPr>
          <a:xfrm>
            <a:off x="1643375" y="4139509"/>
            <a:ext cx="2589600" cy="54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It’s the closest planet to the Sun and the smallest one</a:t>
            </a:r>
            <a:endParaRPr/>
          </a:p>
        </p:txBody>
      </p:sp>
      <p:grpSp>
        <p:nvGrpSpPr>
          <p:cNvPr id="1631" name="Google Shape;1631;p35"/>
          <p:cNvGrpSpPr/>
          <p:nvPr/>
        </p:nvGrpSpPr>
        <p:grpSpPr>
          <a:xfrm>
            <a:off x="4572000" y="1571050"/>
            <a:ext cx="3849672" cy="3034634"/>
            <a:chOff x="495035" y="1057268"/>
            <a:chExt cx="3849672" cy="3034634"/>
          </a:xfrm>
        </p:grpSpPr>
        <p:sp>
          <p:nvSpPr>
            <p:cNvPr id="1632" name="Google Shape;1632;p35"/>
            <p:cNvSpPr/>
            <p:nvPr/>
          </p:nvSpPr>
          <p:spPr>
            <a:xfrm>
              <a:off x="495035" y="1057268"/>
              <a:ext cx="3849672" cy="3034634"/>
            </a:xfrm>
            <a:custGeom>
              <a:avLst/>
              <a:gdLst/>
              <a:ahLst/>
              <a:cxnLst/>
              <a:rect l="l" t="t" r="r" b="b"/>
              <a:pathLst>
                <a:path w="99972" h="49424" extrusionOk="0">
                  <a:moveTo>
                    <a:pt x="0" y="1"/>
                  </a:moveTo>
                  <a:lnTo>
                    <a:pt x="0" y="49424"/>
                  </a:lnTo>
                  <a:lnTo>
                    <a:pt x="99972" y="49424"/>
                  </a:lnTo>
                  <a:lnTo>
                    <a:pt x="99972" y="1"/>
                  </a:ln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5"/>
            <p:cNvSpPr/>
            <p:nvPr/>
          </p:nvSpPr>
          <p:spPr>
            <a:xfrm flipH="1">
              <a:off x="495239" y="1057268"/>
              <a:ext cx="3849422" cy="270531"/>
            </a:xfrm>
            <a:custGeom>
              <a:avLst/>
              <a:gdLst/>
              <a:ahLst/>
              <a:cxnLst/>
              <a:rect l="l" t="t" r="r" b="b"/>
              <a:pathLst>
                <a:path w="99972" h="9029" extrusionOk="0">
                  <a:moveTo>
                    <a:pt x="0" y="1"/>
                  </a:moveTo>
                  <a:lnTo>
                    <a:pt x="0" y="9028"/>
                  </a:lnTo>
                  <a:lnTo>
                    <a:pt x="99972" y="9028"/>
                  </a:lnTo>
                  <a:lnTo>
                    <a:pt x="99972" y="1"/>
                  </a:lnTo>
                  <a:close/>
                </a:path>
              </a:pathLst>
            </a:custGeom>
            <a:solidFill>
              <a:schemeClr val="l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4" name="Google Shape;1634;p35"/>
            <p:cNvGrpSpPr/>
            <p:nvPr/>
          </p:nvGrpSpPr>
          <p:grpSpPr>
            <a:xfrm flipH="1">
              <a:off x="559172" y="1122848"/>
              <a:ext cx="560767" cy="139276"/>
              <a:chOff x="4771000" y="1122848"/>
              <a:chExt cx="560767" cy="139276"/>
            </a:xfrm>
          </p:grpSpPr>
          <p:grpSp>
            <p:nvGrpSpPr>
              <p:cNvPr id="1635" name="Google Shape;1635;p35"/>
              <p:cNvGrpSpPr/>
              <p:nvPr/>
            </p:nvGrpSpPr>
            <p:grpSpPr>
              <a:xfrm>
                <a:off x="5192567" y="1122848"/>
                <a:ext cx="139200" cy="139200"/>
                <a:chOff x="5192567" y="1122848"/>
                <a:chExt cx="139200" cy="139200"/>
              </a:xfrm>
            </p:grpSpPr>
            <p:sp>
              <p:nvSpPr>
                <p:cNvPr id="1636" name="Google Shape;1636;p35"/>
                <p:cNvSpPr/>
                <p:nvPr/>
              </p:nvSpPr>
              <p:spPr>
                <a:xfrm>
                  <a:off x="5192567" y="1122848"/>
                  <a:ext cx="139200" cy="1392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5"/>
                <p:cNvSpPr/>
                <p:nvPr/>
              </p:nvSpPr>
              <p:spPr>
                <a:xfrm rot="5400000">
                  <a:off x="5234842" y="1164441"/>
                  <a:ext cx="54682" cy="54682"/>
                </a:xfrm>
                <a:custGeom>
                  <a:avLst/>
                  <a:gdLst/>
                  <a:ahLst/>
                  <a:cxnLst/>
                  <a:rect l="l" t="t" r="r" b="b"/>
                  <a:pathLst>
                    <a:path w="1825" h="1825" fill="none" extrusionOk="0">
                      <a:moveTo>
                        <a:pt x="1824" y="0"/>
                      </a:moveTo>
                      <a:lnTo>
                        <a:pt x="1"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5"/>
                <p:cNvSpPr/>
                <p:nvPr/>
              </p:nvSpPr>
              <p:spPr>
                <a:xfrm rot="5400000">
                  <a:off x="5234842" y="1164441"/>
                  <a:ext cx="54682" cy="54682"/>
                </a:xfrm>
                <a:custGeom>
                  <a:avLst/>
                  <a:gdLst/>
                  <a:ahLst/>
                  <a:cxnLst/>
                  <a:rect l="l" t="t" r="r" b="b"/>
                  <a:pathLst>
                    <a:path w="1825" h="1825" fill="none" extrusionOk="0">
                      <a:moveTo>
                        <a:pt x="1" y="0"/>
                      </a:moveTo>
                      <a:lnTo>
                        <a:pt x="1824"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9" name="Google Shape;1639;p35"/>
              <p:cNvGrpSpPr/>
              <p:nvPr/>
            </p:nvGrpSpPr>
            <p:grpSpPr>
              <a:xfrm>
                <a:off x="4771000" y="1122849"/>
                <a:ext cx="139200" cy="139200"/>
                <a:chOff x="5192500" y="1122925"/>
                <a:chExt cx="139200" cy="139200"/>
              </a:xfrm>
            </p:grpSpPr>
            <p:sp>
              <p:nvSpPr>
                <p:cNvPr id="1640" name="Google Shape;1640;p35"/>
                <p:cNvSpPr/>
                <p:nvPr/>
              </p:nvSpPr>
              <p:spPr>
                <a:xfrm>
                  <a:off x="5192500" y="1122925"/>
                  <a:ext cx="139200" cy="1392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5"/>
                <p:cNvSpPr/>
                <p:nvPr/>
              </p:nvSpPr>
              <p:spPr>
                <a:xfrm rot="2700000">
                  <a:off x="5234299" y="1164701"/>
                  <a:ext cx="54684" cy="54684"/>
                </a:xfrm>
                <a:custGeom>
                  <a:avLst/>
                  <a:gdLst/>
                  <a:ahLst/>
                  <a:cxnLst/>
                  <a:rect l="l" t="t" r="r" b="b"/>
                  <a:pathLst>
                    <a:path w="1825" h="1825" fill="none" extrusionOk="0">
                      <a:moveTo>
                        <a:pt x="1824" y="0"/>
                      </a:moveTo>
                      <a:lnTo>
                        <a:pt x="1"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2" name="Google Shape;1642;p35"/>
              <p:cNvGrpSpPr/>
              <p:nvPr/>
            </p:nvGrpSpPr>
            <p:grpSpPr>
              <a:xfrm>
                <a:off x="4981783" y="1122924"/>
                <a:ext cx="139200" cy="139200"/>
                <a:chOff x="4981783" y="1122924"/>
                <a:chExt cx="139200" cy="139200"/>
              </a:xfrm>
            </p:grpSpPr>
            <p:sp>
              <p:nvSpPr>
                <p:cNvPr id="1643" name="Google Shape;1643;p35"/>
                <p:cNvSpPr/>
                <p:nvPr/>
              </p:nvSpPr>
              <p:spPr>
                <a:xfrm>
                  <a:off x="4981783" y="1122924"/>
                  <a:ext cx="139200" cy="1392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5"/>
                <p:cNvSpPr/>
                <p:nvPr/>
              </p:nvSpPr>
              <p:spPr>
                <a:xfrm>
                  <a:off x="5026333" y="1167474"/>
                  <a:ext cx="50100" cy="5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pic>
        <p:nvPicPr>
          <p:cNvPr id="1645" name="Google Shape;1645;p35"/>
          <p:cNvPicPr preferRelativeResize="0"/>
          <p:nvPr/>
        </p:nvPicPr>
        <p:blipFill rotWithShape="1">
          <a:blip r:embed="rId3">
            <a:alphaModFix amt="69000"/>
          </a:blip>
          <a:srcRect l="44196" t="9619" b="32362"/>
          <a:stretch/>
        </p:blipFill>
        <p:spPr>
          <a:xfrm flipH="1">
            <a:off x="4700826" y="1983975"/>
            <a:ext cx="3591999" cy="2489800"/>
          </a:xfrm>
          <a:prstGeom prst="rect">
            <a:avLst/>
          </a:prstGeom>
          <a:noFill/>
          <a:ln w="19050" cap="flat" cmpd="sng">
            <a:solidFill>
              <a:schemeClr val="dk1"/>
            </a:solidFill>
            <a:prstDash val="solid"/>
            <a:round/>
            <a:headEnd type="none" w="sm" len="sm"/>
            <a:tailEnd type="none" w="sm" len="sm"/>
          </a:ln>
        </p:spPr>
      </p:pic>
      <p:grpSp>
        <p:nvGrpSpPr>
          <p:cNvPr id="1646" name="Google Shape;1646;p35"/>
          <p:cNvGrpSpPr/>
          <p:nvPr/>
        </p:nvGrpSpPr>
        <p:grpSpPr>
          <a:xfrm>
            <a:off x="7695943" y="3532919"/>
            <a:ext cx="992915" cy="1146064"/>
            <a:chOff x="7695943" y="3532919"/>
            <a:chExt cx="992915" cy="1146064"/>
          </a:xfrm>
        </p:grpSpPr>
        <p:grpSp>
          <p:nvGrpSpPr>
            <p:cNvPr id="1647" name="Google Shape;1647;p35"/>
            <p:cNvGrpSpPr/>
            <p:nvPr/>
          </p:nvGrpSpPr>
          <p:grpSpPr>
            <a:xfrm>
              <a:off x="7695943" y="3532919"/>
              <a:ext cx="992915" cy="1146064"/>
              <a:chOff x="7695943" y="3532919"/>
              <a:chExt cx="992915" cy="1146064"/>
            </a:xfrm>
          </p:grpSpPr>
          <p:sp>
            <p:nvSpPr>
              <p:cNvPr id="1648" name="Google Shape;1648;p35"/>
              <p:cNvSpPr/>
              <p:nvPr/>
            </p:nvSpPr>
            <p:spPr>
              <a:xfrm>
                <a:off x="7848343" y="3685319"/>
                <a:ext cx="840515" cy="993664"/>
              </a:xfrm>
              <a:custGeom>
                <a:avLst/>
                <a:gdLst/>
                <a:ahLst/>
                <a:cxnLst/>
                <a:rect l="l" t="t" r="r" b="b"/>
                <a:pathLst>
                  <a:path w="99972" h="9029" extrusionOk="0">
                    <a:moveTo>
                      <a:pt x="0" y="1"/>
                    </a:moveTo>
                    <a:lnTo>
                      <a:pt x="0" y="9028"/>
                    </a:lnTo>
                    <a:lnTo>
                      <a:pt x="99972" y="9028"/>
                    </a:lnTo>
                    <a:lnTo>
                      <a:pt x="99972" y="1"/>
                    </a:lnTo>
                    <a:close/>
                  </a:path>
                </a:pathLst>
              </a:custGeom>
              <a:solidFill>
                <a:schemeClr val="l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5"/>
              <p:cNvSpPr/>
              <p:nvPr/>
            </p:nvSpPr>
            <p:spPr>
              <a:xfrm>
                <a:off x="7772143" y="3609119"/>
                <a:ext cx="840515" cy="993664"/>
              </a:xfrm>
              <a:custGeom>
                <a:avLst/>
                <a:gdLst/>
                <a:ahLst/>
                <a:cxnLst/>
                <a:rect l="l" t="t" r="r" b="b"/>
                <a:pathLst>
                  <a:path w="99972" h="9029" extrusionOk="0">
                    <a:moveTo>
                      <a:pt x="0" y="1"/>
                    </a:moveTo>
                    <a:lnTo>
                      <a:pt x="0" y="9028"/>
                    </a:lnTo>
                    <a:lnTo>
                      <a:pt x="99972" y="9028"/>
                    </a:lnTo>
                    <a:lnTo>
                      <a:pt x="99972" y="1"/>
                    </a:lnTo>
                    <a:close/>
                  </a:path>
                </a:pathLst>
              </a:custGeom>
              <a:solidFill>
                <a:schemeClr val="l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0" name="Google Shape;1650;p35"/>
              <p:cNvGrpSpPr/>
              <p:nvPr/>
            </p:nvGrpSpPr>
            <p:grpSpPr>
              <a:xfrm>
                <a:off x="7695943" y="3532919"/>
                <a:ext cx="840515" cy="993664"/>
                <a:chOff x="5565852" y="1147720"/>
                <a:chExt cx="840515" cy="993664"/>
              </a:xfrm>
            </p:grpSpPr>
            <p:sp>
              <p:nvSpPr>
                <p:cNvPr id="1651" name="Google Shape;1651;p35"/>
                <p:cNvSpPr/>
                <p:nvPr/>
              </p:nvSpPr>
              <p:spPr>
                <a:xfrm>
                  <a:off x="5565852" y="1147720"/>
                  <a:ext cx="840515" cy="993664"/>
                </a:xfrm>
                <a:custGeom>
                  <a:avLst/>
                  <a:gdLst/>
                  <a:ahLst/>
                  <a:cxnLst/>
                  <a:rect l="l" t="t" r="r" b="b"/>
                  <a:pathLst>
                    <a:path w="99972" h="9029" extrusionOk="0">
                      <a:moveTo>
                        <a:pt x="0" y="1"/>
                      </a:moveTo>
                      <a:lnTo>
                        <a:pt x="0" y="9028"/>
                      </a:lnTo>
                      <a:lnTo>
                        <a:pt x="99972" y="9028"/>
                      </a:lnTo>
                      <a:lnTo>
                        <a:pt x="99972" y="1"/>
                      </a:lnTo>
                      <a:close/>
                    </a:path>
                  </a:pathLst>
                </a:custGeom>
                <a:solidFill>
                  <a:schemeClr val="l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2" name="Google Shape;1652;p35"/>
                <p:cNvGrpSpPr/>
                <p:nvPr/>
              </p:nvGrpSpPr>
              <p:grpSpPr>
                <a:xfrm>
                  <a:off x="6202848" y="1213287"/>
                  <a:ext cx="139356" cy="139356"/>
                  <a:chOff x="3300229" y="786025"/>
                  <a:chExt cx="116275" cy="116275"/>
                </a:xfrm>
              </p:grpSpPr>
              <p:sp>
                <p:nvSpPr>
                  <p:cNvPr id="1653" name="Google Shape;1653;p35"/>
                  <p:cNvSpPr/>
                  <p:nvPr/>
                </p:nvSpPr>
                <p:spPr>
                  <a:xfrm>
                    <a:off x="3300229" y="786025"/>
                    <a:ext cx="116275" cy="116275"/>
                  </a:xfrm>
                  <a:custGeom>
                    <a:avLst/>
                    <a:gdLst/>
                    <a:ahLst/>
                    <a:cxnLst/>
                    <a:rect l="l" t="t" r="r" b="b"/>
                    <a:pathLst>
                      <a:path w="4651" h="4651" extrusionOk="0">
                        <a:moveTo>
                          <a:pt x="0" y="0"/>
                        </a:moveTo>
                        <a:lnTo>
                          <a:pt x="0" y="4651"/>
                        </a:lnTo>
                        <a:lnTo>
                          <a:pt x="4651" y="4651"/>
                        </a:lnTo>
                        <a:lnTo>
                          <a:pt x="4651" y="0"/>
                        </a:lnTo>
                        <a:close/>
                      </a:path>
                    </a:pathLst>
                  </a:custGeom>
                  <a:solidFill>
                    <a:schemeClr val="dk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5"/>
                  <p:cNvSpPr/>
                  <p:nvPr/>
                </p:nvSpPr>
                <p:spPr>
                  <a:xfrm>
                    <a:off x="3335179" y="820975"/>
                    <a:ext cx="45625" cy="45625"/>
                  </a:xfrm>
                  <a:custGeom>
                    <a:avLst/>
                    <a:gdLst/>
                    <a:ahLst/>
                    <a:cxnLst/>
                    <a:rect l="l" t="t" r="r" b="b"/>
                    <a:pathLst>
                      <a:path w="1825" h="1825" fill="none" extrusionOk="0">
                        <a:moveTo>
                          <a:pt x="1824" y="0"/>
                        </a:moveTo>
                        <a:lnTo>
                          <a:pt x="1"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5"/>
                  <p:cNvSpPr/>
                  <p:nvPr/>
                </p:nvSpPr>
                <p:spPr>
                  <a:xfrm>
                    <a:off x="3335179" y="820975"/>
                    <a:ext cx="45625" cy="45625"/>
                  </a:xfrm>
                  <a:custGeom>
                    <a:avLst/>
                    <a:gdLst/>
                    <a:ahLst/>
                    <a:cxnLst/>
                    <a:rect l="l" t="t" r="r" b="b"/>
                    <a:pathLst>
                      <a:path w="1825" h="1825" fill="none" extrusionOk="0">
                        <a:moveTo>
                          <a:pt x="1" y="0"/>
                        </a:moveTo>
                        <a:lnTo>
                          <a:pt x="1824"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656" name="Google Shape;1656;p35"/>
            <p:cNvSpPr/>
            <p:nvPr/>
          </p:nvSpPr>
          <p:spPr>
            <a:xfrm>
              <a:off x="7905579" y="3921507"/>
              <a:ext cx="421242" cy="420154"/>
            </a:xfrm>
            <a:custGeom>
              <a:avLst/>
              <a:gdLst/>
              <a:ahLst/>
              <a:cxnLst/>
              <a:rect l="l" t="t" r="r" b="b"/>
              <a:pathLst>
                <a:path w="11689" h="11658" extrusionOk="0">
                  <a:moveTo>
                    <a:pt x="8632" y="694"/>
                  </a:moveTo>
                  <a:cubicBezTo>
                    <a:pt x="8821" y="694"/>
                    <a:pt x="8979" y="851"/>
                    <a:pt x="8979" y="1040"/>
                  </a:cubicBezTo>
                  <a:lnTo>
                    <a:pt x="8979" y="1387"/>
                  </a:lnTo>
                  <a:lnTo>
                    <a:pt x="2836" y="1387"/>
                  </a:lnTo>
                  <a:lnTo>
                    <a:pt x="2836" y="1040"/>
                  </a:lnTo>
                  <a:cubicBezTo>
                    <a:pt x="2804" y="851"/>
                    <a:pt x="2962" y="694"/>
                    <a:pt x="3151" y="694"/>
                  </a:cubicBezTo>
                  <a:close/>
                  <a:moveTo>
                    <a:pt x="4505" y="3435"/>
                  </a:moveTo>
                  <a:cubicBezTo>
                    <a:pt x="4694" y="3435"/>
                    <a:pt x="4852" y="3592"/>
                    <a:pt x="4852" y="3781"/>
                  </a:cubicBezTo>
                  <a:lnTo>
                    <a:pt x="4852" y="5829"/>
                  </a:lnTo>
                  <a:cubicBezTo>
                    <a:pt x="4852" y="6049"/>
                    <a:pt x="4694" y="6207"/>
                    <a:pt x="4505" y="6207"/>
                  </a:cubicBezTo>
                  <a:lnTo>
                    <a:pt x="3812" y="6207"/>
                  </a:lnTo>
                  <a:cubicBezTo>
                    <a:pt x="3623" y="6207"/>
                    <a:pt x="3466" y="6365"/>
                    <a:pt x="3466" y="6554"/>
                  </a:cubicBezTo>
                  <a:lnTo>
                    <a:pt x="3466" y="7089"/>
                  </a:lnTo>
                  <a:lnTo>
                    <a:pt x="2678" y="6302"/>
                  </a:lnTo>
                  <a:cubicBezTo>
                    <a:pt x="2615" y="6239"/>
                    <a:pt x="2520" y="6207"/>
                    <a:pt x="2457" y="6207"/>
                  </a:cubicBezTo>
                  <a:lnTo>
                    <a:pt x="1071" y="6207"/>
                  </a:lnTo>
                  <a:cubicBezTo>
                    <a:pt x="882" y="6144"/>
                    <a:pt x="725" y="5986"/>
                    <a:pt x="725" y="5829"/>
                  </a:cubicBezTo>
                  <a:lnTo>
                    <a:pt x="725" y="3781"/>
                  </a:lnTo>
                  <a:cubicBezTo>
                    <a:pt x="725" y="3592"/>
                    <a:pt x="882" y="3435"/>
                    <a:pt x="1071" y="3435"/>
                  </a:cubicBezTo>
                  <a:close/>
                  <a:moveTo>
                    <a:pt x="10680" y="3435"/>
                  </a:moveTo>
                  <a:cubicBezTo>
                    <a:pt x="10869" y="3435"/>
                    <a:pt x="11027" y="3592"/>
                    <a:pt x="11027" y="3781"/>
                  </a:cubicBezTo>
                  <a:lnTo>
                    <a:pt x="11027" y="5829"/>
                  </a:lnTo>
                  <a:cubicBezTo>
                    <a:pt x="11027" y="6049"/>
                    <a:pt x="10869" y="6207"/>
                    <a:pt x="10680" y="6207"/>
                  </a:cubicBezTo>
                  <a:lnTo>
                    <a:pt x="9294" y="6207"/>
                  </a:lnTo>
                  <a:cubicBezTo>
                    <a:pt x="9231" y="6207"/>
                    <a:pt x="9105" y="6239"/>
                    <a:pt x="9074" y="6302"/>
                  </a:cubicBezTo>
                  <a:lnTo>
                    <a:pt x="8286" y="7089"/>
                  </a:lnTo>
                  <a:lnTo>
                    <a:pt x="8286" y="6554"/>
                  </a:lnTo>
                  <a:cubicBezTo>
                    <a:pt x="8286" y="6365"/>
                    <a:pt x="8128" y="6207"/>
                    <a:pt x="7908" y="6207"/>
                  </a:cubicBezTo>
                  <a:lnTo>
                    <a:pt x="7246" y="6207"/>
                  </a:lnTo>
                  <a:cubicBezTo>
                    <a:pt x="7057" y="6207"/>
                    <a:pt x="6900" y="6049"/>
                    <a:pt x="6900" y="5829"/>
                  </a:cubicBezTo>
                  <a:lnTo>
                    <a:pt x="6900" y="3781"/>
                  </a:lnTo>
                  <a:cubicBezTo>
                    <a:pt x="6900" y="3592"/>
                    <a:pt x="7057" y="3435"/>
                    <a:pt x="7246" y="3435"/>
                  </a:cubicBezTo>
                  <a:close/>
                  <a:moveTo>
                    <a:pt x="8948" y="2048"/>
                  </a:moveTo>
                  <a:lnTo>
                    <a:pt x="8948" y="2773"/>
                  </a:lnTo>
                  <a:lnTo>
                    <a:pt x="7246" y="2773"/>
                  </a:lnTo>
                  <a:cubicBezTo>
                    <a:pt x="6711" y="2773"/>
                    <a:pt x="6238" y="3246"/>
                    <a:pt x="6238" y="3781"/>
                  </a:cubicBezTo>
                  <a:lnTo>
                    <a:pt x="6238" y="5829"/>
                  </a:lnTo>
                  <a:cubicBezTo>
                    <a:pt x="6238" y="6396"/>
                    <a:pt x="6711" y="6869"/>
                    <a:pt x="7246" y="6869"/>
                  </a:cubicBezTo>
                  <a:lnTo>
                    <a:pt x="7593" y="6869"/>
                  </a:lnTo>
                  <a:lnTo>
                    <a:pt x="7593" y="7877"/>
                  </a:lnTo>
                  <a:cubicBezTo>
                    <a:pt x="7593" y="8034"/>
                    <a:pt x="7687" y="8160"/>
                    <a:pt x="7813" y="8192"/>
                  </a:cubicBezTo>
                  <a:cubicBezTo>
                    <a:pt x="7852" y="8218"/>
                    <a:pt x="7902" y="8233"/>
                    <a:pt x="7954" y="8233"/>
                  </a:cubicBezTo>
                  <a:cubicBezTo>
                    <a:pt x="8028" y="8233"/>
                    <a:pt x="8105" y="8203"/>
                    <a:pt x="8160" y="8129"/>
                  </a:cubicBezTo>
                  <a:lnTo>
                    <a:pt x="8948" y="7341"/>
                  </a:lnTo>
                  <a:lnTo>
                    <a:pt x="8948" y="8916"/>
                  </a:lnTo>
                  <a:lnTo>
                    <a:pt x="2804" y="8916"/>
                  </a:lnTo>
                  <a:lnTo>
                    <a:pt x="2804" y="7341"/>
                  </a:lnTo>
                  <a:lnTo>
                    <a:pt x="3592" y="8129"/>
                  </a:lnTo>
                  <a:cubicBezTo>
                    <a:pt x="3636" y="8173"/>
                    <a:pt x="3728" y="8218"/>
                    <a:pt x="3823" y="8218"/>
                  </a:cubicBezTo>
                  <a:cubicBezTo>
                    <a:pt x="3862" y="8218"/>
                    <a:pt x="3901" y="8210"/>
                    <a:pt x="3938" y="8192"/>
                  </a:cubicBezTo>
                  <a:cubicBezTo>
                    <a:pt x="4064" y="8160"/>
                    <a:pt x="4127" y="8003"/>
                    <a:pt x="4127" y="7877"/>
                  </a:cubicBezTo>
                  <a:lnTo>
                    <a:pt x="4127" y="6869"/>
                  </a:lnTo>
                  <a:lnTo>
                    <a:pt x="4505" y="6869"/>
                  </a:lnTo>
                  <a:cubicBezTo>
                    <a:pt x="5041" y="6869"/>
                    <a:pt x="5513" y="6396"/>
                    <a:pt x="5513" y="5829"/>
                  </a:cubicBezTo>
                  <a:lnTo>
                    <a:pt x="5513" y="3781"/>
                  </a:lnTo>
                  <a:cubicBezTo>
                    <a:pt x="5513" y="3246"/>
                    <a:pt x="5041" y="2773"/>
                    <a:pt x="4505" y="2773"/>
                  </a:cubicBezTo>
                  <a:lnTo>
                    <a:pt x="2804" y="2773"/>
                  </a:lnTo>
                  <a:lnTo>
                    <a:pt x="2804" y="2048"/>
                  </a:lnTo>
                  <a:close/>
                  <a:moveTo>
                    <a:pt x="8948" y="9547"/>
                  </a:moveTo>
                  <a:lnTo>
                    <a:pt x="8948" y="10618"/>
                  </a:lnTo>
                  <a:cubicBezTo>
                    <a:pt x="8948" y="10838"/>
                    <a:pt x="8790" y="10964"/>
                    <a:pt x="8632" y="10964"/>
                  </a:cubicBezTo>
                  <a:lnTo>
                    <a:pt x="3151" y="10964"/>
                  </a:lnTo>
                  <a:cubicBezTo>
                    <a:pt x="2962" y="10964"/>
                    <a:pt x="2804" y="10807"/>
                    <a:pt x="2804" y="10618"/>
                  </a:cubicBezTo>
                  <a:lnTo>
                    <a:pt x="2804" y="9547"/>
                  </a:lnTo>
                  <a:close/>
                  <a:moveTo>
                    <a:pt x="3119" y="1"/>
                  </a:moveTo>
                  <a:cubicBezTo>
                    <a:pt x="2552" y="1"/>
                    <a:pt x="2079" y="473"/>
                    <a:pt x="2079" y="1040"/>
                  </a:cubicBezTo>
                  <a:lnTo>
                    <a:pt x="2079" y="2773"/>
                  </a:lnTo>
                  <a:lnTo>
                    <a:pt x="1040" y="2773"/>
                  </a:lnTo>
                  <a:cubicBezTo>
                    <a:pt x="473" y="2773"/>
                    <a:pt x="0" y="3246"/>
                    <a:pt x="0" y="3781"/>
                  </a:cubicBezTo>
                  <a:lnTo>
                    <a:pt x="0" y="5829"/>
                  </a:lnTo>
                  <a:cubicBezTo>
                    <a:pt x="0" y="6396"/>
                    <a:pt x="473" y="6869"/>
                    <a:pt x="1040" y="6869"/>
                  </a:cubicBezTo>
                  <a:lnTo>
                    <a:pt x="2079" y="6869"/>
                  </a:lnTo>
                  <a:lnTo>
                    <a:pt x="2079" y="10649"/>
                  </a:lnTo>
                  <a:cubicBezTo>
                    <a:pt x="2079" y="11185"/>
                    <a:pt x="2552" y="11657"/>
                    <a:pt x="3119" y="11657"/>
                  </a:cubicBezTo>
                  <a:lnTo>
                    <a:pt x="8601" y="11657"/>
                  </a:lnTo>
                  <a:cubicBezTo>
                    <a:pt x="9137" y="11657"/>
                    <a:pt x="9609" y="11185"/>
                    <a:pt x="9609" y="10649"/>
                  </a:cubicBezTo>
                  <a:lnTo>
                    <a:pt x="9609" y="6869"/>
                  </a:lnTo>
                  <a:lnTo>
                    <a:pt x="10680" y="6869"/>
                  </a:lnTo>
                  <a:cubicBezTo>
                    <a:pt x="11216" y="6869"/>
                    <a:pt x="11688" y="6396"/>
                    <a:pt x="11688" y="5829"/>
                  </a:cubicBezTo>
                  <a:lnTo>
                    <a:pt x="11688" y="3781"/>
                  </a:lnTo>
                  <a:cubicBezTo>
                    <a:pt x="11688" y="3214"/>
                    <a:pt x="11279" y="2773"/>
                    <a:pt x="10680" y="2773"/>
                  </a:cubicBezTo>
                  <a:lnTo>
                    <a:pt x="9609" y="2773"/>
                  </a:lnTo>
                  <a:lnTo>
                    <a:pt x="9609" y="1040"/>
                  </a:lnTo>
                  <a:cubicBezTo>
                    <a:pt x="9609" y="473"/>
                    <a:pt x="9137" y="1"/>
                    <a:pt x="86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7" name="Google Shape;1657;p35"/>
          <p:cNvSpPr/>
          <p:nvPr/>
        </p:nvSpPr>
        <p:spPr>
          <a:xfrm>
            <a:off x="944791" y="1791049"/>
            <a:ext cx="375591" cy="373030"/>
          </a:xfrm>
          <a:custGeom>
            <a:avLst/>
            <a:gdLst/>
            <a:ahLst/>
            <a:cxnLst/>
            <a:rect l="l" t="t" r="r" b="b"/>
            <a:pathLst>
              <a:path w="12760" h="12673" extrusionOk="0">
                <a:moveTo>
                  <a:pt x="2225" y="866"/>
                </a:moveTo>
                <a:cubicBezTo>
                  <a:pt x="2371" y="866"/>
                  <a:pt x="2521" y="929"/>
                  <a:pt x="2647" y="1056"/>
                </a:cubicBezTo>
                <a:lnTo>
                  <a:pt x="3245" y="1654"/>
                </a:lnTo>
                <a:lnTo>
                  <a:pt x="1702" y="3166"/>
                </a:lnTo>
                <a:lnTo>
                  <a:pt x="1103" y="2599"/>
                </a:lnTo>
                <a:cubicBezTo>
                  <a:pt x="1072" y="2536"/>
                  <a:pt x="977" y="2473"/>
                  <a:pt x="977" y="2379"/>
                </a:cubicBezTo>
                <a:cubicBezTo>
                  <a:pt x="914" y="2190"/>
                  <a:pt x="946" y="1906"/>
                  <a:pt x="1103" y="1749"/>
                </a:cubicBezTo>
                <a:lnTo>
                  <a:pt x="1828" y="1056"/>
                </a:lnTo>
                <a:cubicBezTo>
                  <a:pt x="1938" y="929"/>
                  <a:pt x="2080" y="866"/>
                  <a:pt x="2225" y="866"/>
                </a:cubicBezTo>
                <a:close/>
                <a:moveTo>
                  <a:pt x="3812" y="2221"/>
                </a:moveTo>
                <a:lnTo>
                  <a:pt x="4506" y="2914"/>
                </a:lnTo>
                <a:lnTo>
                  <a:pt x="2962" y="4427"/>
                </a:lnTo>
                <a:lnTo>
                  <a:pt x="2300" y="3765"/>
                </a:lnTo>
                <a:lnTo>
                  <a:pt x="3812" y="2221"/>
                </a:lnTo>
                <a:close/>
                <a:moveTo>
                  <a:pt x="9452" y="1056"/>
                </a:moveTo>
                <a:lnTo>
                  <a:pt x="11783" y="3387"/>
                </a:lnTo>
                <a:lnTo>
                  <a:pt x="8979" y="6159"/>
                </a:lnTo>
                <a:lnTo>
                  <a:pt x="6648" y="3828"/>
                </a:lnTo>
                <a:lnTo>
                  <a:pt x="7908" y="2599"/>
                </a:lnTo>
                <a:lnTo>
                  <a:pt x="8790" y="3450"/>
                </a:lnTo>
                <a:cubicBezTo>
                  <a:pt x="8869" y="3529"/>
                  <a:pt x="8979" y="3568"/>
                  <a:pt x="9090" y="3568"/>
                </a:cubicBezTo>
                <a:cubicBezTo>
                  <a:pt x="9200" y="3568"/>
                  <a:pt x="9310" y="3529"/>
                  <a:pt x="9389" y="3450"/>
                </a:cubicBezTo>
                <a:cubicBezTo>
                  <a:pt x="9546" y="3292"/>
                  <a:pt x="9546" y="3009"/>
                  <a:pt x="9389" y="2851"/>
                </a:cubicBezTo>
                <a:lnTo>
                  <a:pt x="8507" y="2001"/>
                </a:lnTo>
                <a:lnTo>
                  <a:pt x="9452" y="1056"/>
                </a:lnTo>
                <a:close/>
                <a:moveTo>
                  <a:pt x="5041" y="3450"/>
                </a:moveTo>
                <a:cubicBezTo>
                  <a:pt x="5356" y="3765"/>
                  <a:pt x="10366" y="8711"/>
                  <a:pt x="10523" y="8932"/>
                </a:cubicBezTo>
                <a:lnTo>
                  <a:pt x="8948" y="10412"/>
                </a:lnTo>
                <a:lnTo>
                  <a:pt x="3497" y="4994"/>
                </a:lnTo>
                <a:lnTo>
                  <a:pt x="5041" y="3450"/>
                </a:lnTo>
                <a:close/>
                <a:moveTo>
                  <a:pt x="10996" y="9625"/>
                </a:moveTo>
                <a:lnTo>
                  <a:pt x="11657" y="11610"/>
                </a:lnTo>
                <a:lnTo>
                  <a:pt x="9609" y="10948"/>
                </a:lnTo>
                <a:lnTo>
                  <a:pt x="10996" y="9625"/>
                </a:lnTo>
                <a:close/>
                <a:moveTo>
                  <a:pt x="3939" y="6600"/>
                </a:moveTo>
                <a:lnTo>
                  <a:pt x="6270" y="8932"/>
                </a:lnTo>
                <a:lnTo>
                  <a:pt x="3466" y="11736"/>
                </a:lnTo>
                <a:lnTo>
                  <a:pt x="1135" y="9404"/>
                </a:lnTo>
                <a:lnTo>
                  <a:pt x="2489" y="8050"/>
                </a:lnTo>
                <a:lnTo>
                  <a:pt x="3340" y="8932"/>
                </a:lnTo>
                <a:cubicBezTo>
                  <a:pt x="3419" y="9010"/>
                  <a:pt x="3529" y="9050"/>
                  <a:pt x="3639" y="9050"/>
                </a:cubicBezTo>
                <a:cubicBezTo>
                  <a:pt x="3749" y="9050"/>
                  <a:pt x="3860" y="9010"/>
                  <a:pt x="3939" y="8932"/>
                </a:cubicBezTo>
                <a:cubicBezTo>
                  <a:pt x="4096" y="8774"/>
                  <a:pt x="4096" y="8491"/>
                  <a:pt x="3939" y="8333"/>
                </a:cubicBezTo>
                <a:lnTo>
                  <a:pt x="3088" y="7482"/>
                </a:lnTo>
                <a:lnTo>
                  <a:pt x="3939" y="6600"/>
                </a:lnTo>
                <a:close/>
                <a:moveTo>
                  <a:pt x="2194" y="0"/>
                </a:moveTo>
                <a:cubicBezTo>
                  <a:pt x="1828" y="0"/>
                  <a:pt x="1465" y="142"/>
                  <a:pt x="1198" y="425"/>
                </a:cubicBezTo>
                <a:lnTo>
                  <a:pt x="473" y="1119"/>
                </a:lnTo>
                <a:cubicBezTo>
                  <a:pt x="221" y="1402"/>
                  <a:pt x="95" y="1749"/>
                  <a:pt x="95" y="2127"/>
                </a:cubicBezTo>
                <a:cubicBezTo>
                  <a:pt x="95" y="2473"/>
                  <a:pt x="252" y="2851"/>
                  <a:pt x="473" y="3103"/>
                </a:cubicBezTo>
                <a:lnTo>
                  <a:pt x="1387" y="4017"/>
                </a:lnTo>
                <a:cubicBezTo>
                  <a:pt x="1387" y="4017"/>
                  <a:pt x="2647" y="5277"/>
                  <a:pt x="2615" y="5277"/>
                </a:cubicBezTo>
                <a:lnTo>
                  <a:pt x="3277" y="5939"/>
                </a:lnTo>
                <a:lnTo>
                  <a:pt x="2174" y="7041"/>
                </a:lnTo>
                <a:lnTo>
                  <a:pt x="2048" y="7167"/>
                </a:lnTo>
                <a:lnTo>
                  <a:pt x="158" y="9058"/>
                </a:lnTo>
                <a:cubicBezTo>
                  <a:pt x="0" y="9215"/>
                  <a:pt x="0" y="9467"/>
                  <a:pt x="158" y="9625"/>
                </a:cubicBezTo>
                <a:lnTo>
                  <a:pt x="3088" y="12555"/>
                </a:lnTo>
                <a:cubicBezTo>
                  <a:pt x="3167" y="12634"/>
                  <a:pt x="3269" y="12673"/>
                  <a:pt x="3371" y="12673"/>
                </a:cubicBezTo>
                <a:cubicBezTo>
                  <a:pt x="3474" y="12673"/>
                  <a:pt x="3576" y="12634"/>
                  <a:pt x="3655" y="12555"/>
                </a:cubicBezTo>
                <a:lnTo>
                  <a:pt x="6742" y="9467"/>
                </a:lnTo>
                <a:lnTo>
                  <a:pt x="8570" y="11295"/>
                </a:lnTo>
                <a:cubicBezTo>
                  <a:pt x="8601" y="11326"/>
                  <a:pt x="8633" y="11358"/>
                  <a:pt x="8696" y="11358"/>
                </a:cubicBezTo>
                <a:cubicBezTo>
                  <a:pt x="8759" y="11452"/>
                  <a:pt x="8822" y="11515"/>
                  <a:pt x="8948" y="11578"/>
                </a:cubicBezTo>
                <a:lnTo>
                  <a:pt x="12098" y="12618"/>
                </a:lnTo>
                <a:cubicBezTo>
                  <a:pt x="12147" y="12637"/>
                  <a:pt x="12196" y="12646"/>
                  <a:pt x="12243" y="12646"/>
                </a:cubicBezTo>
                <a:cubicBezTo>
                  <a:pt x="12500" y="12646"/>
                  <a:pt x="12709" y="12380"/>
                  <a:pt x="12602" y="12114"/>
                </a:cubicBezTo>
                <a:lnTo>
                  <a:pt x="11657" y="8963"/>
                </a:lnTo>
                <a:cubicBezTo>
                  <a:pt x="11626" y="8900"/>
                  <a:pt x="11594" y="8806"/>
                  <a:pt x="11468" y="8743"/>
                </a:cubicBezTo>
                <a:cubicBezTo>
                  <a:pt x="11437" y="8648"/>
                  <a:pt x="11531" y="8806"/>
                  <a:pt x="9546" y="6758"/>
                </a:cubicBezTo>
                <a:lnTo>
                  <a:pt x="12602" y="3702"/>
                </a:lnTo>
                <a:cubicBezTo>
                  <a:pt x="12760" y="3544"/>
                  <a:pt x="12760" y="3261"/>
                  <a:pt x="12602" y="3103"/>
                </a:cubicBezTo>
                <a:lnTo>
                  <a:pt x="9704" y="173"/>
                </a:lnTo>
                <a:cubicBezTo>
                  <a:pt x="9625" y="95"/>
                  <a:pt x="9515" y="55"/>
                  <a:pt x="9405" y="55"/>
                </a:cubicBezTo>
                <a:cubicBezTo>
                  <a:pt x="9294" y="55"/>
                  <a:pt x="9184" y="95"/>
                  <a:pt x="9105" y="173"/>
                </a:cubicBezTo>
                <a:lnTo>
                  <a:pt x="7656" y="1654"/>
                </a:lnTo>
                <a:lnTo>
                  <a:pt x="7530" y="1749"/>
                </a:lnTo>
                <a:lnTo>
                  <a:pt x="6049" y="3261"/>
                </a:lnTo>
                <a:lnTo>
                  <a:pt x="3214" y="425"/>
                </a:lnTo>
                <a:cubicBezTo>
                  <a:pt x="2930" y="142"/>
                  <a:pt x="2560" y="0"/>
                  <a:pt x="2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5"/>
          <p:cNvSpPr/>
          <p:nvPr/>
        </p:nvSpPr>
        <p:spPr>
          <a:xfrm>
            <a:off x="942465" y="2929287"/>
            <a:ext cx="380241" cy="318104"/>
          </a:xfrm>
          <a:custGeom>
            <a:avLst/>
            <a:gdLst/>
            <a:ahLst/>
            <a:cxnLst/>
            <a:rect l="l" t="t" r="r" b="b"/>
            <a:pathLst>
              <a:path w="12918" h="10807" extrusionOk="0">
                <a:moveTo>
                  <a:pt x="10807" y="851"/>
                </a:moveTo>
                <a:cubicBezTo>
                  <a:pt x="10366" y="1608"/>
                  <a:pt x="10366" y="2584"/>
                  <a:pt x="10807" y="3340"/>
                </a:cubicBezTo>
                <a:lnTo>
                  <a:pt x="2332" y="3340"/>
                </a:lnTo>
                <a:cubicBezTo>
                  <a:pt x="1765" y="3340"/>
                  <a:pt x="1293" y="2962"/>
                  <a:pt x="1135" y="2458"/>
                </a:cubicBezTo>
                <a:cubicBezTo>
                  <a:pt x="915" y="1671"/>
                  <a:pt x="1513" y="851"/>
                  <a:pt x="2332" y="851"/>
                </a:cubicBezTo>
                <a:close/>
                <a:moveTo>
                  <a:pt x="8822" y="4159"/>
                </a:moveTo>
                <a:lnTo>
                  <a:pt x="8822" y="6648"/>
                </a:lnTo>
                <a:lnTo>
                  <a:pt x="1891" y="6648"/>
                </a:lnTo>
                <a:lnTo>
                  <a:pt x="1891" y="4159"/>
                </a:lnTo>
                <a:close/>
                <a:moveTo>
                  <a:pt x="10524" y="4159"/>
                </a:moveTo>
                <a:lnTo>
                  <a:pt x="10524" y="6648"/>
                </a:lnTo>
                <a:lnTo>
                  <a:pt x="9704" y="6648"/>
                </a:lnTo>
                <a:lnTo>
                  <a:pt x="9704" y="4159"/>
                </a:lnTo>
                <a:close/>
                <a:moveTo>
                  <a:pt x="12130" y="4159"/>
                </a:moveTo>
                <a:lnTo>
                  <a:pt x="12130" y="6648"/>
                </a:lnTo>
                <a:lnTo>
                  <a:pt x="11343" y="6648"/>
                </a:lnTo>
                <a:lnTo>
                  <a:pt x="11343" y="4159"/>
                </a:lnTo>
                <a:close/>
                <a:moveTo>
                  <a:pt x="1986" y="7467"/>
                </a:moveTo>
                <a:lnTo>
                  <a:pt x="1986" y="9956"/>
                </a:lnTo>
                <a:lnTo>
                  <a:pt x="1104" y="9956"/>
                </a:lnTo>
                <a:lnTo>
                  <a:pt x="1104" y="7467"/>
                </a:lnTo>
                <a:close/>
                <a:moveTo>
                  <a:pt x="3624" y="7467"/>
                </a:moveTo>
                <a:lnTo>
                  <a:pt x="3624" y="9956"/>
                </a:lnTo>
                <a:lnTo>
                  <a:pt x="2805" y="9956"/>
                </a:lnTo>
                <a:lnTo>
                  <a:pt x="2805" y="7467"/>
                </a:lnTo>
                <a:close/>
                <a:moveTo>
                  <a:pt x="11311" y="7467"/>
                </a:moveTo>
                <a:lnTo>
                  <a:pt x="11311" y="9956"/>
                </a:lnTo>
                <a:lnTo>
                  <a:pt x="4443" y="9956"/>
                </a:lnTo>
                <a:lnTo>
                  <a:pt x="4443" y="7467"/>
                </a:lnTo>
                <a:close/>
                <a:moveTo>
                  <a:pt x="2364" y="1"/>
                </a:moveTo>
                <a:cubicBezTo>
                  <a:pt x="1671" y="1"/>
                  <a:pt x="1041" y="379"/>
                  <a:pt x="631" y="914"/>
                </a:cubicBezTo>
                <a:cubicBezTo>
                  <a:pt x="1" y="1828"/>
                  <a:pt x="253" y="3088"/>
                  <a:pt x="1104" y="3718"/>
                </a:cubicBezTo>
                <a:lnTo>
                  <a:pt x="1104" y="6648"/>
                </a:lnTo>
                <a:lnTo>
                  <a:pt x="694" y="6648"/>
                </a:lnTo>
                <a:cubicBezTo>
                  <a:pt x="442" y="6648"/>
                  <a:pt x="284" y="6837"/>
                  <a:pt x="284" y="7058"/>
                </a:cubicBezTo>
                <a:lnTo>
                  <a:pt x="284" y="10366"/>
                </a:lnTo>
                <a:cubicBezTo>
                  <a:pt x="284" y="10618"/>
                  <a:pt x="473" y="10807"/>
                  <a:pt x="694" y="10807"/>
                </a:cubicBezTo>
                <a:lnTo>
                  <a:pt x="11721" y="10807"/>
                </a:lnTo>
                <a:cubicBezTo>
                  <a:pt x="11941" y="10807"/>
                  <a:pt x="12130" y="10618"/>
                  <a:pt x="12130" y="10366"/>
                </a:cubicBezTo>
                <a:lnTo>
                  <a:pt x="12130" y="7499"/>
                </a:lnTo>
                <a:lnTo>
                  <a:pt x="12540" y="7499"/>
                </a:lnTo>
                <a:cubicBezTo>
                  <a:pt x="12760" y="7499"/>
                  <a:pt x="12918" y="7310"/>
                  <a:pt x="12918" y="7058"/>
                </a:cubicBezTo>
                <a:lnTo>
                  <a:pt x="12918" y="3750"/>
                </a:lnTo>
                <a:cubicBezTo>
                  <a:pt x="12918" y="3529"/>
                  <a:pt x="12760" y="3340"/>
                  <a:pt x="12540" y="3340"/>
                </a:cubicBezTo>
                <a:lnTo>
                  <a:pt x="11878" y="3340"/>
                </a:lnTo>
                <a:cubicBezTo>
                  <a:pt x="11091" y="2647"/>
                  <a:pt x="11122" y="1387"/>
                  <a:pt x="11973" y="757"/>
                </a:cubicBezTo>
                <a:cubicBezTo>
                  <a:pt x="12256" y="536"/>
                  <a:pt x="12130" y="64"/>
                  <a:pt x="117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5"/>
          <p:cNvSpPr/>
          <p:nvPr/>
        </p:nvSpPr>
        <p:spPr>
          <a:xfrm>
            <a:off x="939684" y="4011775"/>
            <a:ext cx="385805" cy="374678"/>
          </a:xfrm>
          <a:custGeom>
            <a:avLst/>
            <a:gdLst/>
            <a:ahLst/>
            <a:cxnLst/>
            <a:rect l="l" t="t" r="r" b="b"/>
            <a:pathLst>
              <a:path w="13107" h="12729" extrusionOk="0">
                <a:moveTo>
                  <a:pt x="10240" y="838"/>
                </a:moveTo>
                <a:cubicBezTo>
                  <a:pt x="10457" y="838"/>
                  <a:pt x="10681" y="882"/>
                  <a:pt x="10902" y="977"/>
                </a:cubicBezTo>
                <a:cubicBezTo>
                  <a:pt x="11752" y="1323"/>
                  <a:pt x="12130" y="2332"/>
                  <a:pt x="11784" y="3151"/>
                </a:cubicBezTo>
                <a:cubicBezTo>
                  <a:pt x="11505" y="3793"/>
                  <a:pt x="10877" y="4159"/>
                  <a:pt x="10226" y="4159"/>
                </a:cubicBezTo>
                <a:cubicBezTo>
                  <a:pt x="9920" y="4159"/>
                  <a:pt x="9609" y="4078"/>
                  <a:pt x="9326" y="3907"/>
                </a:cubicBezTo>
                <a:cubicBezTo>
                  <a:pt x="8917" y="3592"/>
                  <a:pt x="8602" y="3056"/>
                  <a:pt x="8602" y="2521"/>
                </a:cubicBezTo>
                <a:cubicBezTo>
                  <a:pt x="8627" y="1538"/>
                  <a:pt x="9377" y="838"/>
                  <a:pt x="10240" y="838"/>
                </a:cubicBezTo>
                <a:close/>
                <a:moveTo>
                  <a:pt x="11059" y="4852"/>
                </a:moveTo>
                <a:lnTo>
                  <a:pt x="11059" y="5990"/>
                </a:lnTo>
                <a:lnTo>
                  <a:pt x="10555" y="5514"/>
                </a:lnTo>
                <a:cubicBezTo>
                  <a:pt x="10476" y="5435"/>
                  <a:pt x="10366" y="5395"/>
                  <a:pt x="10256" y="5395"/>
                </a:cubicBezTo>
                <a:cubicBezTo>
                  <a:pt x="10146" y="5395"/>
                  <a:pt x="10035" y="5435"/>
                  <a:pt x="9957" y="5514"/>
                </a:cubicBezTo>
                <a:lnTo>
                  <a:pt x="9421" y="6049"/>
                </a:lnTo>
                <a:lnTo>
                  <a:pt x="9421" y="4852"/>
                </a:lnTo>
                <a:cubicBezTo>
                  <a:pt x="9673" y="4946"/>
                  <a:pt x="9949" y="4994"/>
                  <a:pt x="10228" y="4994"/>
                </a:cubicBezTo>
                <a:cubicBezTo>
                  <a:pt x="10508" y="4994"/>
                  <a:pt x="10791" y="4946"/>
                  <a:pt x="11059" y="4852"/>
                </a:cubicBezTo>
                <a:close/>
                <a:moveTo>
                  <a:pt x="11847" y="11027"/>
                </a:moveTo>
                <a:cubicBezTo>
                  <a:pt x="11658" y="11531"/>
                  <a:pt x="11217" y="11846"/>
                  <a:pt x="10681" y="11846"/>
                </a:cubicBezTo>
                <a:lnTo>
                  <a:pt x="3782" y="11846"/>
                </a:lnTo>
                <a:cubicBezTo>
                  <a:pt x="3971" y="11625"/>
                  <a:pt x="4097" y="11342"/>
                  <a:pt x="4128" y="11027"/>
                </a:cubicBezTo>
                <a:close/>
                <a:moveTo>
                  <a:pt x="8444" y="851"/>
                </a:moveTo>
                <a:cubicBezTo>
                  <a:pt x="7531" y="1890"/>
                  <a:pt x="7594" y="3466"/>
                  <a:pt x="8633" y="4379"/>
                </a:cubicBezTo>
                <a:lnTo>
                  <a:pt x="8633" y="7089"/>
                </a:lnTo>
                <a:cubicBezTo>
                  <a:pt x="8633" y="7246"/>
                  <a:pt x="8759" y="7404"/>
                  <a:pt x="8854" y="7467"/>
                </a:cubicBezTo>
                <a:cubicBezTo>
                  <a:pt x="8916" y="7504"/>
                  <a:pt x="8978" y="7522"/>
                  <a:pt x="9038" y="7522"/>
                </a:cubicBezTo>
                <a:cubicBezTo>
                  <a:pt x="9131" y="7522"/>
                  <a:pt x="9219" y="7480"/>
                  <a:pt x="9295" y="7404"/>
                </a:cubicBezTo>
                <a:lnTo>
                  <a:pt x="10240" y="6459"/>
                </a:lnTo>
                <a:lnTo>
                  <a:pt x="10240" y="10271"/>
                </a:lnTo>
                <a:lnTo>
                  <a:pt x="3782" y="10271"/>
                </a:lnTo>
                <a:cubicBezTo>
                  <a:pt x="3752" y="10262"/>
                  <a:pt x="3724" y="10258"/>
                  <a:pt x="3697" y="10258"/>
                </a:cubicBezTo>
                <a:cubicBezTo>
                  <a:pt x="3522" y="10258"/>
                  <a:pt x="3404" y="10426"/>
                  <a:pt x="3404" y="10617"/>
                </a:cubicBezTo>
                <a:cubicBezTo>
                  <a:pt x="3404" y="11331"/>
                  <a:pt x="2805" y="11880"/>
                  <a:pt x="2143" y="11880"/>
                </a:cubicBezTo>
                <a:cubicBezTo>
                  <a:pt x="1987" y="11880"/>
                  <a:pt x="1827" y="11849"/>
                  <a:pt x="1671" y="11783"/>
                </a:cubicBezTo>
                <a:cubicBezTo>
                  <a:pt x="1293" y="11625"/>
                  <a:pt x="1072" y="11342"/>
                  <a:pt x="946" y="10995"/>
                </a:cubicBezTo>
                <a:cubicBezTo>
                  <a:pt x="883" y="10743"/>
                  <a:pt x="915" y="10617"/>
                  <a:pt x="915" y="10302"/>
                </a:cubicBezTo>
                <a:lnTo>
                  <a:pt x="915" y="851"/>
                </a:lnTo>
                <a:close/>
                <a:moveTo>
                  <a:pt x="442" y="0"/>
                </a:moveTo>
                <a:cubicBezTo>
                  <a:pt x="190" y="0"/>
                  <a:pt x="1" y="189"/>
                  <a:pt x="1" y="441"/>
                </a:cubicBezTo>
                <a:lnTo>
                  <a:pt x="1" y="10617"/>
                </a:lnTo>
                <a:cubicBezTo>
                  <a:pt x="1" y="11783"/>
                  <a:pt x="946" y="12728"/>
                  <a:pt x="2080" y="12728"/>
                </a:cubicBezTo>
                <a:lnTo>
                  <a:pt x="10650" y="12728"/>
                </a:lnTo>
                <a:cubicBezTo>
                  <a:pt x="11784" y="12728"/>
                  <a:pt x="12729" y="11783"/>
                  <a:pt x="12729" y="10617"/>
                </a:cubicBezTo>
                <a:cubicBezTo>
                  <a:pt x="12760" y="10397"/>
                  <a:pt x="12571" y="10208"/>
                  <a:pt x="12319" y="10208"/>
                </a:cubicBezTo>
                <a:lnTo>
                  <a:pt x="11122" y="10208"/>
                </a:lnTo>
                <a:lnTo>
                  <a:pt x="11122" y="7215"/>
                </a:lnTo>
                <a:lnTo>
                  <a:pt x="11217" y="7309"/>
                </a:lnTo>
                <a:cubicBezTo>
                  <a:pt x="11301" y="7393"/>
                  <a:pt x="11413" y="7435"/>
                  <a:pt x="11515" y="7435"/>
                </a:cubicBezTo>
                <a:cubicBezTo>
                  <a:pt x="11567" y="7435"/>
                  <a:pt x="11616" y="7425"/>
                  <a:pt x="11658" y="7404"/>
                </a:cubicBezTo>
                <a:cubicBezTo>
                  <a:pt x="11815" y="7309"/>
                  <a:pt x="11910" y="7215"/>
                  <a:pt x="11910" y="6994"/>
                </a:cubicBezTo>
                <a:lnTo>
                  <a:pt x="11910" y="4285"/>
                </a:lnTo>
                <a:cubicBezTo>
                  <a:pt x="13107" y="3214"/>
                  <a:pt x="12950" y="1292"/>
                  <a:pt x="11626" y="378"/>
                </a:cubicBezTo>
                <a:cubicBezTo>
                  <a:pt x="11437" y="221"/>
                  <a:pt x="11154" y="126"/>
                  <a:pt x="10902" y="63"/>
                </a:cubicBezTo>
                <a:cubicBezTo>
                  <a:pt x="10839" y="0"/>
                  <a:pt x="10744" y="0"/>
                  <a:pt x="10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0" name="Google Shape;1660;p35"/>
          <p:cNvGrpSpPr/>
          <p:nvPr/>
        </p:nvGrpSpPr>
        <p:grpSpPr>
          <a:xfrm rot="5400000">
            <a:off x="7142976" y="770218"/>
            <a:ext cx="291050" cy="657525"/>
            <a:chOff x="7875018" y="1882075"/>
            <a:chExt cx="291050" cy="657525"/>
          </a:xfrm>
        </p:grpSpPr>
        <p:sp>
          <p:nvSpPr>
            <p:cNvPr id="1661" name="Google Shape;1661;p35"/>
            <p:cNvSpPr/>
            <p:nvPr/>
          </p:nvSpPr>
          <p:spPr>
            <a:xfrm>
              <a:off x="7875018" y="1882075"/>
              <a:ext cx="291050" cy="291825"/>
            </a:xfrm>
            <a:custGeom>
              <a:avLst/>
              <a:gdLst/>
              <a:ahLst/>
              <a:cxnLst/>
              <a:rect l="l" t="t" r="r" b="b"/>
              <a:pathLst>
                <a:path w="11642" h="11673" extrusionOk="0">
                  <a:moveTo>
                    <a:pt x="3283" y="0"/>
                  </a:moveTo>
                  <a:lnTo>
                    <a:pt x="0" y="3283"/>
                  </a:lnTo>
                  <a:lnTo>
                    <a:pt x="2554" y="5836"/>
                  </a:lnTo>
                  <a:lnTo>
                    <a:pt x="0" y="8389"/>
                  </a:lnTo>
                  <a:lnTo>
                    <a:pt x="3283" y="11672"/>
                  </a:lnTo>
                  <a:lnTo>
                    <a:pt x="5836" y="9119"/>
                  </a:lnTo>
                  <a:lnTo>
                    <a:pt x="8359" y="11672"/>
                  </a:lnTo>
                  <a:lnTo>
                    <a:pt x="11642" y="8389"/>
                  </a:lnTo>
                  <a:lnTo>
                    <a:pt x="9089" y="5836"/>
                  </a:lnTo>
                  <a:lnTo>
                    <a:pt x="11642" y="3283"/>
                  </a:lnTo>
                  <a:lnTo>
                    <a:pt x="8359" y="0"/>
                  </a:lnTo>
                  <a:lnTo>
                    <a:pt x="5836" y="2554"/>
                  </a:lnTo>
                  <a:lnTo>
                    <a:pt x="3283" y="0"/>
                  </a:ln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5"/>
            <p:cNvSpPr/>
            <p:nvPr/>
          </p:nvSpPr>
          <p:spPr>
            <a:xfrm>
              <a:off x="7875018" y="2247775"/>
              <a:ext cx="291050" cy="291825"/>
            </a:xfrm>
            <a:custGeom>
              <a:avLst/>
              <a:gdLst/>
              <a:ahLst/>
              <a:cxnLst/>
              <a:rect l="l" t="t" r="r" b="b"/>
              <a:pathLst>
                <a:path w="11642" h="11673" extrusionOk="0">
                  <a:moveTo>
                    <a:pt x="3283" y="0"/>
                  </a:moveTo>
                  <a:lnTo>
                    <a:pt x="0" y="3283"/>
                  </a:lnTo>
                  <a:lnTo>
                    <a:pt x="2554" y="5836"/>
                  </a:lnTo>
                  <a:lnTo>
                    <a:pt x="0" y="8389"/>
                  </a:lnTo>
                  <a:lnTo>
                    <a:pt x="3283" y="11672"/>
                  </a:lnTo>
                  <a:lnTo>
                    <a:pt x="5836" y="9119"/>
                  </a:lnTo>
                  <a:lnTo>
                    <a:pt x="8359" y="11672"/>
                  </a:lnTo>
                  <a:lnTo>
                    <a:pt x="11642" y="8389"/>
                  </a:lnTo>
                  <a:lnTo>
                    <a:pt x="9089" y="5836"/>
                  </a:lnTo>
                  <a:lnTo>
                    <a:pt x="11642" y="3283"/>
                  </a:lnTo>
                  <a:lnTo>
                    <a:pt x="8359" y="0"/>
                  </a:lnTo>
                  <a:lnTo>
                    <a:pt x="5836" y="2554"/>
                  </a:lnTo>
                  <a:lnTo>
                    <a:pt x="3283" y="0"/>
                  </a:ln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18"/>
        <p:cNvGrpSpPr/>
        <p:nvPr/>
      </p:nvGrpSpPr>
      <p:grpSpPr>
        <a:xfrm>
          <a:off x="0" y="0"/>
          <a:ext cx="0" cy="0"/>
          <a:chOff x="0" y="0"/>
          <a:chExt cx="0" cy="0"/>
        </a:xfrm>
      </p:grpSpPr>
      <p:sp>
        <p:nvSpPr>
          <p:cNvPr id="1719" name="Google Shape;1719;p37"/>
          <p:cNvSpPr txBox="1">
            <a:spLocks noGrp="1"/>
          </p:cNvSpPr>
          <p:nvPr>
            <p:ph type="title"/>
          </p:nvPr>
        </p:nvSpPr>
        <p:spPr>
          <a:xfrm>
            <a:off x="617550" y="556400"/>
            <a:ext cx="65706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SCHEDULE</a:t>
            </a:r>
            <a:endParaRPr/>
          </a:p>
        </p:txBody>
      </p:sp>
      <p:graphicFrame>
        <p:nvGraphicFramePr>
          <p:cNvPr id="1720" name="Google Shape;1720;p37"/>
          <p:cNvGraphicFramePr/>
          <p:nvPr/>
        </p:nvGraphicFramePr>
        <p:xfrm>
          <a:off x="722388" y="1495600"/>
          <a:ext cx="7485100" cy="3112900"/>
        </p:xfrm>
        <a:graphic>
          <a:graphicData uri="http://schemas.openxmlformats.org/drawingml/2006/table">
            <a:tbl>
              <a:tblPr>
                <a:noFill/>
                <a:tableStyleId>{71E49DA7-183C-4F51-AC22-525BC3AE1887}</a:tableStyleId>
              </a:tblPr>
              <a:tblGrid>
                <a:gridCol w="1866850">
                  <a:extLst>
                    <a:ext uri="{9D8B030D-6E8A-4147-A177-3AD203B41FA5}">
                      <a16:colId xmlns:a16="http://schemas.microsoft.com/office/drawing/2014/main" val="20000"/>
                    </a:ext>
                  </a:extLst>
                </a:gridCol>
                <a:gridCol w="1123650">
                  <a:extLst>
                    <a:ext uri="{9D8B030D-6E8A-4147-A177-3AD203B41FA5}">
                      <a16:colId xmlns:a16="http://schemas.microsoft.com/office/drawing/2014/main" val="20001"/>
                    </a:ext>
                  </a:extLst>
                </a:gridCol>
                <a:gridCol w="1123650">
                  <a:extLst>
                    <a:ext uri="{9D8B030D-6E8A-4147-A177-3AD203B41FA5}">
                      <a16:colId xmlns:a16="http://schemas.microsoft.com/office/drawing/2014/main" val="20002"/>
                    </a:ext>
                  </a:extLst>
                </a:gridCol>
                <a:gridCol w="1123650">
                  <a:extLst>
                    <a:ext uri="{9D8B030D-6E8A-4147-A177-3AD203B41FA5}">
                      <a16:colId xmlns:a16="http://schemas.microsoft.com/office/drawing/2014/main" val="20003"/>
                    </a:ext>
                  </a:extLst>
                </a:gridCol>
                <a:gridCol w="1123650">
                  <a:extLst>
                    <a:ext uri="{9D8B030D-6E8A-4147-A177-3AD203B41FA5}">
                      <a16:colId xmlns:a16="http://schemas.microsoft.com/office/drawing/2014/main" val="20004"/>
                    </a:ext>
                  </a:extLst>
                </a:gridCol>
                <a:gridCol w="1123650">
                  <a:extLst>
                    <a:ext uri="{9D8B030D-6E8A-4147-A177-3AD203B41FA5}">
                      <a16:colId xmlns:a16="http://schemas.microsoft.com/office/drawing/2014/main" val="20005"/>
                    </a:ext>
                  </a:extLst>
                </a:gridCol>
              </a:tblGrid>
              <a:tr h="444700">
                <a:tc>
                  <a:txBody>
                    <a:bodyPr/>
                    <a:lstStyle/>
                    <a:p>
                      <a:pPr marL="0" lvl="0" indent="0" algn="ctr" rtl="0">
                        <a:spcBef>
                          <a:spcPts val="0"/>
                        </a:spcBef>
                        <a:spcAft>
                          <a:spcPts val="0"/>
                        </a:spcAft>
                        <a:buNone/>
                      </a:pPr>
                      <a:endParaRPr sz="1600">
                        <a:solidFill>
                          <a:schemeClr val="dk1"/>
                        </a:solidFill>
                        <a:latin typeface="Source Sans Pro"/>
                        <a:ea typeface="Source Sans Pro"/>
                        <a:cs typeface="Source Sans Pro"/>
                        <a:sym typeface="Source Sans Pro"/>
                      </a:endParaRPr>
                    </a:p>
                  </a:txBody>
                  <a:tcPr marL="91425" marR="91425" marT="0" marB="0" anchor="ctr">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600">
                          <a:solidFill>
                            <a:schemeClr val="dk1"/>
                          </a:solidFill>
                          <a:latin typeface="Source Sans Pro"/>
                          <a:ea typeface="Source Sans Pro"/>
                          <a:cs typeface="Source Sans Pro"/>
                          <a:sym typeface="Source Sans Pro"/>
                        </a:rPr>
                        <a:t>January</a:t>
                      </a:r>
                      <a:endParaRPr sz="1600">
                        <a:solidFill>
                          <a:schemeClr val="dk1"/>
                        </a:solidFill>
                        <a:latin typeface="Source Sans Pro"/>
                        <a:ea typeface="Source Sans Pro"/>
                        <a:cs typeface="Source Sans Pro"/>
                        <a:sym typeface="Source Sans Pr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600">
                          <a:solidFill>
                            <a:schemeClr val="dk1"/>
                          </a:solidFill>
                          <a:latin typeface="Source Sans Pro"/>
                          <a:ea typeface="Source Sans Pro"/>
                          <a:cs typeface="Source Sans Pro"/>
                          <a:sym typeface="Source Sans Pro"/>
                        </a:rPr>
                        <a:t>February</a:t>
                      </a:r>
                      <a:endParaRPr sz="1600">
                        <a:solidFill>
                          <a:schemeClr val="dk1"/>
                        </a:solidFill>
                        <a:latin typeface="Source Sans Pro"/>
                        <a:ea typeface="Source Sans Pro"/>
                        <a:cs typeface="Source Sans Pro"/>
                        <a:sym typeface="Source Sans Pr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600">
                          <a:solidFill>
                            <a:schemeClr val="dk1"/>
                          </a:solidFill>
                          <a:latin typeface="Source Sans Pro"/>
                          <a:ea typeface="Source Sans Pro"/>
                          <a:cs typeface="Source Sans Pro"/>
                          <a:sym typeface="Source Sans Pro"/>
                        </a:rPr>
                        <a:t>March</a:t>
                      </a:r>
                      <a:endParaRPr sz="1600">
                        <a:solidFill>
                          <a:schemeClr val="dk1"/>
                        </a:solidFill>
                        <a:latin typeface="Source Sans Pro"/>
                        <a:ea typeface="Source Sans Pro"/>
                        <a:cs typeface="Source Sans Pro"/>
                        <a:sym typeface="Source Sans Pr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600">
                          <a:solidFill>
                            <a:schemeClr val="dk1"/>
                          </a:solidFill>
                          <a:latin typeface="Source Sans Pro"/>
                          <a:ea typeface="Source Sans Pro"/>
                          <a:cs typeface="Source Sans Pro"/>
                          <a:sym typeface="Source Sans Pro"/>
                        </a:rPr>
                        <a:t>April</a:t>
                      </a:r>
                      <a:endParaRPr sz="1600">
                        <a:solidFill>
                          <a:schemeClr val="dk1"/>
                        </a:solidFill>
                        <a:latin typeface="Source Sans Pro"/>
                        <a:ea typeface="Source Sans Pro"/>
                        <a:cs typeface="Source Sans Pro"/>
                        <a:sym typeface="Source Sans Pr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600">
                          <a:solidFill>
                            <a:schemeClr val="dk1"/>
                          </a:solidFill>
                          <a:latin typeface="Source Sans Pro"/>
                          <a:ea typeface="Source Sans Pro"/>
                          <a:cs typeface="Source Sans Pro"/>
                          <a:sym typeface="Source Sans Pro"/>
                        </a:rPr>
                        <a:t>May</a:t>
                      </a:r>
                      <a:endParaRPr sz="1600">
                        <a:solidFill>
                          <a:schemeClr val="dk1"/>
                        </a:solidFill>
                        <a:latin typeface="Source Sans Pro"/>
                        <a:ea typeface="Source Sans Pro"/>
                        <a:cs typeface="Source Sans Pro"/>
                        <a:sym typeface="Source Sans Pr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44700">
                <a:tc>
                  <a:txBody>
                    <a:bodyPr/>
                    <a:lstStyle/>
                    <a:p>
                      <a:pPr marL="0" lvl="0" indent="0" algn="ctr" rtl="0">
                        <a:spcBef>
                          <a:spcPts val="0"/>
                        </a:spcBef>
                        <a:spcAft>
                          <a:spcPts val="0"/>
                        </a:spcAft>
                        <a:buNone/>
                      </a:pPr>
                      <a:r>
                        <a:rPr lang="en" sz="2200" b="1">
                          <a:solidFill>
                            <a:schemeClr val="dk1"/>
                          </a:solidFill>
                          <a:latin typeface="Space Grotesk"/>
                          <a:ea typeface="Space Grotesk"/>
                          <a:cs typeface="Space Grotesk"/>
                          <a:sym typeface="Space Grotesk"/>
                        </a:rPr>
                        <a:t>PHASE 1</a:t>
                      </a:r>
                      <a:endParaRPr sz="2200" b="1">
                        <a:solidFill>
                          <a:schemeClr val="dk1"/>
                        </a:solidFill>
                        <a:latin typeface="Space Grotesk"/>
                        <a:ea typeface="Space Grotesk"/>
                        <a:cs typeface="Space Grotesk"/>
                        <a:sym typeface="Space Grotesk"/>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1600">
                        <a:solidFill>
                          <a:schemeClr val="dk1"/>
                        </a:solidFill>
                        <a:latin typeface="Source Sans Pro"/>
                        <a:ea typeface="Source Sans Pro"/>
                        <a:cs typeface="Source Sans Pro"/>
                        <a:sym typeface="Source Sans Pr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1600">
                        <a:solidFill>
                          <a:schemeClr val="dk1"/>
                        </a:solidFill>
                        <a:latin typeface="Source Sans Pro"/>
                        <a:ea typeface="Source Sans Pro"/>
                        <a:cs typeface="Source Sans Pro"/>
                        <a:sym typeface="Source Sans Pr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1600">
                        <a:solidFill>
                          <a:schemeClr val="dk1"/>
                        </a:solidFill>
                        <a:latin typeface="Source Sans Pro"/>
                        <a:ea typeface="Source Sans Pro"/>
                        <a:cs typeface="Source Sans Pro"/>
                        <a:sym typeface="Source Sans Pr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1600">
                        <a:solidFill>
                          <a:schemeClr val="dk1"/>
                        </a:solidFill>
                        <a:latin typeface="Source Sans Pro"/>
                        <a:ea typeface="Source Sans Pro"/>
                        <a:cs typeface="Source Sans Pro"/>
                        <a:sym typeface="Source Sans Pr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600">
                        <a:solidFill>
                          <a:schemeClr val="dk1"/>
                        </a:solidFill>
                        <a:latin typeface="Source Sans Pro"/>
                        <a:ea typeface="Source Sans Pro"/>
                        <a:cs typeface="Source Sans Pro"/>
                        <a:sym typeface="Source Sans Pr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44700">
                <a:tc>
                  <a:txBody>
                    <a:bodyPr/>
                    <a:lstStyle/>
                    <a:p>
                      <a:pPr marL="0" lvl="0" indent="0" algn="ctr" rtl="0">
                        <a:spcBef>
                          <a:spcPts val="0"/>
                        </a:spcBef>
                        <a:spcAft>
                          <a:spcPts val="0"/>
                        </a:spcAft>
                        <a:buNone/>
                      </a:pPr>
                      <a:r>
                        <a:rPr lang="en" sz="2200" b="1">
                          <a:solidFill>
                            <a:schemeClr val="dk1"/>
                          </a:solidFill>
                          <a:latin typeface="Space Grotesk"/>
                          <a:ea typeface="Space Grotesk"/>
                          <a:cs typeface="Space Grotesk"/>
                          <a:sym typeface="Space Grotesk"/>
                        </a:rPr>
                        <a:t>TASK 1</a:t>
                      </a:r>
                      <a:endParaRPr sz="2200" b="1">
                        <a:solidFill>
                          <a:schemeClr val="dk1"/>
                        </a:solidFill>
                        <a:latin typeface="Space Grotesk"/>
                        <a:ea typeface="Space Grotesk"/>
                        <a:cs typeface="Space Grotesk"/>
                        <a:sym typeface="Space Grotesk"/>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1600">
                        <a:solidFill>
                          <a:schemeClr val="dk1"/>
                        </a:solidFill>
                        <a:latin typeface="Source Sans Pro"/>
                        <a:ea typeface="Source Sans Pro"/>
                        <a:cs typeface="Source Sans Pro"/>
                        <a:sym typeface="Source Sans Pr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1600">
                        <a:solidFill>
                          <a:schemeClr val="dk1"/>
                        </a:solidFill>
                        <a:latin typeface="Source Sans Pro"/>
                        <a:ea typeface="Source Sans Pro"/>
                        <a:cs typeface="Source Sans Pro"/>
                        <a:sym typeface="Source Sans Pr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1600">
                        <a:solidFill>
                          <a:schemeClr val="dk1"/>
                        </a:solidFill>
                        <a:latin typeface="Source Sans Pro"/>
                        <a:ea typeface="Source Sans Pro"/>
                        <a:cs typeface="Source Sans Pro"/>
                        <a:sym typeface="Source Sans Pr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600">
                        <a:solidFill>
                          <a:schemeClr val="dk1"/>
                        </a:solidFill>
                        <a:latin typeface="Source Sans Pro"/>
                        <a:ea typeface="Source Sans Pro"/>
                        <a:cs typeface="Source Sans Pro"/>
                        <a:sym typeface="Source Sans Pr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600">
                        <a:solidFill>
                          <a:schemeClr val="dk1"/>
                        </a:solidFill>
                        <a:latin typeface="Source Sans Pro"/>
                        <a:ea typeface="Source Sans Pro"/>
                        <a:cs typeface="Source Sans Pro"/>
                        <a:sym typeface="Source Sans Pr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44700">
                <a:tc>
                  <a:txBody>
                    <a:bodyPr/>
                    <a:lstStyle/>
                    <a:p>
                      <a:pPr marL="0" lvl="0" indent="0" algn="ctr" rtl="0">
                        <a:spcBef>
                          <a:spcPts val="0"/>
                        </a:spcBef>
                        <a:spcAft>
                          <a:spcPts val="0"/>
                        </a:spcAft>
                        <a:buNone/>
                      </a:pPr>
                      <a:r>
                        <a:rPr lang="en" sz="2200" b="1">
                          <a:solidFill>
                            <a:schemeClr val="dk1"/>
                          </a:solidFill>
                          <a:latin typeface="Space Grotesk"/>
                          <a:ea typeface="Space Grotesk"/>
                          <a:cs typeface="Space Grotesk"/>
                          <a:sym typeface="Space Grotesk"/>
                        </a:rPr>
                        <a:t>TASK 2</a:t>
                      </a:r>
                      <a:endParaRPr sz="2200" b="1">
                        <a:solidFill>
                          <a:schemeClr val="dk1"/>
                        </a:solidFill>
                        <a:latin typeface="Space Grotesk"/>
                        <a:ea typeface="Space Grotesk"/>
                        <a:cs typeface="Space Grotesk"/>
                        <a:sym typeface="Space Grotesk"/>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1600">
                        <a:solidFill>
                          <a:schemeClr val="dk1"/>
                        </a:solidFill>
                        <a:latin typeface="Source Sans Pro"/>
                        <a:ea typeface="Source Sans Pro"/>
                        <a:cs typeface="Source Sans Pro"/>
                        <a:sym typeface="Source Sans Pr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600">
                        <a:solidFill>
                          <a:schemeClr val="dk1"/>
                        </a:solidFill>
                        <a:latin typeface="Source Sans Pro"/>
                        <a:ea typeface="Source Sans Pro"/>
                        <a:cs typeface="Source Sans Pro"/>
                        <a:sym typeface="Source Sans Pr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600">
                        <a:solidFill>
                          <a:schemeClr val="dk1"/>
                        </a:solidFill>
                        <a:latin typeface="Source Sans Pro"/>
                        <a:ea typeface="Source Sans Pro"/>
                        <a:cs typeface="Source Sans Pro"/>
                        <a:sym typeface="Source Sans Pr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1600">
                        <a:solidFill>
                          <a:schemeClr val="dk1"/>
                        </a:solidFill>
                        <a:latin typeface="Source Sans Pro"/>
                        <a:ea typeface="Source Sans Pro"/>
                        <a:cs typeface="Source Sans Pro"/>
                        <a:sym typeface="Source Sans Pr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600">
                        <a:solidFill>
                          <a:schemeClr val="dk1"/>
                        </a:solidFill>
                        <a:latin typeface="Source Sans Pro"/>
                        <a:ea typeface="Source Sans Pro"/>
                        <a:cs typeface="Source Sans Pro"/>
                        <a:sym typeface="Source Sans Pr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44700">
                <a:tc>
                  <a:txBody>
                    <a:bodyPr/>
                    <a:lstStyle/>
                    <a:p>
                      <a:pPr marL="0" lvl="0" indent="0" algn="ctr" rtl="0">
                        <a:spcBef>
                          <a:spcPts val="0"/>
                        </a:spcBef>
                        <a:spcAft>
                          <a:spcPts val="0"/>
                        </a:spcAft>
                        <a:buNone/>
                      </a:pPr>
                      <a:r>
                        <a:rPr lang="en" sz="2200" b="1">
                          <a:solidFill>
                            <a:schemeClr val="dk1"/>
                          </a:solidFill>
                          <a:latin typeface="Space Grotesk"/>
                          <a:ea typeface="Space Grotesk"/>
                          <a:cs typeface="Space Grotesk"/>
                          <a:sym typeface="Space Grotesk"/>
                        </a:rPr>
                        <a:t>PHASE 2</a:t>
                      </a:r>
                      <a:endParaRPr sz="2200" b="1">
                        <a:solidFill>
                          <a:schemeClr val="dk1"/>
                        </a:solidFill>
                        <a:latin typeface="Space Grotesk"/>
                        <a:ea typeface="Space Grotesk"/>
                        <a:cs typeface="Space Grotesk"/>
                        <a:sym typeface="Space Grotesk"/>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1600">
                        <a:solidFill>
                          <a:schemeClr val="dk1"/>
                        </a:solidFill>
                        <a:latin typeface="Source Sans Pro"/>
                        <a:ea typeface="Source Sans Pro"/>
                        <a:cs typeface="Source Sans Pro"/>
                        <a:sym typeface="Source Sans Pr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600">
                        <a:solidFill>
                          <a:schemeClr val="dk1"/>
                        </a:solidFill>
                        <a:latin typeface="Source Sans Pro"/>
                        <a:ea typeface="Source Sans Pro"/>
                        <a:cs typeface="Source Sans Pro"/>
                        <a:sym typeface="Source Sans Pr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600">
                        <a:solidFill>
                          <a:schemeClr val="dk1"/>
                        </a:solidFill>
                        <a:latin typeface="Source Sans Pro"/>
                        <a:ea typeface="Source Sans Pro"/>
                        <a:cs typeface="Source Sans Pro"/>
                        <a:sym typeface="Source Sans Pr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1600">
                        <a:solidFill>
                          <a:schemeClr val="dk1"/>
                        </a:solidFill>
                        <a:latin typeface="Source Sans Pro"/>
                        <a:ea typeface="Source Sans Pro"/>
                        <a:cs typeface="Source Sans Pro"/>
                        <a:sym typeface="Source Sans Pr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1600">
                        <a:solidFill>
                          <a:schemeClr val="dk1"/>
                        </a:solidFill>
                        <a:latin typeface="Source Sans Pro"/>
                        <a:ea typeface="Source Sans Pro"/>
                        <a:cs typeface="Source Sans Pro"/>
                        <a:sym typeface="Source Sans Pr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extLst>
                  <a:ext uri="{0D108BD9-81ED-4DB2-BD59-A6C34878D82A}">
                    <a16:rowId xmlns:a16="http://schemas.microsoft.com/office/drawing/2014/main" val="10004"/>
                  </a:ext>
                </a:extLst>
              </a:tr>
              <a:tr h="444700">
                <a:tc>
                  <a:txBody>
                    <a:bodyPr/>
                    <a:lstStyle/>
                    <a:p>
                      <a:pPr marL="0" lvl="0" indent="0" algn="ctr" rtl="0">
                        <a:spcBef>
                          <a:spcPts val="0"/>
                        </a:spcBef>
                        <a:spcAft>
                          <a:spcPts val="0"/>
                        </a:spcAft>
                        <a:buNone/>
                      </a:pPr>
                      <a:r>
                        <a:rPr lang="en" sz="2200" b="1">
                          <a:solidFill>
                            <a:schemeClr val="dk1"/>
                          </a:solidFill>
                          <a:latin typeface="Space Grotesk"/>
                          <a:ea typeface="Space Grotesk"/>
                          <a:cs typeface="Space Grotesk"/>
                          <a:sym typeface="Space Grotesk"/>
                        </a:rPr>
                        <a:t>TASK 1</a:t>
                      </a:r>
                      <a:endParaRPr sz="2200" b="1">
                        <a:solidFill>
                          <a:schemeClr val="dk1"/>
                        </a:solidFill>
                        <a:latin typeface="Space Grotesk"/>
                        <a:ea typeface="Space Grotesk"/>
                        <a:cs typeface="Space Grotesk"/>
                        <a:sym typeface="Space Grotesk"/>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600">
                        <a:solidFill>
                          <a:schemeClr val="dk1"/>
                        </a:solidFill>
                        <a:latin typeface="Source Sans Pro"/>
                        <a:ea typeface="Source Sans Pro"/>
                        <a:cs typeface="Source Sans Pro"/>
                        <a:sym typeface="Source Sans Pr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600">
                        <a:solidFill>
                          <a:schemeClr val="dk1"/>
                        </a:solidFill>
                        <a:latin typeface="Source Sans Pro"/>
                        <a:ea typeface="Source Sans Pro"/>
                        <a:cs typeface="Source Sans Pro"/>
                        <a:sym typeface="Source Sans Pr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600">
                        <a:solidFill>
                          <a:schemeClr val="dk1"/>
                        </a:solidFill>
                        <a:latin typeface="Source Sans Pro"/>
                        <a:ea typeface="Source Sans Pro"/>
                        <a:cs typeface="Source Sans Pro"/>
                        <a:sym typeface="Source Sans Pr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600">
                        <a:solidFill>
                          <a:schemeClr val="dk1"/>
                        </a:solidFill>
                        <a:latin typeface="Source Sans Pro"/>
                        <a:ea typeface="Source Sans Pro"/>
                        <a:cs typeface="Source Sans Pro"/>
                        <a:sym typeface="Source Sans Pr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600">
                        <a:solidFill>
                          <a:schemeClr val="dk1"/>
                        </a:solidFill>
                        <a:latin typeface="Source Sans Pro"/>
                        <a:ea typeface="Source Sans Pro"/>
                        <a:cs typeface="Source Sans Pro"/>
                        <a:sym typeface="Source Sans Pr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444700">
                <a:tc>
                  <a:txBody>
                    <a:bodyPr/>
                    <a:lstStyle/>
                    <a:p>
                      <a:pPr marL="0" lvl="0" indent="0" algn="ctr" rtl="0">
                        <a:spcBef>
                          <a:spcPts val="0"/>
                        </a:spcBef>
                        <a:spcAft>
                          <a:spcPts val="0"/>
                        </a:spcAft>
                        <a:buNone/>
                      </a:pPr>
                      <a:r>
                        <a:rPr lang="en" sz="2200" b="1">
                          <a:solidFill>
                            <a:schemeClr val="dk1"/>
                          </a:solidFill>
                          <a:latin typeface="Space Grotesk"/>
                          <a:ea typeface="Space Grotesk"/>
                          <a:cs typeface="Space Grotesk"/>
                          <a:sym typeface="Space Grotesk"/>
                        </a:rPr>
                        <a:t>TASK 2</a:t>
                      </a:r>
                      <a:endParaRPr sz="2200" b="1">
                        <a:solidFill>
                          <a:schemeClr val="dk1"/>
                        </a:solidFill>
                        <a:latin typeface="Space Grotesk"/>
                        <a:ea typeface="Space Grotesk"/>
                        <a:cs typeface="Space Grotesk"/>
                        <a:sym typeface="Space Grotesk"/>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600">
                        <a:solidFill>
                          <a:schemeClr val="dk1"/>
                        </a:solidFill>
                        <a:latin typeface="Source Sans Pro"/>
                        <a:ea typeface="Source Sans Pro"/>
                        <a:cs typeface="Source Sans Pro"/>
                        <a:sym typeface="Source Sans Pr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600">
                        <a:solidFill>
                          <a:schemeClr val="dk1"/>
                        </a:solidFill>
                        <a:latin typeface="Source Sans Pro"/>
                        <a:ea typeface="Source Sans Pro"/>
                        <a:cs typeface="Source Sans Pro"/>
                        <a:sym typeface="Source Sans Pr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600">
                        <a:solidFill>
                          <a:schemeClr val="dk1"/>
                        </a:solidFill>
                        <a:latin typeface="Source Sans Pro"/>
                        <a:ea typeface="Source Sans Pro"/>
                        <a:cs typeface="Source Sans Pro"/>
                        <a:sym typeface="Source Sans Pr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600">
                        <a:solidFill>
                          <a:schemeClr val="dk1"/>
                        </a:solidFill>
                        <a:latin typeface="Source Sans Pro"/>
                        <a:ea typeface="Source Sans Pro"/>
                        <a:cs typeface="Source Sans Pro"/>
                        <a:sym typeface="Source Sans Pr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600">
                        <a:solidFill>
                          <a:schemeClr val="dk1"/>
                        </a:solidFill>
                        <a:latin typeface="Source Sans Pro"/>
                        <a:ea typeface="Source Sans Pro"/>
                        <a:cs typeface="Source Sans Pro"/>
                        <a:sym typeface="Source Sans Pr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grpSp>
        <p:nvGrpSpPr>
          <p:cNvPr id="1721" name="Google Shape;1721;p37"/>
          <p:cNvGrpSpPr/>
          <p:nvPr/>
        </p:nvGrpSpPr>
        <p:grpSpPr>
          <a:xfrm>
            <a:off x="721986" y="1495663"/>
            <a:ext cx="1770303" cy="338455"/>
            <a:chOff x="6856163" y="863804"/>
            <a:chExt cx="2083200" cy="350658"/>
          </a:xfrm>
        </p:grpSpPr>
        <p:cxnSp>
          <p:nvCxnSpPr>
            <p:cNvPr id="1722" name="Google Shape;1722;p37"/>
            <p:cNvCxnSpPr/>
            <p:nvPr/>
          </p:nvCxnSpPr>
          <p:spPr>
            <a:xfrm>
              <a:off x="6856163" y="863804"/>
              <a:ext cx="2083200" cy="0"/>
            </a:xfrm>
            <a:prstGeom prst="straightConnector1">
              <a:avLst/>
            </a:prstGeom>
            <a:noFill/>
            <a:ln w="19050" cap="flat" cmpd="sng">
              <a:solidFill>
                <a:schemeClr val="dk1"/>
              </a:solidFill>
              <a:prstDash val="dot"/>
              <a:round/>
              <a:headEnd type="none" w="med" len="med"/>
              <a:tailEnd type="none" w="med" len="med"/>
            </a:ln>
          </p:spPr>
        </p:cxnSp>
        <p:cxnSp>
          <p:nvCxnSpPr>
            <p:cNvPr id="1723" name="Google Shape;1723;p37"/>
            <p:cNvCxnSpPr/>
            <p:nvPr/>
          </p:nvCxnSpPr>
          <p:spPr>
            <a:xfrm>
              <a:off x="6856163" y="1039133"/>
              <a:ext cx="2083200" cy="0"/>
            </a:xfrm>
            <a:prstGeom prst="straightConnector1">
              <a:avLst/>
            </a:prstGeom>
            <a:noFill/>
            <a:ln w="19050" cap="flat" cmpd="sng">
              <a:solidFill>
                <a:schemeClr val="dk1"/>
              </a:solidFill>
              <a:prstDash val="dot"/>
              <a:round/>
              <a:headEnd type="none" w="med" len="med"/>
              <a:tailEnd type="none" w="med" len="med"/>
            </a:ln>
          </p:spPr>
        </p:cxnSp>
        <p:cxnSp>
          <p:nvCxnSpPr>
            <p:cNvPr id="1724" name="Google Shape;1724;p37"/>
            <p:cNvCxnSpPr/>
            <p:nvPr/>
          </p:nvCxnSpPr>
          <p:spPr>
            <a:xfrm>
              <a:off x="6856163" y="1214463"/>
              <a:ext cx="2083200" cy="0"/>
            </a:xfrm>
            <a:prstGeom prst="straightConnector1">
              <a:avLst/>
            </a:prstGeom>
            <a:noFill/>
            <a:ln w="19050" cap="flat" cmpd="sng">
              <a:solidFill>
                <a:schemeClr val="dk1"/>
              </a:solidFill>
              <a:prstDash val="dot"/>
              <a:round/>
              <a:headEnd type="none" w="med" len="med"/>
              <a:tailEnd type="none" w="med" len="med"/>
            </a:ln>
          </p:spPr>
        </p:cxnSp>
      </p:grpSp>
      <p:grpSp>
        <p:nvGrpSpPr>
          <p:cNvPr id="1725" name="Google Shape;1725;p37"/>
          <p:cNvGrpSpPr/>
          <p:nvPr/>
        </p:nvGrpSpPr>
        <p:grpSpPr>
          <a:xfrm>
            <a:off x="7503214" y="706981"/>
            <a:ext cx="1023225" cy="291050"/>
            <a:chOff x="7503214" y="706981"/>
            <a:chExt cx="1023225" cy="291050"/>
          </a:xfrm>
        </p:grpSpPr>
        <p:sp>
          <p:nvSpPr>
            <p:cNvPr id="1726" name="Google Shape;1726;p37"/>
            <p:cNvSpPr/>
            <p:nvPr/>
          </p:nvSpPr>
          <p:spPr>
            <a:xfrm rot="5400000">
              <a:off x="8235001" y="706593"/>
              <a:ext cx="291050" cy="291825"/>
            </a:xfrm>
            <a:custGeom>
              <a:avLst/>
              <a:gdLst/>
              <a:ahLst/>
              <a:cxnLst/>
              <a:rect l="l" t="t" r="r" b="b"/>
              <a:pathLst>
                <a:path w="11642" h="11673" extrusionOk="0">
                  <a:moveTo>
                    <a:pt x="3283" y="0"/>
                  </a:moveTo>
                  <a:lnTo>
                    <a:pt x="0" y="3283"/>
                  </a:lnTo>
                  <a:lnTo>
                    <a:pt x="2554" y="5836"/>
                  </a:lnTo>
                  <a:lnTo>
                    <a:pt x="0" y="8389"/>
                  </a:lnTo>
                  <a:lnTo>
                    <a:pt x="3283" y="11672"/>
                  </a:lnTo>
                  <a:lnTo>
                    <a:pt x="5836" y="9119"/>
                  </a:lnTo>
                  <a:lnTo>
                    <a:pt x="8359" y="11672"/>
                  </a:lnTo>
                  <a:lnTo>
                    <a:pt x="11642" y="8389"/>
                  </a:lnTo>
                  <a:lnTo>
                    <a:pt x="9089" y="5836"/>
                  </a:lnTo>
                  <a:lnTo>
                    <a:pt x="11642" y="3283"/>
                  </a:lnTo>
                  <a:lnTo>
                    <a:pt x="8359" y="0"/>
                  </a:lnTo>
                  <a:lnTo>
                    <a:pt x="5836" y="2554"/>
                  </a:lnTo>
                  <a:lnTo>
                    <a:pt x="3283" y="0"/>
                  </a:ln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7"/>
            <p:cNvSpPr/>
            <p:nvPr/>
          </p:nvSpPr>
          <p:spPr>
            <a:xfrm rot="5400000">
              <a:off x="7869301" y="706593"/>
              <a:ext cx="291050" cy="291825"/>
            </a:xfrm>
            <a:custGeom>
              <a:avLst/>
              <a:gdLst/>
              <a:ahLst/>
              <a:cxnLst/>
              <a:rect l="l" t="t" r="r" b="b"/>
              <a:pathLst>
                <a:path w="11642" h="11673" extrusionOk="0">
                  <a:moveTo>
                    <a:pt x="3283" y="0"/>
                  </a:moveTo>
                  <a:lnTo>
                    <a:pt x="0" y="3283"/>
                  </a:lnTo>
                  <a:lnTo>
                    <a:pt x="2554" y="5836"/>
                  </a:lnTo>
                  <a:lnTo>
                    <a:pt x="0" y="8389"/>
                  </a:lnTo>
                  <a:lnTo>
                    <a:pt x="3283" y="11672"/>
                  </a:lnTo>
                  <a:lnTo>
                    <a:pt x="5836" y="9119"/>
                  </a:lnTo>
                  <a:lnTo>
                    <a:pt x="8359" y="11672"/>
                  </a:lnTo>
                  <a:lnTo>
                    <a:pt x="11642" y="8389"/>
                  </a:lnTo>
                  <a:lnTo>
                    <a:pt x="9089" y="5836"/>
                  </a:lnTo>
                  <a:lnTo>
                    <a:pt x="11642" y="3283"/>
                  </a:lnTo>
                  <a:lnTo>
                    <a:pt x="8359" y="0"/>
                  </a:lnTo>
                  <a:lnTo>
                    <a:pt x="5836" y="2554"/>
                  </a:lnTo>
                  <a:lnTo>
                    <a:pt x="3283" y="0"/>
                  </a:ln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7"/>
            <p:cNvSpPr/>
            <p:nvPr/>
          </p:nvSpPr>
          <p:spPr>
            <a:xfrm rot="5400000">
              <a:off x="7503601" y="706593"/>
              <a:ext cx="291050" cy="291825"/>
            </a:xfrm>
            <a:custGeom>
              <a:avLst/>
              <a:gdLst/>
              <a:ahLst/>
              <a:cxnLst/>
              <a:rect l="l" t="t" r="r" b="b"/>
              <a:pathLst>
                <a:path w="11642" h="11673" extrusionOk="0">
                  <a:moveTo>
                    <a:pt x="3283" y="0"/>
                  </a:moveTo>
                  <a:lnTo>
                    <a:pt x="0" y="3283"/>
                  </a:lnTo>
                  <a:lnTo>
                    <a:pt x="2554" y="5836"/>
                  </a:lnTo>
                  <a:lnTo>
                    <a:pt x="0" y="8389"/>
                  </a:lnTo>
                  <a:lnTo>
                    <a:pt x="3283" y="11672"/>
                  </a:lnTo>
                  <a:lnTo>
                    <a:pt x="5836" y="9119"/>
                  </a:lnTo>
                  <a:lnTo>
                    <a:pt x="8359" y="11672"/>
                  </a:lnTo>
                  <a:lnTo>
                    <a:pt x="11642" y="8389"/>
                  </a:lnTo>
                  <a:lnTo>
                    <a:pt x="9089" y="5836"/>
                  </a:lnTo>
                  <a:lnTo>
                    <a:pt x="11642" y="3283"/>
                  </a:lnTo>
                  <a:lnTo>
                    <a:pt x="8359" y="0"/>
                  </a:lnTo>
                  <a:lnTo>
                    <a:pt x="5836" y="2554"/>
                  </a:lnTo>
                  <a:lnTo>
                    <a:pt x="3283" y="0"/>
                  </a:ln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grpSp>
        <p:nvGrpSpPr>
          <p:cNvPr id="1733" name="Google Shape;1733;p38"/>
          <p:cNvGrpSpPr/>
          <p:nvPr/>
        </p:nvGrpSpPr>
        <p:grpSpPr>
          <a:xfrm>
            <a:off x="722058" y="1495600"/>
            <a:ext cx="7699594" cy="3112847"/>
            <a:chOff x="495045" y="1057250"/>
            <a:chExt cx="7699594" cy="3112847"/>
          </a:xfrm>
        </p:grpSpPr>
        <p:sp>
          <p:nvSpPr>
            <p:cNvPr id="1734" name="Google Shape;1734;p38"/>
            <p:cNvSpPr/>
            <p:nvPr/>
          </p:nvSpPr>
          <p:spPr>
            <a:xfrm>
              <a:off x="495045" y="1057250"/>
              <a:ext cx="7699594" cy="3112847"/>
            </a:xfrm>
            <a:custGeom>
              <a:avLst/>
              <a:gdLst/>
              <a:ahLst/>
              <a:cxnLst/>
              <a:rect l="l" t="t" r="r" b="b"/>
              <a:pathLst>
                <a:path w="99972" h="49424" extrusionOk="0">
                  <a:moveTo>
                    <a:pt x="0" y="1"/>
                  </a:moveTo>
                  <a:lnTo>
                    <a:pt x="0" y="49424"/>
                  </a:lnTo>
                  <a:lnTo>
                    <a:pt x="99972" y="49424"/>
                  </a:lnTo>
                  <a:lnTo>
                    <a:pt x="99972" y="1"/>
                  </a:lnTo>
                  <a:close/>
                </a:path>
              </a:pathLst>
            </a:custGeom>
            <a:solidFill>
              <a:schemeClr val="l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5" name="Google Shape;1735;p38"/>
            <p:cNvGrpSpPr/>
            <p:nvPr/>
          </p:nvGrpSpPr>
          <p:grpSpPr>
            <a:xfrm flipH="1">
              <a:off x="559172" y="1122848"/>
              <a:ext cx="560767" cy="139276"/>
              <a:chOff x="4771000" y="1122848"/>
              <a:chExt cx="560767" cy="139276"/>
            </a:xfrm>
          </p:grpSpPr>
          <p:grpSp>
            <p:nvGrpSpPr>
              <p:cNvPr id="1736" name="Google Shape;1736;p38"/>
              <p:cNvGrpSpPr/>
              <p:nvPr/>
            </p:nvGrpSpPr>
            <p:grpSpPr>
              <a:xfrm>
                <a:off x="5192567" y="1122848"/>
                <a:ext cx="139200" cy="139200"/>
                <a:chOff x="5192567" y="1122848"/>
                <a:chExt cx="139200" cy="139200"/>
              </a:xfrm>
            </p:grpSpPr>
            <p:sp>
              <p:nvSpPr>
                <p:cNvPr id="1737" name="Google Shape;1737;p38"/>
                <p:cNvSpPr/>
                <p:nvPr/>
              </p:nvSpPr>
              <p:spPr>
                <a:xfrm>
                  <a:off x="5192567" y="1122848"/>
                  <a:ext cx="139200" cy="1392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8"/>
                <p:cNvSpPr/>
                <p:nvPr/>
              </p:nvSpPr>
              <p:spPr>
                <a:xfrm rot="5400000">
                  <a:off x="5234842" y="1164441"/>
                  <a:ext cx="54682" cy="54682"/>
                </a:xfrm>
                <a:custGeom>
                  <a:avLst/>
                  <a:gdLst/>
                  <a:ahLst/>
                  <a:cxnLst/>
                  <a:rect l="l" t="t" r="r" b="b"/>
                  <a:pathLst>
                    <a:path w="1825" h="1825" fill="none" extrusionOk="0">
                      <a:moveTo>
                        <a:pt x="1824" y="0"/>
                      </a:moveTo>
                      <a:lnTo>
                        <a:pt x="1"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8"/>
                <p:cNvSpPr/>
                <p:nvPr/>
              </p:nvSpPr>
              <p:spPr>
                <a:xfrm rot="5400000">
                  <a:off x="5234842" y="1164441"/>
                  <a:ext cx="54682" cy="54682"/>
                </a:xfrm>
                <a:custGeom>
                  <a:avLst/>
                  <a:gdLst/>
                  <a:ahLst/>
                  <a:cxnLst/>
                  <a:rect l="l" t="t" r="r" b="b"/>
                  <a:pathLst>
                    <a:path w="1825" h="1825" fill="none" extrusionOk="0">
                      <a:moveTo>
                        <a:pt x="1" y="0"/>
                      </a:moveTo>
                      <a:lnTo>
                        <a:pt x="1824"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0" name="Google Shape;1740;p38"/>
              <p:cNvGrpSpPr/>
              <p:nvPr/>
            </p:nvGrpSpPr>
            <p:grpSpPr>
              <a:xfrm>
                <a:off x="4771000" y="1122849"/>
                <a:ext cx="139200" cy="139200"/>
                <a:chOff x="5192500" y="1122925"/>
                <a:chExt cx="139200" cy="139200"/>
              </a:xfrm>
            </p:grpSpPr>
            <p:sp>
              <p:nvSpPr>
                <p:cNvPr id="1741" name="Google Shape;1741;p38"/>
                <p:cNvSpPr/>
                <p:nvPr/>
              </p:nvSpPr>
              <p:spPr>
                <a:xfrm>
                  <a:off x="5192500" y="1122925"/>
                  <a:ext cx="139200" cy="1392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8"/>
                <p:cNvSpPr/>
                <p:nvPr/>
              </p:nvSpPr>
              <p:spPr>
                <a:xfrm rot="2700000">
                  <a:off x="5234299" y="1164701"/>
                  <a:ext cx="54684" cy="54684"/>
                </a:xfrm>
                <a:custGeom>
                  <a:avLst/>
                  <a:gdLst/>
                  <a:ahLst/>
                  <a:cxnLst/>
                  <a:rect l="l" t="t" r="r" b="b"/>
                  <a:pathLst>
                    <a:path w="1825" h="1825" fill="none" extrusionOk="0">
                      <a:moveTo>
                        <a:pt x="1824" y="0"/>
                      </a:moveTo>
                      <a:lnTo>
                        <a:pt x="1"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3" name="Google Shape;1743;p38"/>
              <p:cNvGrpSpPr/>
              <p:nvPr/>
            </p:nvGrpSpPr>
            <p:grpSpPr>
              <a:xfrm>
                <a:off x="4981783" y="1122924"/>
                <a:ext cx="139200" cy="139200"/>
                <a:chOff x="4981783" y="1122924"/>
                <a:chExt cx="139200" cy="139200"/>
              </a:xfrm>
            </p:grpSpPr>
            <p:sp>
              <p:nvSpPr>
                <p:cNvPr id="1744" name="Google Shape;1744;p38"/>
                <p:cNvSpPr/>
                <p:nvPr/>
              </p:nvSpPr>
              <p:spPr>
                <a:xfrm>
                  <a:off x="4981783" y="1122924"/>
                  <a:ext cx="139200" cy="1392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8"/>
                <p:cNvSpPr/>
                <p:nvPr/>
              </p:nvSpPr>
              <p:spPr>
                <a:xfrm>
                  <a:off x="5026333" y="1167474"/>
                  <a:ext cx="50100" cy="5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746" name="Google Shape;1746;p38"/>
          <p:cNvGrpSpPr/>
          <p:nvPr/>
        </p:nvGrpSpPr>
        <p:grpSpPr>
          <a:xfrm>
            <a:off x="3706575" y="1730524"/>
            <a:ext cx="1731000" cy="2643000"/>
            <a:chOff x="3706575" y="1730524"/>
            <a:chExt cx="1731000" cy="2643000"/>
          </a:xfrm>
        </p:grpSpPr>
        <p:sp>
          <p:nvSpPr>
            <p:cNvPr id="1747" name="Google Shape;1747;p38"/>
            <p:cNvSpPr/>
            <p:nvPr/>
          </p:nvSpPr>
          <p:spPr>
            <a:xfrm>
              <a:off x="3706575" y="1730524"/>
              <a:ext cx="1731000" cy="2643000"/>
            </a:xfrm>
            <a:prstGeom prst="roundRect">
              <a:avLst>
                <a:gd name="adj" fmla="val 4677"/>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8" name="Google Shape;1748;p38"/>
            <p:cNvGrpSpPr/>
            <p:nvPr/>
          </p:nvGrpSpPr>
          <p:grpSpPr>
            <a:xfrm>
              <a:off x="4363472" y="1816811"/>
              <a:ext cx="417053" cy="2470426"/>
              <a:chOff x="2648725" y="1048599"/>
              <a:chExt cx="517500" cy="3065425"/>
            </a:xfrm>
          </p:grpSpPr>
          <p:sp>
            <p:nvSpPr>
              <p:cNvPr id="1749" name="Google Shape;1749;p38"/>
              <p:cNvSpPr/>
              <p:nvPr/>
            </p:nvSpPr>
            <p:spPr>
              <a:xfrm>
                <a:off x="2648725" y="4007224"/>
                <a:ext cx="517500" cy="106800"/>
              </a:xfrm>
              <a:prstGeom prst="roundRect">
                <a:avLst>
                  <a:gd name="adj" fmla="val 4677"/>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8"/>
              <p:cNvSpPr/>
              <p:nvPr/>
            </p:nvSpPr>
            <p:spPr>
              <a:xfrm>
                <a:off x="2852575" y="1048599"/>
                <a:ext cx="109800" cy="1068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1" name="Google Shape;1751;p38"/>
            <p:cNvSpPr/>
            <p:nvPr/>
          </p:nvSpPr>
          <p:spPr>
            <a:xfrm>
              <a:off x="3801850" y="1991974"/>
              <a:ext cx="1540200" cy="2120100"/>
            </a:xfrm>
            <a:prstGeom prst="roundRect">
              <a:avLst>
                <a:gd name="adj" fmla="val 4677"/>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2" name="Google Shape;1752;p38"/>
          <p:cNvSpPr/>
          <p:nvPr/>
        </p:nvSpPr>
        <p:spPr>
          <a:xfrm>
            <a:off x="2783881" y="3222004"/>
            <a:ext cx="807300" cy="8073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8"/>
          <p:cNvSpPr/>
          <p:nvPr/>
        </p:nvSpPr>
        <p:spPr>
          <a:xfrm>
            <a:off x="5552819" y="3222011"/>
            <a:ext cx="807300" cy="8073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8"/>
          <p:cNvSpPr/>
          <p:nvPr/>
        </p:nvSpPr>
        <p:spPr>
          <a:xfrm>
            <a:off x="2783881" y="2071679"/>
            <a:ext cx="807300" cy="8073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8"/>
          <p:cNvSpPr/>
          <p:nvPr/>
        </p:nvSpPr>
        <p:spPr>
          <a:xfrm>
            <a:off x="5552819" y="2071679"/>
            <a:ext cx="807300" cy="8073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8"/>
          <p:cNvSpPr txBox="1">
            <a:spLocks noGrp="1"/>
          </p:cNvSpPr>
          <p:nvPr>
            <p:ph type="title"/>
          </p:nvPr>
        </p:nvSpPr>
        <p:spPr>
          <a:xfrm>
            <a:off x="617550" y="556400"/>
            <a:ext cx="63255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METHODOLOGY</a:t>
            </a:r>
            <a:endParaRPr>
              <a:solidFill>
                <a:schemeClr val="dk1"/>
              </a:solidFill>
            </a:endParaRPr>
          </a:p>
        </p:txBody>
      </p:sp>
      <p:sp>
        <p:nvSpPr>
          <p:cNvPr id="1757" name="Google Shape;1757;p38"/>
          <p:cNvSpPr txBox="1">
            <a:spLocks noGrp="1"/>
          </p:cNvSpPr>
          <p:nvPr>
            <p:ph type="subTitle" idx="4294967295"/>
          </p:nvPr>
        </p:nvSpPr>
        <p:spPr>
          <a:xfrm flipH="1">
            <a:off x="830400" y="2056535"/>
            <a:ext cx="1953300" cy="371400"/>
          </a:xfrm>
          <a:prstGeom prst="rect">
            <a:avLst/>
          </a:prstGeom>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200" b="1">
                <a:latin typeface="Space Grotesk"/>
                <a:ea typeface="Space Grotesk"/>
                <a:cs typeface="Space Grotesk"/>
                <a:sym typeface="Space Grotesk"/>
              </a:rPr>
              <a:t>RESEARCH</a:t>
            </a:r>
            <a:endParaRPr sz="2200" b="1">
              <a:latin typeface="Space Grotesk"/>
              <a:ea typeface="Space Grotesk"/>
              <a:cs typeface="Space Grotesk"/>
              <a:sym typeface="Space Grotesk"/>
            </a:endParaRPr>
          </a:p>
        </p:txBody>
      </p:sp>
      <p:sp>
        <p:nvSpPr>
          <p:cNvPr id="1758" name="Google Shape;1758;p38"/>
          <p:cNvSpPr txBox="1">
            <a:spLocks noGrp="1"/>
          </p:cNvSpPr>
          <p:nvPr>
            <p:ph type="subTitle" idx="4294967295"/>
          </p:nvPr>
        </p:nvSpPr>
        <p:spPr>
          <a:xfrm flipH="1">
            <a:off x="830400" y="2427935"/>
            <a:ext cx="1953300" cy="466200"/>
          </a:xfrm>
          <a:prstGeom prst="rect">
            <a:avLst/>
          </a:prstGeom>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t>Mercury is the smallest planet</a:t>
            </a:r>
            <a:endParaRPr sz="1600"/>
          </a:p>
        </p:txBody>
      </p:sp>
      <p:sp>
        <p:nvSpPr>
          <p:cNvPr id="1759" name="Google Shape;1759;p38"/>
          <p:cNvSpPr txBox="1">
            <a:spLocks noGrp="1"/>
          </p:cNvSpPr>
          <p:nvPr>
            <p:ph type="title" idx="4294967295"/>
          </p:nvPr>
        </p:nvSpPr>
        <p:spPr>
          <a:xfrm flipH="1">
            <a:off x="2832931" y="2250479"/>
            <a:ext cx="709200" cy="44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01</a:t>
            </a:r>
            <a:endParaRPr sz="3000" dirty="0"/>
          </a:p>
        </p:txBody>
      </p:sp>
      <p:sp>
        <p:nvSpPr>
          <p:cNvPr id="1760" name="Google Shape;1760;p38"/>
          <p:cNvSpPr txBox="1">
            <a:spLocks noGrp="1"/>
          </p:cNvSpPr>
          <p:nvPr>
            <p:ph type="subTitle" idx="4294967295"/>
          </p:nvPr>
        </p:nvSpPr>
        <p:spPr>
          <a:xfrm flipH="1">
            <a:off x="830325" y="3206860"/>
            <a:ext cx="1953300" cy="371400"/>
          </a:xfrm>
          <a:prstGeom prst="rect">
            <a:avLst/>
          </a:prstGeom>
          <a:noFill/>
        </p:spPr>
        <p:txBody>
          <a:bodyPr spcFirstLastPara="1" wrap="square" lIns="91425" tIns="91425" rIns="91425" bIns="91425" anchor="ctr" anchorCtr="0">
            <a:noAutofit/>
          </a:bodyPr>
          <a:lstStyle/>
          <a:p>
            <a:pPr marL="0" lvl="0" indent="0" algn="r" rtl="0">
              <a:spcBef>
                <a:spcPts val="0"/>
              </a:spcBef>
              <a:spcAft>
                <a:spcPts val="0"/>
              </a:spcAft>
              <a:buNone/>
            </a:pPr>
            <a:r>
              <a:rPr lang="en" sz="2200" b="1">
                <a:latin typeface="Space Grotesk"/>
                <a:ea typeface="Space Grotesk"/>
                <a:cs typeface="Space Grotesk"/>
                <a:sym typeface="Space Grotesk"/>
              </a:rPr>
              <a:t>DATA STUDY</a:t>
            </a:r>
            <a:endParaRPr sz="2200" b="1">
              <a:latin typeface="Space Grotesk"/>
              <a:ea typeface="Space Grotesk"/>
              <a:cs typeface="Space Grotesk"/>
              <a:sym typeface="Space Grotesk"/>
            </a:endParaRPr>
          </a:p>
        </p:txBody>
      </p:sp>
      <p:sp>
        <p:nvSpPr>
          <p:cNvPr id="1761" name="Google Shape;1761;p38"/>
          <p:cNvSpPr txBox="1">
            <a:spLocks noGrp="1"/>
          </p:cNvSpPr>
          <p:nvPr>
            <p:ph type="subTitle" idx="4294967295"/>
          </p:nvPr>
        </p:nvSpPr>
        <p:spPr>
          <a:xfrm flipH="1">
            <a:off x="830325" y="3578260"/>
            <a:ext cx="1953300" cy="466200"/>
          </a:xfrm>
          <a:prstGeom prst="rect">
            <a:avLst/>
          </a:prstGeom>
          <a:noFill/>
        </p:spPr>
        <p:txBody>
          <a:bodyPr spcFirstLastPara="1" wrap="square" lIns="91425" tIns="91425" rIns="91425" bIns="91425" anchor="ctr" anchorCtr="0">
            <a:noAutofit/>
          </a:bodyPr>
          <a:lstStyle/>
          <a:p>
            <a:pPr marL="0" lvl="0" indent="0" algn="r" rtl="0">
              <a:spcBef>
                <a:spcPts val="0"/>
              </a:spcBef>
              <a:spcAft>
                <a:spcPts val="0"/>
              </a:spcAft>
              <a:buNone/>
            </a:pPr>
            <a:r>
              <a:rPr lang="en"/>
              <a:t>Despite being red, Mars is a cold place</a:t>
            </a:r>
            <a:endParaRPr/>
          </a:p>
        </p:txBody>
      </p:sp>
      <p:sp>
        <p:nvSpPr>
          <p:cNvPr id="1762" name="Google Shape;1762;p38"/>
          <p:cNvSpPr txBox="1">
            <a:spLocks noGrp="1"/>
          </p:cNvSpPr>
          <p:nvPr>
            <p:ph type="title" idx="4294967295"/>
          </p:nvPr>
        </p:nvSpPr>
        <p:spPr>
          <a:xfrm flipH="1">
            <a:off x="2832931" y="3400811"/>
            <a:ext cx="709200" cy="4497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sz="3000"/>
              <a:t>02</a:t>
            </a:r>
            <a:endParaRPr sz="3000"/>
          </a:p>
        </p:txBody>
      </p:sp>
      <p:sp>
        <p:nvSpPr>
          <p:cNvPr id="1763" name="Google Shape;1763;p38"/>
          <p:cNvSpPr txBox="1">
            <a:spLocks noGrp="1"/>
          </p:cNvSpPr>
          <p:nvPr>
            <p:ph type="title" idx="4294967295"/>
          </p:nvPr>
        </p:nvSpPr>
        <p:spPr>
          <a:xfrm flipH="1">
            <a:off x="5601869" y="2250479"/>
            <a:ext cx="709200" cy="44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03</a:t>
            </a:r>
            <a:endParaRPr sz="3000"/>
          </a:p>
        </p:txBody>
      </p:sp>
      <p:sp>
        <p:nvSpPr>
          <p:cNvPr id="1764" name="Google Shape;1764;p38"/>
          <p:cNvSpPr txBox="1">
            <a:spLocks noGrp="1"/>
          </p:cNvSpPr>
          <p:nvPr>
            <p:ph type="title" idx="4294967295"/>
          </p:nvPr>
        </p:nvSpPr>
        <p:spPr>
          <a:xfrm flipH="1">
            <a:off x="5601869" y="3400811"/>
            <a:ext cx="709200" cy="44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04</a:t>
            </a:r>
            <a:endParaRPr sz="3000"/>
          </a:p>
        </p:txBody>
      </p:sp>
      <p:sp>
        <p:nvSpPr>
          <p:cNvPr id="1765" name="Google Shape;1765;p38"/>
          <p:cNvSpPr txBox="1">
            <a:spLocks noGrp="1"/>
          </p:cNvSpPr>
          <p:nvPr>
            <p:ph type="subTitle" idx="4294967295"/>
          </p:nvPr>
        </p:nvSpPr>
        <p:spPr>
          <a:xfrm flipH="1">
            <a:off x="6360300" y="2056535"/>
            <a:ext cx="1953300"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200" b="1">
                <a:latin typeface="Space Grotesk"/>
                <a:ea typeface="Space Grotesk"/>
                <a:cs typeface="Space Grotesk"/>
                <a:sym typeface="Space Grotesk"/>
              </a:rPr>
              <a:t>ANALYSIS</a:t>
            </a:r>
            <a:endParaRPr sz="2200" b="1">
              <a:latin typeface="Space Grotesk"/>
              <a:ea typeface="Space Grotesk"/>
              <a:cs typeface="Space Grotesk"/>
              <a:sym typeface="Space Grotesk"/>
            </a:endParaRPr>
          </a:p>
        </p:txBody>
      </p:sp>
      <p:sp>
        <p:nvSpPr>
          <p:cNvPr id="1766" name="Google Shape;1766;p38"/>
          <p:cNvSpPr txBox="1">
            <a:spLocks noGrp="1"/>
          </p:cNvSpPr>
          <p:nvPr>
            <p:ph type="subTitle" idx="4294967295"/>
          </p:nvPr>
        </p:nvSpPr>
        <p:spPr>
          <a:xfrm flipH="1">
            <a:off x="6360300" y="2427926"/>
            <a:ext cx="1953300" cy="4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Jupiter is the biggest planet of them all</a:t>
            </a:r>
            <a:endParaRPr/>
          </a:p>
        </p:txBody>
      </p:sp>
      <p:sp>
        <p:nvSpPr>
          <p:cNvPr id="1767" name="Google Shape;1767;p38"/>
          <p:cNvSpPr txBox="1">
            <a:spLocks noGrp="1"/>
          </p:cNvSpPr>
          <p:nvPr>
            <p:ph type="subTitle" idx="4294967295"/>
          </p:nvPr>
        </p:nvSpPr>
        <p:spPr>
          <a:xfrm flipH="1">
            <a:off x="6360300" y="3206860"/>
            <a:ext cx="1953300"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200" b="1">
                <a:latin typeface="Space Grotesk"/>
                <a:ea typeface="Space Grotesk"/>
                <a:cs typeface="Space Grotesk"/>
                <a:sym typeface="Space Grotesk"/>
              </a:rPr>
              <a:t>COMPARISON</a:t>
            </a:r>
            <a:endParaRPr sz="2200" b="1">
              <a:latin typeface="Space Grotesk"/>
              <a:ea typeface="Space Grotesk"/>
              <a:cs typeface="Space Grotesk"/>
              <a:sym typeface="Space Grotesk"/>
            </a:endParaRPr>
          </a:p>
        </p:txBody>
      </p:sp>
      <p:sp>
        <p:nvSpPr>
          <p:cNvPr id="1768" name="Google Shape;1768;p38"/>
          <p:cNvSpPr txBox="1">
            <a:spLocks noGrp="1"/>
          </p:cNvSpPr>
          <p:nvPr>
            <p:ph type="subTitle" idx="4294967295"/>
          </p:nvPr>
        </p:nvSpPr>
        <p:spPr>
          <a:xfrm flipH="1">
            <a:off x="6360300" y="3578260"/>
            <a:ext cx="1953300" cy="4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Venus has extremely high temperatures</a:t>
            </a:r>
            <a:endParaRPr/>
          </a:p>
        </p:txBody>
      </p:sp>
      <p:sp>
        <p:nvSpPr>
          <p:cNvPr id="1769" name="Google Shape;1769;p38"/>
          <p:cNvSpPr/>
          <p:nvPr/>
        </p:nvSpPr>
        <p:spPr>
          <a:xfrm>
            <a:off x="3974369" y="2217634"/>
            <a:ext cx="515400" cy="5154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8"/>
          <p:cNvSpPr/>
          <p:nvPr/>
        </p:nvSpPr>
        <p:spPr>
          <a:xfrm>
            <a:off x="4654231" y="2217634"/>
            <a:ext cx="515400" cy="5154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8"/>
          <p:cNvSpPr/>
          <p:nvPr/>
        </p:nvSpPr>
        <p:spPr>
          <a:xfrm>
            <a:off x="3974369" y="3367966"/>
            <a:ext cx="515400" cy="5154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8"/>
          <p:cNvSpPr/>
          <p:nvPr/>
        </p:nvSpPr>
        <p:spPr>
          <a:xfrm>
            <a:off x="4654231" y="3367966"/>
            <a:ext cx="515400" cy="5154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73" name="Google Shape;1773;p38"/>
          <p:cNvGrpSpPr/>
          <p:nvPr/>
        </p:nvGrpSpPr>
        <p:grpSpPr>
          <a:xfrm>
            <a:off x="4736126" y="2305250"/>
            <a:ext cx="351610" cy="340168"/>
            <a:chOff x="3270550" y="832575"/>
            <a:chExt cx="499375" cy="483125"/>
          </a:xfrm>
        </p:grpSpPr>
        <p:sp>
          <p:nvSpPr>
            <p:cNvPr id="1774" name="Google Shape;1774;p38"/>
            <p:cNvSpPr/>
            <p:nvPr/>
          </p:nvSpPr>
          <p:spPr>
            <a:xfrm>
              <a:off x="3270550" y="865975"/>
              <a:ext cx="463725" cy="449725"/>
            </a:xfrm>
            <a:custGeom>
              <a:avLst/>
              <a:gdLst/>
              <a:ahLst/>
              <a:cxnLst/>
              <a:rect l="l" t="t" r="r" b="b"/>
              <a:pathLst>
                <a:path w="18549" h="17989" extrusionOk="0">
                  <a:moveTo>
                    <a:pt x="4823" y="1361"/>
                  </a:moveTo>
                  <a:lnTo>
                    <a:pt x="9177" y="8619"/>
                  </a:lnTo>
                  <a:cubicBezTo>
                    <a:pt x="9237" y="8716"/>
                    <a:pt x="9325" y="8794"/>
                    <a:pt x="9427" y="8843"/>
                  </a:cubicBezTo>
                  <a:lnTo>
                    <a:pt x="17136" y="12345"/>
                  </a:lnTo>
                  <a:cubicBezTo>
                    <a:pt x="15653" y="15102"/>
                    <a:pt x="12779" y="16856"/>
                    <a:pt x="9663" y="16856"/>
                  </a:cubicBezTo>
                  <a:cubicBezTo>
                    <a:pt x="4958" y="16856"/>
                    <a:pt x="1133" y="13031"/>
                    <a:pt x="1133" y="8326"/>
                  </a:cubicBezTo>
                  <a:cubicBezTo>
                    <a:pt x="1133" y="5573"/>
                    <a:pt x="2534" y="2952"/>
                    <a:pt x="4823" y="1361"/>
                  </a:cubicBezTo>
                  <a:close/>
                  <a:moveTo>
                    <a:pt x="5005" y="0"/>
                  </a:moveTo>
                  <a:cubicBezTo>
                    <a:pt x="4907" y="0"/>
                    <a:pt x="4807" y="26"/>
                    <a:pt x="4717" y="80"/>
                  </a:cubicBezTo>
                  <a:cubicBezTo>
                    <a:pt x="3313" y="926"/>
                    <a:pt x="2141" y="2106"/>
                    <a:pt x="1311" y="3516"/>
                  </a:cubicBezTo>
                  <a:cubicBezTo>
                    <a:pt x="453" y="4975"/>
                    <a:pt x="1" y="6636"/>
                    <a:pt x="1" y="8326"/>
                  </a:cubicBezTo>
                  <a:cubicBezTo>
                    <a:pt x="1" y="10896"/>
                    <a:pt x="1009" y="13321"/>
                    <a:pt x="2839" y="15150"/>
                  </a:cubicBezTo>
                  <a:cubicBezTo>
                    <a:pt x="4669" y="16980"/>
                    <a:pt x="7093" y="17989"/>
                    <a:pt x="9663" y="17989"/>
                  </a:cubicBezTo>
                  <a:cubicBezTo>
                    <a:pt x="13410" y="17989"/>
                    <a:pt x="16846" y="15757"/>
                    <a:pt x="18419" y="12306"/>
                  </a:cubicBezTo>
                  <a:cubicBezTo>
                    <a:pt x="18549" y="12022"/>
                    <a:pt x="18422" y="11687"/>
                    <a:pt x="18138" y="11557"/>
                  </a:cubicBezTo>
                  <a:lnTo>
                    <a:pt x="10058" y="7886"/>
                  </a:lnTo>
                  <a:lnTo>
                    <a:pt x="5493" y="277"/>
                  </a:lnTo>
                  <a:cubicBezTo>
                    <a:pt x="5387" y="99"/>
                    <a:pt x="5198" y="0"/>
                    <a:pt x="50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75" name="Google Shape;1775;p38"/>
            <p:cNvSpPr/>
            <p:nvPr/>
          </p:nvSpPr>
          <p:spPr>
            <a:xfrm>
              <a:off x="3562600" y="876075"/>
              <a:ext cx="207325" cy="241775"/>
            </a:xfrm>
            <a:custGeom>
              <a:avLst/>
              <a:gdLst/>
              <a:ahLst/>
              <a:cxnLst/>
              <a:rect l="l" t="t" r="r" b="b"/>
              <a:pathLst>
                <a:path w="8293" h="9671" extrusionOk="0">
                  <a:moveTo>
                    <a:pt x="4204" y="1437"/>
                  </a:moveTo>
                  <a:cubicBezTo>
                    <a:pt x="5680" y="2826"/>
                    <a:pt x="6517" y="4764"/>
                    <a:pt x="6511" y="6790"/>
                  </a:cubicBezTo>
                  <a:cubicBezTo>
                    <a:pt x="6511" y="7300"/>
                    <a:pt x="6459" y="7811"/>
                    <a:pt x="6354" y="8309"/>
                  </a:cubicBezTo>
                  <a:lnTo>
                    <a:pt x="1468" y="6090"/>
                  </a:lnTo>
                  <a:lnTo>
                    <a:pt x="4204" y="1437"/>
                  </a:lnTo>
                  <a:close/>
                  <a:moveTo>
                    <a:pt x="4060" y="1"/>
                  </a:moveTo>
                  <a:cubicBezTo>
                    <a:pt x="3867" y="1"/>
                    <a:pt x="3677" y="99"/>
                    <a:pt x="3570" y="280"/>
                  </a:cubicBezTo>
                  <a:lnTo>
                    <a:pt x="173" y="6056"/>
                  </a:lnTo>
                  <a:cubicBezTo>
                    <a:pt x="1" y="6346"/>
                    <a:pt x="119" y="6721"/>
                    <a:pt x="427" y="6860"/>
                  </a:cubicBezTo>
                  <a:lnTo>
                    <a:pt x="6499" y="9622"/>
                  </a:lnTo>
                  <a:cubicBezTo>
                    <a:pt x="6574" y="9656"/>
                    <a:pt x="6653" y="9671"/>
                    <a:pt x="6734" y="9671"/>
                  </a:cubicBezTo>
                  <a:cubicBezTo>
                    <a:pt x="6982" y="9671"/>
                    <a:pt x="7202" y="9508"/>
                    <a:pt x="7275" y="9269"/>
                  </a:cubicBezTo>
                  <a:cubicBezTo>
                    <a:pt x="8292" y="5921"/>
                    <a:pt x="7157" y="2291"/>
                    <a:pt x="4409" y="123"/>
                  </a:cubicBezTo>
                  <a:cubicBezTo>
                    <a:pt x="4305" y="40"/>
                    <a:pt x="4182" y="1"/>
                    <a:pt x="40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76" name="Google Shape;1776;p38"/>
            <p:cNvSpPr/>
            <p:nvPr/>
          </p:nvSpPr>
          <p:spPr>
            <a:xfrm>
              <a:off x="3443500" y="832575"/>
              <a:ext cx="187300" cy="173625"/>
            </a:xfrm>
            <a:custGeom>
              <a:avLst/>
              <a:gdLst/>
              <a:ahLst/>
              <a:cxnLst/>
              <a:rect l="l" t="t" r="r" b="b"/>
              <a:pathLst>
                <a:path w="7492" h="6945" extrusionOk="0">
                  <a:moveTo>
                    <a:pt x="3877" y="1133"/>
                  </a:moveTo>
                  <a:cubicBezTo>
                    <a:pt x="4588" y="1133"/>
                    <a:pt x="5300" y="1235"/>
                    <a:pt x="5991" y="1440"/>
                  </a:cubicBezTo>
                  <a:lnTo>
                    <a:pt x="3735" y="5269"/>
                  </a:lnTo>
                  <a:lnTo>
                    <a:pt x="1492" y="1528"/>
                  </a:lnTo>
                  <a:cubicBezTo>
                    <a:pt x="2264" y="1265"/>
                    <a:pt x="3070" y="1133"/>
                    <a:pt x="3877" y="1133"/>
                  </a:cubicBezTo>
                  <a:close/>
                  <a:moveTo>
                    <a:pt x="3877" y="0"/>
                  </a:moveTo>
                  <a:cubicBezTo>
                    <a:pt x="2702" y="0"/>
                    <a:pt x="1528" y="243"/>
                    <a:pt x="432" y="728"/>
                  </a:cubicBezTo>
                  <a:cubicBezTo>
                    <a:pt x="121" y="867"/>
                    <a:pt x="0" y="1244"/>
                    <a:pt x="175" y="1537"/>
                  </a:cubicBezTo>
                  <a:lnTo>
                    <a:pt x="3255" y="6670"/>
                  </a:lnTo>
                  <a:cubicBezTo>
                    <a:pt x="3358" y="6839"/>
                    <a:pt x="3542" y="6945"/>
                    <a:pt x="3741" y="6945"/>
                  </a:cubicBezTo>
                  <a:lnTo>
                    <a:pt x="3744" y="6945"/>
                  </a:lnTo>
                  <a:cubicBezTo>
                    <a:pt x="3943" y="6945"/>
                    <a:pt x="4128" y="6839"/>
                    <a:pt x="4230" y="6667"/>
                  </a:cubicBezTo>
                  <a:lnTo>
                    <a:pt x="7313" y="1419"/>
                  </a:lnTo>
                  <a:cubicBezTo>
                    <a:pt x="7491" y="1120"/>
                    <a:pt x="7358" y="737"/>
                    <a:pt x="7038" y="607"/>
                  </a:cubicBezTo>
                  <a:cubicBezTo>
                    <a:pt x="6023" y="202"/>
                    <a:pt x="4950" y="0"/>
                    <a:pt x="3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777" name="Google Shape;1777;p38"/>
          <p:cNvGrpSpPr/>
          <p:nvPr/>
        </p:nvGrpSpPr>
        <p:grpSpPr>
          <a:xfrm>
            <a:off x="4054259" y="2305259"/>
            <a:ext cx="355641" cy="340151"/>
            <a:chOff x="5049750" y="832600"/>
            <a:chExt cx="505100" cy="483100"/>
          </a:xfrm>
        </p:grpSpPr>
        <p:sp>
          <p:nvSpPr>
            <p:cNvPr id="1778" name="Google Shape;1778;p38"/>
            <p:cNvSpPr/>
            <p:nvPr/>
          </p:nvSpPr>
          <p:spPr>
            <a:xfrm>
              <a:off x="5049750" y="832600"/>
              <a:ext cx="505100" cy="483100"/>
            </a:xfrm>
            <a:custGeom>
              <a:avLst/>
              <a:gdLst/>
              <a:ahLst/>
              <a:cxnLst/>
              <a:rect l="l" t="t" r="r" b="b"/>
              <a:pathLst>
                <a:path w="20204" h="19324" extrusionOk="0">
                  <a:moveTo>
                    <a:pt x="12136" y="1129"/>
                  </a:moveTo>
                  <a:cubicBezTo>
                    <a:pt x="13730" y="1129"/>
                    <a:pt x="15325" y="1737"/>
                    <a:pt x="16538" y="2952"/>
                  </a:cubicBezTo>
                  <a:cubicBezTo>
                    <a:pt x="18969" y="5383"/>
                    <a:pt x="18969" y="9323"/>
                    <a:pt x="16538" y="11757"/>
                  </a:cubicBezTo>
                  <a:cubicBezTo>
                    <a:pt x="15341" y="12950"/>
                    <a:pt x="13747" y="13579"/>
                    <a:pt x="12129" y="13579"/>
                  </a:cubicBezTo>
                  <a:cubicBezTo>
                    <a:pt x="11233" y="13579"/>
                    <a:pt x="10329" y="13386"/>
                    <a:pt x="9482" y="12989"/>
                  </a:cubicBezTo>
                  <a:cubicBezTo>
                    <a:pt x="9461" y="12980"/>
                    <a:pt x="9440" y="12968"/>
                    <a:pt x="9419" y="12959"/>
                  </a:cubicBezTo>
                  <a:cubicBezTo>
                    <a:pt x="8794" y="12657"/>
                    <a:pt x="8223" y="12249"/>
                    <a:pt x="7734" y="11757"/>
                  </a:cubicBezTo>
                  <a:cubicBezTo>
                    <a:pt x="5306" y="9329"/>
                    <a:pt x="5306" y="5380"/>
                    <a:pt x="7734" y="2952"/>
                  </a:cubicBezTo>
                  <a:cubicBezTo>
                    <a:pt x="8948" y="1737"/>
                    <a:pt x="10542" y="1129"/>
                    <a:pt x="12136" y="1129"/>
                  </a:cubicBezTo>
                  <a:close/>
                  <a:moveTo>
                    <a:pt x="5871" y="11216"/>
                  </a:moveTo>
                  <a:cubicBezTo>
                    <a:pt x="6475" y="12195"/>
                    <a:pt x="7296" y="13016"/>
                    <a:pt x="8271" y="13620"/>
                  </a:cubicBezTo>
                  <a:lnTo>
                    <a:pt x="7734" y="14160"/>
                  </a:lnTo>
                  <a:cubicBezTo>
                    <a:pt x="7622" y="14271"/>
                    <a:pt x="7477" y="14326"/>
                    <a:pt x="7332" y="14326"/>
                  </a:cubicBezTo>
                  <a:cubicBezTo>
                    <a:pt x="7188" y="14326"/>
                    <a:pt x="7044" y="14271"/>
                    <a:pt x="6934" y="14160"/>
                  </a:cubicBezTo>
                  <a:lnTo>
                    <a:pt x="5330" y="12557"/>
                  </a:lnTo>
                  <a:cubicBezTo>
                    <a:pt x="5110" y="12337"/>
                    <a:pt x="5110" y="11977"/>
                    <a:pt x="5330" y="11757"/>
                  </a:cubicBezTo>
                  <a:lnTo>
                    <a:pt x="5871" y="11216"/>
                  </a:lnTo>
                  <a:close/>
                  <a:moveTo>
                    <a:pt x="4932" y="13762"/>
                  </a:moveTo>
                  <a:lnTo>
                    <a:pt x="5732" y="14562"/>
                  </a:lnTo>
                  <a:lnTo>
                    <a:pt x="4932" y="15362"/>
                  </a:lnTo>
                  <a:lnTo>
                    <a:pt x="4131" y="14562"/>
                  </a:lnTo>
                  <a:lnTo>
                    <a:pt x="4932" y="13762"/>
                  </a:lnTo>
                  <a:close/>
                  <a:moveTo>
                    <a:pt x="3328" y="15362"/>
                  </a:moveTo>
                  <a:lnTo>
                    <a:pt x="4128" y="16162"/>
                  </a:lnTo>
                  <a:lnTo>
                    <a:pt x="2268" y="18025"/>
                  </a:lnTo>
                  <a:cubicBezTo>
                    <a:pt x="2157" y="18135"/>
                    <a:pt x="2013" y="18190"/>
                    <a:pt x="1868" y="18190"/>
                  </a:cubicBezTo>
                  <a:cubicBezTo>
                    <a:pt x="1723" y="18190"/>
                    <a:pt x="1577" y="18134"/>
                    <a:pt x="1465" y="18022"/>
                  </a:cubicBezTo>
                  <a:cubicBezTo>
                    <a:pt x="1245" y="17802"/>
                    <a:pt x="1245" y="17443"/>
                    <a:pt x="1465" y="17222"/>
                  </a:cubicBezTo>
                  <a:lnTo>
                    <a:pt x="3328" y="15362"/>
                  </a:lnTo>
                  <a:close/>
                  <a:moveTo>
                    <a:pt x="12135" y="1"/>
                  </a:moveTo>
                  <a:cubicBezTo>
                    <a:pt x="10250" y="1"/>
                    <a:pt x="8365" y="718"/>
                    <a:pt x="6931" y="2152"/>
                  </a:cubicBezTo>
                  <a:cubicBezTo>
                    <a:pt x="4769" y="4311"/>
                    <a:pt x="4237" y="7493"/>
                    <a:pt x="5330" y="10157"/>
                  </a:cubicBezTo>
                  <a:lnTo>
                    <a:pt x="4527" y="10957"/>
                  </a:lnTo>
                  <a:cubicBezTo>
                    <a:pt x="4020" y="11467"/>
                    <a:pt x="3887" y="12240"/>
                    <a:pt x="4198" y="12892"/>
                  </a:cubicBezTo>
                  <a:lnTo>
                    <a:pt x="665" y="16422"/>
                  </a:lnTo>
                  <a:cubicBezTo>
                    <a:pt x="1" y="17086"/>
                    <a:pt x="1" y="18161"/>
                    <a:pt x="665" y="18825"/>
                  </a:cubicBezTo>
                  <a:cubicBezTo>
                    <a:pt x="996" y="19158"/>
                    <a:pt x="1431" y="19324"/>
                    <a:pt x="1865" y="19324"/>
                  </a:cubicBezTo>
                  <a:cubicBezTo>
                    <a:pt x="2300" y="19324"/>
                    <a:pt x="2735" y="19158"/>
                    <a:pt x="3066" y="18825"/>
                  </a:cubicBezTo>
                  <a:lnTo>
                    <a:pt x="6598" y="15293"/>
                  </a:lnTo>
                  <a:cubicBezTo>
                    <a:pt x="6831" y="15403"/>
                    <a:pt x="7081" y="15457"/>
                    <a:pt x="7328" y="15457"/>
                  </a:cubicBezTo>
                  <a:cubicBezTo>
                    <a:pt x="7770" y="15457"/>
                    <a:pt x="8206" y="15286"/>
                    <a:pt x="8531" y="14961"/>
                  </a:cubicBezTo>
                  <a:lnTo>
                    <a:pt x="9331" y="14163"/>
                  </a:lnTo>
                  <a:cubicBezTo>
                    <a:pt x="10241" y="14538"/>
                    <a:pt x="11190" y="14717"/>
                    <a:pt x="12127" y="14717"/>
                  </a:cubicBezTo>
                  <a:cubicBezTo>
                    <a:pt x="14530" y="14717"/>
                    <a:pt x="16858" y="13537"/>
                    <a:pt x="18256" y="11437"/>
                  </a:cubicBezTo>
                  <a:cubicBezTo>
                    <a:pt x="20204" y="8520"/>
                    <a:pt x="19821" y="4631"/>
                    <a:pt x="17342" y="2152"/>
                  </a:cubicBezTo>
                  <a:cubicBezTo>
                    <a:pt x="15906" y="718"/>
                    <a:pt x="14020" y="1"/>
                    <a:pt x="12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79" name="Google Shape;1779;p38"/>
            <p:cNvSpPr/>
            <p:nvPr/>
          </p:nvSpPr>
          <p:spPr>
            <a:xfrm>
              <a:off x="5216725" y="889175"/>
              <a:ext cx="276000" cy="254400"/>
            </a:xfrm>
            <a:custGeom>
              <a:avLst/>
              <a:gdLst/>
              <a:ahLst/>
              <a:cxnLst/>
              <a:rect l="l" t="t" r="r" b="b"/>
              <a:pathLst>
                <a:path w="11040" h="10176" extrusionOk="0">
                  <a:moveTo>
                    <a:pt x="5456" y="1133"/>
                  </a:moveTo>
                  <a:cubicBezTo>
                    <a:pt x="6487" y="1133"/>
                    <a:pt x="7500" y="1535"/>
                    <a:pt x="8259" y="2293"/>
                  </a:cubicBezTo>
                  <a:cubicBezTo>
                    <a:pt x="9802" y="3839"/>
                    <a:pt x="9802" y="6348"/>
                    <a:pt x="8259" y="7897"/>
                  </a:cubicBezTo>
                  <a:cubicBezTo>
                    <a:pt x="7501" y="8653"/>
                    <a:pt x="6489" y="9055"/>
                    <a:pt x="5460" y="9055"/>
                  </a:cubicBezTo>
                  <a:cubicBezTo>
                    <a:pt x="4948" y="9055"/>
                    <a:pt x="4433" y="8956"/>
                    <a:pt x="3941" y="8751"/>
                  </a:cubicBezTo>
                  <a:cubicBezTo>
                    <a:pt x="2462" y="8138"/>
                    <a:pt x="1499" y="6695"/>
                    <a:pt x="1499" y="5095"/>
                  </a:cubicBezTo>
                  <a:cubicBezTo>
                    <a:pt x="1499" y="3491"/>
                    <a:pt x="2462" y="2048"/>
                    <a:pt x="3941" y="1435"/>
                  </a:cubicBezTo>
                  <a:cubicBezTo>
                    <a:pt x="4431" y="1232"/>
                    <a:pt x="4946" y="1133"/>
                    <a:pt x="5456" y="1133"/>
                  </a:cubicBezTo>
                  <a:close/>
                  <a:moveTo>
                    <a:pt x="5468" y="1"/>
                  </a:moveTo>
                  <a:cubicBezTo>
                    <a:pt x="5465" y="1"/>
                    <a:pt x="5461" y="1"/>
                    <a:pt x="5457" y="1"/>
                  </a:cubicBezTo>
                  <a:cubicBezTo>
                    <a:pt x="3029" y="4"/>
                    <a:pt x="943" y="1719"/>
                    <a:pt x="472" y="4098"/>
                  </a:cubicBezTo>
                  <a:cubicBezTo>
                    <a:pt x="1" y="6481"/>
                    <a:pt x="1275" y="8860"/>
                    <a:pt x="3519" y="9787"/>
                  </a:cubicBezTo>
                  <a:cubicBezTo>
                    <a:pt x="4151" y="10049"/>
                    <a:pt x="4811" y="10175"/>
                    <a:pt x="5463" y="10175"/>
                  </a:cubicBezTo>
                  <a:cubicBezTo>
                    <a:pt x="7120" y="10175"/>
                    <a:pt x="8725" y="9362"/>
                    <a:pt x="9693" y="7912"/>
                  </a:cubicBezTo>
                  <a:cubicBezTo>
                    <a:pt x="11040" y="5895"/>
                    <a:pt x="10774" y="3207"/>
                    <a:pt x="9059" y="1492"/>
                  </a:cubicBezTo>
                  <a:cubicBezTo>
                    <a:pt x="8108" y="535"/>
                    <a:pt x="6814" y="1"/>
                    <a:pt x="54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780" name="Google Shape;1780;p38"/>
          <p:cNvGrpSpPr/>
          <p:nvPr/>
        </p:nvGrpSpPr>
        <p:grpSpPr>
          <a:xfrm>
            <a:off x="4741840" y="3455572"/>
            <a:ext cx="340168" cy="340186"/>
            <a:chOff x="1487200" y="2021475"/>
            <a:chExt cx="483125" cy="483150"/>
          </a:xfrm>
        </p:grpSpPr>
        <p:sp>
          <p:nvSpPr>
            <p:cNvPr id="1781" name="Google Shape;1781;p38"/>
            <p:cNvSpPr/>
            <p:nvPr/>
          </p:nvSpPr>
          <p:spPr>
            <a:xfrm>
              <a:off x="1487200" y="2021475"/>
              <a:ext cx="483125" cy="483150"/>
            </a:xfrm>
            <a:custGeom>
              <a:avLst/>
              <a:gdLst/>
              <a:ahLst/>
              <a:cxnLst/>
              <a:rect l="l" t="t" r="r" b="b"/>
              <a:pathLst>
                <a:path w="19325" h="19326" extrusionOk="0">
                  <a:moveTo>
                    <a:pt x="17628" y="1133"/>
                  </a:moveTo>
                  <a:cubicBezTo>
                    <a:pt x="17939" y="1133"/>
                    <a:pt x="18192" y="1386"/>
                    <a:pt x="18192" y="1701"/>
                  </a:cubicBezTo>
                  <a:lnTo>
                    <a:pt x="18192" y="14796"/>
                  </a:lnTo>
                  <a:lnTo>
                    <a:pt x="1132" y="14796"/>
                  </a:lnTo>
                  <a:lnTo>
                    <a:pt x="1132" y="1701"/>
                  </a:lnTo>
                  <a:cubicBezTo>
                    <a:pt x="1132" y="1386"/>
                    <a:pt x="1386" y="1133"/>
                    <a:pt x="1700" y="1133"/>
                  </a:cubicBezTo>
                  <a:close/>
                  <a:moveTo>
                    <a:pt x="18192" y="15928"/>
                  </a:moveTo>
                  <a:lnTo>
                    <a:pt x="18192" y="17628"/>
                  </a:lnTo>
                  <a:cubicBezTo>
                    <a:pt x="18192" y="17939"/>
                    <a:pt x="17939" y="18193"/>
                    <a:pt x="17628" y="18193"/>
                  </a:cubicBezTo>
                  <a:lnTo>
                    <a:pt x="1700" y="18193"/>
                  </a:lnTo>
                  <a:cubicBezTo>
                    <a:pt x="1386" y="18193"/>
                    <a:pt x="1132" y="17939"/>
                    <a:pt x="1132" y="17628"/>
                  </a:cubicBezTo>
                  <a:lnTo>
                    <a:pt x="1132" y="15928"/>
                  </a:lnTo>
                  <a:close/>
                  <a:moveTo>
                    <a:pt x="1700" y="1"/>
                  </a:moveTo>
                  <a:cubicBezTo>
                    <a:pt x="761" y="1"/>
                    <a:pt x="0" y="761"/>
                    <a:pt x="0" y="1701"/>
                  </a:cubicBezTo>
                  <a:lnTo>
                    <a:pt x="0" y="17628"/>
                  </a:lnTo>
                  <a:cubicBezTo>
                    <a:pt x="0" y="18564"/>
                    <a:pt x="761" y="19325"/>
                    <a:pt x="1700" y="19325"/>
                  </a:cubicBezTo>
                  <a:lnTo>
                    <a:pt x="17628" y="19325"/>
                  </a:lnTo>
                  <a:cubicBezTo>
                    <a:pt x="18564" y="19325"/>
                    <a:pt x="19325" y="18564"/>
                    <a:pt x="19325" y="17628"/>
                  </a:cubicBezTo>
                  <a:lnTo>
                    <a:pt x="19325" y="1701"/>
                  </a:lnTo>
                  <a:cubicBezTo>
                    <a:pt x="19325" y="761"/>
                    <a:pt x="18564" y="1"/>
                    <a:pt x="17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82" name="Google Shape;1782;p38"/>
            <p:cNvSpPr/>
            <p:nvPr/>
          </p:nvSpPr>
          <p:spPr>
            <a:xfrm>
              <a:off x="1573100" y="2078100"/>
              <a:ext cx="84875" cy="284000"/>
            </a:xfrm>
            <a:custGeom>
              <a:avLst/>
              <a:gdLst/>
              <a:ahLst/>
              <a:cxnLst/>
              <a:rect l="l" t="t" r="r" b="b"/>
              <a:pathLst>
                <a:path w="3395" h="11360" extrusionOk="0">
                  <a:moveTo>
                    <a:pt x="1697" y="6833"/>
                  </a:moveTo>
                  <a:cubicBezTo>
                    <a:pt x="2201" y="6833"/>
                    <a:pt x="2455" y="7440"/>
                    <a:pt x="2099" y="7799"/>
                  </a:cubicBezTo>
                  <a:cubicBezTo>
                    <a:pt x="1983" y="7914"/>
                    <a:pt x="1841" y="7966"/>
                    <a:pt x="1702" y="7966"/>
                  </a:cubicBezTo>
                  <a:cubicBezTo>
                    <a:pt x="1411" y="7966"/>
                    <a:pt x="1133" y="7739"/>
                    <a:pt x="1133" y="7398"/>
                  </a:cubicBezTo>
                  <a:cubicBezTo>
                    <a:pt x="1133" y="7084"/>
                    <a:pt x="1383" y="6833"/>
                    <a:pt x="1697" y="6833"/>
                  </a:cubicBezTo>
                  <a:close/>
                  <a:moveTo>
                    <a:pt x="1697" y="0"/>
                  </a:moveTo>
                  <a:cubicBezTo>
                    <a:pt x="1383" y="0"/>
                    <a:pt x="1133" y="254"/>
                    <a:pt x="1133" y="568"/>
                  </a:cubicBezTo>
                  <a:lnTo>
                    <a:pt x="1133" y="5798"/>
                  </a:lnTo>
                  <a:cubicBezTo>
                    <a:pt x="453" y="6036"/>
                    <a:pt x="0" y="6679"/>
                    <a:pt x="0" y="7398"/>
                  </a:cubicBezTo>
                  <a:cubicBezTo>
                    <a:pt x="0" y="8116"/>
                    <a:pt x="453" y="8760"/>
                    <a:pt x="1133" y="8998"/>
                  </a:cubicBezTo>
                  <a:lnTo>
                    <a:pt x="1133" y="10795"/>
                  </a:lnTo>
                  <a:cubicBezTo>
                    <a:pt x="1133" y="11109"/>
                    <a:pt x="1383" y="11359"/>
                    <a:pt x="1697" y="11359"/>
                  </a:cubicBezTo>
                  <a:cubicBezTo>
                    <a:pt x="2011" y="11359"/>
                    <a:pt x="2265" y="11109"/>
                    <a:pt x="2265" y="10795"/>
                  </a:cubicBezTo>
                  <a:lnTo>
                    <a:pt x="2265" y="8998"/>
                  </a:lnTo>
                  <a:cubicBezTo>
                    <a:pt x="2941" y="8760"/>
                    <a:pt x="3394" y="8116"/>
                    <a:pt x="3394" y="7398"/>
                  </a:cubicBezTo>
                  <a:cubicBezTo>
                    <a:pt x="3394" y="6679"/>
                    <a:pt x="2941" y="6036"/>
                    <a:pt x="2265" y="5798"/>
                  </a:cubicBezTo>
                  <a:lnTo>
                    <a:pt x="2265" y="568"/>
                  </a:lnTo>
                  <a:cubicBezTo>
                    <a:pt x="2265" y="254"/>
                    <a:pt x="2011" y="0"/>
                    <a:pt x="1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83" name="Google Shape;1783;p38"/>
            <p:cNvSpPr/>
            <p:nvPr/>
          </p:nvSpPr>
          <p:spPr>
            <a:xfrm>
              <a:off x="1686325" y="2078100"/>
              <a:ext cx="84875" cy="284000"/>
            </a:xfrm>
            <a:custGeom>
              <a:avLst/>
              <a:gdLst/>
              <a:ahLst/>
              <a:cxnLst/>
              <a:rect l="l" t="t" r="r" b="b"/>
              <a:pathLst>
                <a:path w="3395" h="11360" extrusionOk="0">
                  <a:moveTo>
                    <a:pt x="1697" y="3436"/>
                  </a:moveTo>
                  <a:cubicBezTo>
                    <a:pt x="2011" y="3436"/>
                    <a:pt x="2262" y="3687"/>
                    <a:pt x="2262" y="4001"/>
                  </a:cubicBezTo>
                  <a:cubicBezTo>
                    <a:pt x="2262" y="4315"/>
                    <a:pt x="2011" y="4569"/>
                    <a:pt x="1697" y="4569"/>
                  </a:cubicBezTo>
                  <a:cubicBezTo>
                    <a:pt x="1383" y="4569"/>
                    <a:pt x="1133" y="4315"/>
                    <a:pt x="1133" y="4001"/>
                  </a:cubicBezTo>
                  <a:cubicBezTo>
                    <a:pt x="1133" y="3687"/>
                    <a:pt x="1383" y="3436"/>
                    <a:pt x="1697" y="3436"/>
                  </a:cubicBezTo>
                  <a:close/>
                  <a:moveTo>
                    <a:pt x="1697" y="0"/>
                  </a:moveTo>
                  <a:cubicBezTo>
                    <a:pt x="1383" y="0"/>
                    <a:pt x="1133" y="254"/>
                    <a:pt x="1133" y="568"/>
                  </a:cubicBezTo>
                  <a:lnTo>
                    <a:pt x="1133" y="2401"/>
                  </a:lnTo>
                  <a:cubicBezTo>
                    <a:pt x="453" y="2639"/>
                    <a:pt x="0" y="3282"/>
                    <a:pt x="0" y="4001"/>
                  </a:cubicBezTo>
                  <a:cubicBezTo>
                    <a:pt x="0" y="4720"/>
                    <a:pt x="453" y="5363"/>
                    <a:pt x="1133" y="5601"/>
                  </a:cubicBezTo>
                  <a:lnTo>
                    <a:pt x="1133" y="10795"/>
                  </a:lnTo>
                  <a:cubicBezTo>
                    <a:pt x="1133" y="11109"/>
                    <a:pt x="1383" y="11359"/>
                    <a:pt x="1697" y="11359"/>
                  </a:cubicBezTo>
                  <a:cubicBezTo>
                    <a:pt x="2011" y="11359"/>
                    <a:pt x="2265" y="11109"/>
                    <a:pt x="2265" y="10795"/>
                  </a:cubicBezTo>
                  <a:lnTo>
                    <a:pt x="2265" y="5601"/>
                  </a:lnTo>
                  <a:cubicBezTo>
                    <a:pt x="2941" y="5363"/>
                    <a:pt x="3394" y="4720"/>
                    <a:pt x="3394" y="4001"/>
                  </a:cubicBezTo>
                  <a:cubicBezTo>
                    <a:pt x="3394" y="3282"/>
                    <a:pt x="2941" y="2639"/>
                    <a:pt x="2265" y="2401"/>
                  </a:cubicBezTo>
                  <a:lnTo>
                    <a:pt x="2265" y="568"/>
                  </a:lnTo>
                  <a:cubicBezTo>
                    <a:pt x="2265" y="254"/>
                    <a:pt x="2011" y="0"/>
                    <a:pt x="1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84" name="Google Shape;1784;p38"/>
            <p:cNvSpPr/>
            <p:nvPr/>
          </p:nvSpPr>
          <p:spPr>
            <a:xfrm>
              <a:off x="1799550" y="2078100"/>
              <a:ext cx="84875" cy="284000"/>
            </a:xfrm>
            <a:custGeom>
              <a:avLst/>
              <a:gdLst/>
              <a:ahLst/>
              <a:cxnLst/>
              <a:rect l="l" t="t" r="r" b="b"/>
              <a:pathLst>
                <a:path w="3395" h="11360" extrusionOk="0">
                  <a:moveTo>
                    <a:pt x="1698" y="6833"/>
                  </a:moveTo>
                  <a:cubicBezTo>
                    <a:pt x="2202" y="6833"/>
                    <a:pt x="2455" y="7440"/>
                    <a:pt x="2099" y="7799"/>
                  </a:cubicBezTo>
                  <a:cubicBezTo>
                    <a:pt x="1983" y="7914"/>
                    <a:pt x="1841" y="7966"/>
                    <a:pt x="1703" y="7966"/>
                  </a:cubicBezTo>
                  <a:cubicBezTo>
                    <a:pt x="1411" y="7966"/>
                    <a:pt x="1133" y="7739"/>
                    <a:pt x="1133" y="7398"/>
                  </a:cubicBezTo>
                  <a:cubicBezTo>
                    <a:pt x="1133" y="7084"/>
                    <a:pt x="1384" y="6833"/>
                    <a:pt x="1698" y="6833"/>
                  </a:cubicBezTo>
                  <a:close/>
                  <a:moveTo>
                    <a:pt x="1698" y="0"/>
                  </a:moveTo>
                  <a:cubicBezTo>
                    <a:pt x="1384" y="0"/>
                    <a:pt x="1133" y="254"/>
                    <a:pt x="1133" y="568"/>
                  </a:cubicBezTo>
                  <a:lnTo>
                    <a:pt x="1133" y="5798"/>
                  </a:lnTo>
                  <a:cubicBezTo>
                    <a:pt x="454" y="6036"/>
                    <a:pt x="1" y="6679"/>
                    <a:pt x="1" y="7398"/>
                  </a:cubicBezTo>
                  <a:cubicBezTo>
                    <a:pt x="1" y="8116"/>
                    <a:pt x="454" y="8760"/>
                    <a:pt x="1133" y="8998"/>
                  </a:cubicBezTo>
                  <a:lnTo>
                    <a:pt x="1133" y="10795"/>
                  </a:lnTo>
                  <a:cubicBezTo>
                    <a:pt x="1133" y="11109"/>
                    <a:pt x="1384" y="11359"/>
                    <a:pt x="1698" y="11359"/>
                  </a:cubicBezTo>
                  <a:cubicBezTo>
                    <a:pt x="2012" y="11359"/>
                    <a:pt x="2265" y="11109"/>
                    <a:pt x="2265" y="10795"/>
                  </a:cubicBezTo>
                  <a:lnTo>
                    <a:pt x="2265" y="8998"/>
                  </a:lnTo>
                  <a:cubicBezTo>
                    <a:pt x="2942" y="8760"/>
                    <a:pt x="3394" y="8116"/>
                    <a:pt x="3394" y="7398"/>
                  </a:cubicBezTo>
                  <a:cubicBezTo>
                    <a:pt x="3394" y="6679"/>
                    <a:pt x="2942" y="6036"/>
                    <a:pt x="2265" y="5798"/>
                  </a:cubicBezTo>
                  <a:lnTo>
                    <a:pt x="2265" y="568"/>
                  </a:lnTo>
                  <a:cubicBezTo>
                    <a:pt x="2265" y="254"/>
                    <a:pt x="2012"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785" name="Google Shape;1785;p38"/>
          <p:cNvSpPr/>
          <p:nvPr/>
        </p:nvSpPr>
        <p:spPr>
          <a:xfrm>
            <a:off x="4066852" y="3467322"/>
            <a:ext cx="330434" cy="316687"/>
          </a:xfrm>
          <a:custGeom>
            <a:avLst/>
            <a:gdLst/>
            <a:ahLst/>
            <a:cxnLst/>
            <a:rect l="l" t="t" r="r" b="b"/>
            <a:pathLst>
              <a:path w="18772" h="17991" extrusionOk="0">
                <a:moveTo>
                  <a:pt x="17492" y="6197"/>
                </a:moveTo>
                <a:lnTo>
                  <a:pt x="17217" y="8063"/>
                </a:lnTo>
                <a:lnTo>
                  <a:pt x="15626" y="6472"/>
                </a:lnTo>
                <a:lnTo>
                  <a:pt x="17492" y="6197"/>
                </a:lnTo>
                <a:close/>
                <a:moveTo>
                  <a:pt x="6055" y="9391"/>
                </a:moveTo>
                <a:lnTo>
                  <a:pt x="6055" y="16858"/>
                </a:lnTo>
                <a:lnTo>
                  <a:pt x="1133" y="16858"/>
                </a:lnTo>
                <a:lnTo>
                  <a:pt x="1133" y="13332"/>
                </a:lnTo>
                <a:lnTo>
                  <a:pt x="6055" y="9391"/>
                </a:lnTo>
                <a:close/>
                <a:moveTo>
                  <a:pt x="7187" y="9141"/>
                </a:moveTo>
                <a:lnTo>
                  <a:pt x="11903" y="11568"/>
                </a:lnTo>
                <a:lnTo>
                  <a:pt x="11903" y="16858"/>
                </a:lnTo>
                <a:lnTo>
                  <a:pt x="7187" y="16858"/>
                </a:lnTo>
                <a:lnTo>
                  <a:pt x="7187" y="9141"/>
                </a:lnTo>
                <a:close/>
                <a:moveTo>
                  <a:pt x="565" y="1"/>
                </a:moveTo>
                <a:cubicBezTo>
                  <a:pt x="254" y="1"/>
                  <a:pt x="1" y="255"/>
                  <a:pt x="1" y="569"/>
                </a:cubicBezTo>
                <a:lnTo>
                  <a:pt x="1" y="17423"/>
                </a:lnTo>
                <a:cubicBezTo>
                  <a:pt x="1" y="17737"/>
                  <a:pt x="254" y="17991"/>
                  <a:pt x="565" y="17991"/>
                </a:cubicBezTo>
                <a:lnTo>
                  <a:pt x="18141" y="17991"/>
                </a:lnTo>
                <a:cubicBezTo>
                  <a:pt x="18455" y="17991"/>
                  <a:pt x="18706" y="17737"/>
                  <a:pt x="18706" y="17423"/>
                </a:cubicBezTo>
                <a:cubicBezTo>
                  <a:pt x="18706" y="17112"/>
                  <a:pt x="18455" y="16858"/>
                  <a:pt x="18141" y="16858"/>
                </a:cubicBezTo>
                <a:lnTo>
                  <a:pt x="13033" y="16858"/>
                </a:lnTo>
                <a:lnTo>
                  <a:pt x="13033" y="11457"/>
                </a:lnTo>
                <a:lnTo>
                  <a:pt x="16022" y="8467"/>
                </a:lnTo>
                <a:lnTo>
                  <a:pt x="17214" y="9660"/>
                </a:lnTo>
                <a:cubicBezTo>
                  <a:pt x="17329" y="9774"/>
                  <a:pt x="17471" y="9826"/>
                  <a:pt x="17611" y="9826"/>
                </a:cubicBezTo>
                <a:cubicBezTo>
                  <a:pt x="17874" y="9826"/>
                  <a:pt x="18129" y="9643"/>
                  <a:pt x="18175" y="9343"/>
                </a:cubicBezTo>
                <a:lnTo>
                  <a:pt x="18721" y="5608"/>
                </a:lnTo>
                <a:cubicBezTo>
                  <a:pt x="18771" y="5262"/>
                  <a:pt x="18501" y="4962"/>
                  <a:pt x="18164" y="4962"/>
                </a:cubicBezTo>
                <a:cubicBezTo>
                  <a:pt x="18137" y="4962"/>
                  <a:pt x="18109" y="4964"/>
                  <a:pt x="18081" y="4968"/>
                </a:cubicBezTo>
                <a:lnTo>
                  <a:pt x="14346" y="5514"/>
                </a:lnTo>
                <a:cubicBezTo>
                  <a:pt x="13887" y="5584"/>
                  <a:pt x="13700" y="6145"/>
                  <a:pt x="14029" y="6475"/>
                </a:cubicBezTo>
                <a:lnTo>
                  <a:pt x="15222" y="7667"/>
                </a:lnTo>
                <a:lnTo>
                  <a:pt x="12359" y="10530"/>
                </a:lnTo>
                <a:lnTo>
                  <a:pt x="6879" y="7710"/>
                </a:lnTo>
                <a:cubicBezTo>
                  <a:pt x="6867" y="7703"/>
                  <a:pt x="6855" y="7697"/>
                  <a:pt x="6846" y="7694"/>
                </a:cubicBezTo>
                <a:lnTo>
                  <a:pt x="6831" y="7688"/>
                </a:lnTo>
                <a:lnTo>
                  <a:pt x="6794" y="7673"/>
                </a:lnTo>
                <a:lnTo>
                  <a:pt x="6776" y="7670"/>
                </a:lnTo>
                <a:cubicBezTo>
                  <a:pt x="6767" y="7667"/>
                  <a:pt x="6755" y="7664"/>
                  <a:pt x="6743" y="7661"/>
                </a:cubicBezTo>
                <a:lnTo>
                  <a:pt x="6728" y="7658"/>
                </a:lnTo>
                <a:cubicBezTo>
                  <a:pt x="6713" y="7655"/>
                  <a:pt x="6695" y="7652"/>
                  <a:pt x="6680" y="7649"/>
                </a:cubicBezTo>
                <a:lnTo>
                  <a:pt x="6553" y="7649"/>
                </a:lnTo>
                <a:cubicBezTo>
                  <a:pt x="6541" y="7649"/>
                  <a:pt x="6526" y="7655"/>
                  <a:pt x="6514" y="7655"/>
                </a:cubicBezTo>
                <a:lnTo>
                  <a:pt x="6495" y="7661"/>
                </a:lnTo>
                <a:cubicBezTo>
                  <a:pt x="6483" y="7661"/>
                  <a:pt x="6474" y="7664"/>
                  <a:pt x="6465" y="7667"/>
                </a:cubicBezTo>
                <a:lnTo>
                  <a:pt x="6447" y="7673"/>
                </a:lnTo>
                <a:cubicBezTo>
                  <a:pt x="6432" y="7679"/>
                  <a:pt x="6417" y="7682"/>
                  <a:pt x="6405" y="7688"/>
                </a:cubicBezTo>
                <a:lnTo>
                  <a:pt x="6387" y="7697"/>
                </a:lnTo>
                <a:lnTo>
                  <a:pt x="6360" y="7710"/>
                </a:lnTo>
                <a:lnTo>
                  <a:pt x="6341" y="7719"/>
                </a:lnTo>
                <a:cubicBezTo>
                  <a:pt x="6332" y="7725"/>
                  <a:pt x="6323" y="7731"/>
                  <a:pt x="6314" y="7737"/>
                </a:cubicBezTo>
                <a:lnTo>
                  <a:pt x="6299" y="7746"/>
                </a:lnTo>
                <a:cubicBezTo>
                  <a:pt x="6287" y="7752"/>
                  <a:pt x="6275" y="7761"/>
                  <a:pt x="6266" y="7770"/>
                </a:cubicBezTo>
                <a:lnTo>
                  <a:pt x="6260" y="7776"/>
                </a:lnTo>
                <a:lnTo>
                  <a:pt x="1133" y="11879"/>
                </a:lnTo>
                <a:lnTo>
                  <a:pt x="1133" y="569"/>
                </a:lnTo>
                <a:cubicBezTo>
                  <a:pt x="1133" y="255"/>
                  <a:pt x="879" y="1"/>
                  <a:pt x="5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1786" name="Google Shape;1786;p38"/>
          <p:cNvGrpSpPr/>
          <p:nvPr/>
        </p:nvGrpSpPr>
        <p:grpSpPr>
          <a:xfrm>
            <a:off x="7201483" y="638664"/>
            <a:ext cx="554700" cy="554700"/>
            <a:chOff x="7201483" y="638664"/>
            <a:chExt cx="554700" cy="554700"/>
          </a:xfrm>
        </p:grpSpPr>
        <p:grpSp>
          <p:nvGrpSpPr>
            <p:cNvPr id="1787" name="Google Shape;1787;p38"/>
            <p:cNvGrpSpPr/>
            <p:nvPr/>
          </p:nvGrpSpPr>
          <p:grpSpPr>
            <a:xfrm>
              <a:off x="7201483" y="638664"/>
              <a:ext cx="554700" cy="554700"/>
              <a:chOff x="-388475" y="881425"/>
              <a:chExt cx="554700" cy="554700"/>
            </a:xfrm>
          </p:grpSpPr>
          <p:sp>
            <p:nvSpPr>
              <p:cNvPr id="1788" name="Google Shape;1788;p38"/>
              <p:cNvSpPr/>
              <p:nvPr/>
            </p:nvSpPr>
            <p:spPr>
              <a:xfrm>
                <a:off x="-312275" y="881425"/>
                <a:ext cx="478500" cy="478500"/>
              </a:xfrm>
              <a:prstGeom prst="wedgeRectCallout">
                <a:avLst>
                  <a:gd name="adj1" fmla="val -20833"/>
                  <a:gd name="adj2" fmla="val 62500"/>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8"/>
              <p:cNvSpPr/>
              <p:nvPr/>
            </p:nvSpPr>
            <p:spPr>
              <a:xfrm>
                <a:off x="-388475" y="957625"/>
                <a:ext cx="478500" cy="478500"/>
              </a:xfrm>
              <a:prstGeom prst="wedgeRectCallout">
                <a:avLst>
                  <a:gd name="adj1" fmla="val -20833"/>
                  <a:gd name="adj2" fmla="val 62500"/>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0" name="Google Shape;1790;p38"/>
            <p:cNvGrpSpPr/>
            <p:nvPr/>
          </p:nvGrpSpPr>
          <p:grpSpPr>
            <a:xfrm>
              <a:off x="7271347" y="782952"/>
              <a:ext cx="340186" cy="340168"/>
              <a:chOff x="5053900" y="3804850"/>
              <a:chExt cx="483150" cy="483125"/>
            </a:xfrm>
          </p:grpSpPr>
          <p:sp>
            <p:nvSpPr>
              <p:cNvPr id="1791" name="Google Shape;1791;p38"/>
              <p:cNvSpPr/>
              <p:nvPr/>
            </p:nvSpPr>
            <p:spPr>
              <a:xfrm>
                <a:off x="5053900" y="3804850"/>
                <a:ext cx="483150" cy="483125"/>
              </a:xfrm>
              <a:custGeom>
                <a:avLst/>
                <a:gdLst/>
                <a:ahLst/>
                <a:cxnLst/>
                <a:rect l="l" t="t" r="r" b="b"/>
                <a:pathLst>
                  <a:path w="19326" h="19325" extrusionOk="0">
                    <a:moveTo>
                      <a:pt x="9663" y="1132"/>
                    </a:moveTo>
                    <a:cubicBezTo>
                      <a:pt x="14367" y="1132"/>
                      <a:pt x="18193" y="4958"/>
                      <a:pt x="18193" y="9662"/>
                    </a:cubicBezTo>
                    <a:cubicBezTo>
                      <a:pt x="18193" y="14367"/>
                      <a:pt x="14367" y="18192"/>
                      <a:pt x="9663" y="18192"/>
                    </a:cubicBezTo>
                    <a:cubicBezTo>
                      <a:pt x="4959" y="18192"/>
                      <a:pt x="1133" y="14367"/>
                      <a:pt x="1133" y="9662"/>
                    </a:cubicBezTo>
                    <a:cubicBezTo>
                      <a:pt x="1133" y="4958"/>
                      <a:pt x="4959" y="1132"/>
                      <a:pt x="9663" y="1132"/>
                    </a:cubicBezTo>
                    <a:close/>
                    <a:moveTo>
                      <a:pt x="9663" y="0"/>
                    </a:moveTo>
                    <a:cubicBezTo>
                      <a:pt x="7094" y="0"/>
                      <a:pt x="4669" y="1009"/>
                      <a:pt x="2839" y="2838"/>
                    </a:cubicBezTo>
                    <a:cubicBezTo>
                      <a:pt x="1009" y="4668"/>
                      <a:pt x="1" y="7093"/>
                      <a:pt x="1" y="9662"/>
                    </a:cubicBezTo>
                    <a:cubicBezTo>
                      <a:pt x="1" y="12232"/>
                      <a:pt x="1009" y="14657"/>
                      <a:pt x="2839" y="16486"/>
                    </a:cubicBezTo>
                    <a:cubicBezTo>
                      <a:pt x="4669" y="18316"/>
                      <a:pt x="7094" y="19325"/>
                      <a:pt x="9663" y="19325"/>
                    </a:cubicBezTo>
                    <a:cubicBezTo>
                      <a:pt x="12233" y="19325"/>
                      <a:pt x="14657" y="18316"/>
                      <a:pt x="16487" y="16486"/>
                    </a:cubicBezTo>
                    <a:cubicBezTo>
                      <a:pt x="18317" y="14657"/>
                      <a:pt x="19325" y="12232"/>
                      <a:pt x="19325" y="9662"/>
                    </a:cubicBezTo>
                    <a:cubicBezTo>
                      <a:pt x="19325" y="7093"/>
                      <a:pt x="18317" y="4668"/>
                      <a:pt x="16487" y="2838"/>
                    </a:cubicBezTo>
                    <a:cubicBezTo>
                      <a:pt x="14657" y="1009"/>
                      <a:pt x="12233" y="0"/>
                      <a:pt x="96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92" name="Google Shape;1792;p38"/>
              <p:cNvSpPr/>
              <p:nvPr/>
            </p:nvSpPr>
            <p:spPr>
              <a:xfrm>
                <a:off x="5168125" y="3947300"/>
                <a:ext cx="88275" cy="85000"/>
              </a:xfrm>
              <a:custGeom>
                <a:avLst/>
                <a:gdLst/>
                <a:ahLst/>
                <a:cxnLst/>
                <a:rect l="l" t="t" r="r" b="b"/>
                <a:pathLst>
                  <a:path w="3531" h="3400" extrusionOk="0">
                    <a:moveTo>
                      <a:pt x="1697" y="1135"/>
                    </a:moveTo>
                    <a:cubicBezTo>
                      <a:pt x="2202"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3"/>
                      <a:pt x="1048" y="130"/>
                    </a:cubicBezTo>
                    <a:cubicBezTo>
                      <a:pt x="414" y="392"/>
                      <a:pt x="0" y="1011"/>
                      <a:pt x="0" y="1700"/>
                    </a:cubicBezTo>
                    <a:cubicBezTo>
                      <a:pt x="0" y="2639"/>
                      <a:pt x="758" y="3397"/>
                      <a:pt x="1697" y="3400"/>
                    </a:cubicBezTo>
                    <a:cubicBezTo>
                      <a:pt x="2386" y="3400"/>
                      <a:pt x="3005" y="2983"/>
                      <a:pt x="3267" y="2349"/>
                    </a:cubicBezTo>
                    <a:cubicBezTo>
                      <a:pt x="3530" y="1715"/>
                      <a:pt x="3385" y="984"/>
                      <a:pt x="2899" y="498"/>
                    </a:cubicBezTo>
                    <a:cubicBezTo>
                      <a:pt x="2574" y="173"/>
                      <a:pt x="2139" y="0"/>
                      <a:pt x="1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93" name="Google Shape;1793;p38"/>
              <p:cNvSpPr/>
              <p:nvPr/>
            </p:nvSpPr>
            <p:spPr>
              <a:xfrm>
                <a:off x="5334575" y="3947350"/>
                <a:ext cx="88325" cy="84950"/>
              </a:xfrm>
              <a:custGeom>
                <a:avLst/>
                <a:gdLst/>
                <a:ahLst/>
                <a:cxnLst/>
                <a:rect l="l" t="t" r="r" b="b"/>
                <a:pathLst>
                  <a:path w="3533" h="3398" extrusionOk="0">
                    <a:moveTo>
                      <a:pt x="1829" y="1130"/>
                    </a:moveTo>
                    <a:cubicBezTo>
                      <a:pt x="2121" y="1130"/>
                      <a:pt x="2401" y="1356"/>
                      <a:pt x="2401" y="1698"/>
                    </a:cubicBezTo>
                    <a:cubicBezTo>
                      <a:pt x="2401" y="2012"/>
                      <a:pt x="2147" y="2265"/>
                      <a:pt x="1833" y="2265"/>
                    </a:cubicBezTo>
                    <a:cubicBezTo>
                      <a:pt x="1329" y="2265"/>
                      <a:pt x="1075" y="1656"/>
                      <a:pt x="1431" y="1296"/>
                    </a:cubicBezTo>
                    <a:cubicBezTo>
                      <a:pt x="1547" y="1181"/>
                      <a:pt x="1690" y="1130"/>
                      <a:pt x="1829" y="1130"/>
                    </a:cubicBezTo>
                    <a:close/>
                    <a:moveTo>
                      <a:pt x="1833" y="1"/>
                    </a:moveTo>
                    <a:cubicBezTo>
                      <a:pt x="1145" y="1"/>
                      <a:pt x="526" y="415"/>
                      <a:pt x="263" y="1049"/>
                    </a:cubicBezTo>
                    <a:cubicBezTo>
                      <a:pt x="0" y="1683"/>
                      <a:pt x="145" y="2413"/>
                      <a:pt x="631" y="2900"/>
                    </a:cubicBezTo>
                    <a:cubicBezTo>
                      <a:pt x="956" y="3225"/>
                      <a:pt x="1391" y="3397"/>
                      <a:pt x="1833" y="3397"/>
                    </a:cubicBezTo>
                    <a:cubicBezTo>
                      <a:pt x="2052" y="3397"/>
                      <a:pt x="2272" y="3355"/>
                      <a:pt x="2482" y="3268"/>
                    </a:cubicBezTo>
                    <a:cubicBezTo>
                      <a:pt x="3116" y="3005"/>
                      <a:pt x="3533" y="2386"/>
                      <a:pt x="3533" y="1698"/>
                    </a:cubicBezTo>
                    <a:cubicBezTo>
                      <a:pt x="3530" y="759"/>
                      <a:pt x="2772" y="1"/>
                      <a:pt x="1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94" name="Google Shape;1794;p38"/>
              <p:cNvSpPr/>
              <p:nvPr/>
            </p:nvSpPr>
            <p:spPr>
              <a:xfrm>
                <a:off x="5170150" y="4060600"/>
                <a:ext cx="250650" cy="113225"/>
              </a:xfrm>
              <a:custGeom>
                <a:avLst/>
                <a:gdLst/>
                <a:ahLst/>
                <a:cxnLst/>
                <a:rect l="l" t="t" r="r" b="b"/>
                <a:pathLst>
                  <a:path w="10026" h="4529" extrusionOk="0">
                    <a:moveTo>
                      <a:pt x="5006" y="0"/>
                    </a:moveTo>
                    <a:cubicBezTo>
                      <a:pt x="2684" y="0"/>
                      <a:pt x="659" y="1572"/>
                      <a:pt x="79" y="3820"/>
                    </a:cubicBezTo>
                    <a:cubicBezTo>
                      <a:pt x="1" y="4125"/>
                      <a:pt x="182" y="4433"/>
                      <a:pt x="487" y="4511"/>
                    </a:cubicBezTo>
                    <a:cubicBezTo>
                      <a:pt x="533" y="4523"/>
                      <a:pt x="580" y="4528"/>
                      <a:pt x="625" y="4528"/>
                    </a:cubicBezTo>
                    <a:cubicBezTo>
                      <a:pt x="878" y="4528"/>
                      <a:pt x="1109" y="4359"/>
                      <a:pt x="1175" y="4103"/>
                    </a:cubicBezTo>
                    <a:cubicBezTo>
                      <a:pt x="1625" y="2352"/>
                      <a:pt x="3205" y="1126"/>
                      <a:pt x="5013" y="1126"/>
                    </a:cubicBezTo>
                    <a:cubicBezTo>
                      <a:pt x="6822" y="1126"/>
                      <a:pt x="8401" y="2352"/>
                      <a:pt x="8851" y="4103"/>
                    </a:cubicBezTo>
                    <a:cubicBezTo>
                      <a:pt x="8917" y="4359"/>
                      <a:pt x="9148" y="4528"/>
                      <a:pt x="9401" y="4528"/>
                    </a:cubicBezTo>
                    <a:cubicBezTo>
                      <a:pt x="9447" y="4528"/>
                      <a:pt x="9493" y="4523"/>
                      <a:pt x="9539" y="4511"/>
                    </a:cubicBezTo>
                    <a:cubicBezTo>
                      <a:pt x="9844" y="4433"/>
                      <a:pt x="10025" y="4125"/>
                      <a:pt x="9947" y="3820"/>
                    </a:cubicBezTo>
                    <a:cubicBezTo>
                      <a:pt x="9368" y="1572"/>
                      <a:pt x="7342" y="0"/>
                      <a:pt x="5020" y="0"/>
                    </a:cubicBezTo>
                    <a:cubicBezTo>
                      <a:pt x="5018" y="0"/>
                      <a:pt x="5015" y="0"/>
                      <a:pt x="5013" y="0"/>
                    </a:cubicBezTo>
                    <a:cubicBezTo>
                      <a:pt x="5011" y="0"/>
                      <a:pt x="5009" y="0"/>
                      <a:pt x="5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98"/>
        <p:cNvGrpSpPr/>
        <p:nvPr/>
      </p:nvGrpSpPr>
      <p:grpSpPr>
        <a:xfrm>
          <a:off x="0" y="0"/>
          <a:ext cx="0" cy="0"/>
          <a:chOff x="0" y="0"/>
          <a:chExt cx="0" cy="0"/>
        </a:xfrm>
      </p:grpSpPr>
      <p:grpSp>
        <p:nvGrpSpPr>
          <p:cNvPr id="1799" name="Google Shape;1799;p39"/>
          <p:cNvGrpSpPr/>
          <p:nvPr/>
        </p:nvGrpSpPr>
        <p:grpSpPr>
          <a:xfrm>
            <a:off x="4999120" y="804100"/>
            <a:ext cx="2848800" cy="3797400"/>
            <a:chOff x="5008658" y="798324"/>
            <a:chExt cx="2848800" cy="3797400"/>
          </a:xfrm>
        </p:grpSpPr>
        <p:sp>
          <p:nvSpPr>
            <p:cNvPr id="1800" name="Google Shape;1800;p39"/>
            <p:cNvSpPr/>
            <p:nvPr/>
          </p:nvSpPr>
          <p:spPr>
            <a:xfrm>
              <a:off x="5008658" y="798324"/>
              <a:ext cx="2848800" cy="3797400"/>
            </a:xfrm>
            <a:prstGeom prst="roundRect">
              <a:avLst>
                <a:gd name="adj" fmla="val 4677"/>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9"/>
            <p:cNvSpPr/>
            <p:nvPr/>
          </p:nvSpPr>
          <p:spPr>
            <a:xfrm>
              <a:off x="6197839" y="4394567"/>
              <a:ext cx="470400" cy="97200"/>
            </a:xfrm>
            <a:prstGeom prst="roundRect">
              <a:avLst>
                <a:gd name="adj" fmla="val 4677"/>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2" name="Google Shape;1802;p39"/>
            <p:cNvGrpSpPr/>
            <p:nvPr/>
          </p:nvGrpSpPr>
          <p:grpSpPr>
            <a:xfrm>
              <a:off x="6332623" y="902325"/>
              <a:ext cx="201013" cy="97015"/>
              <a:chOff x="1293795" y="212976"/>
              <a:chExt cx="264178" cy="127500"/>
            </a:xfrm>
          </p:grpSpPr>
          <p:sp>
            <p:nvSpPr>
              <p:cNvPr id="1803" name="Google Shape;1803;p39"/>
              <p:cNvSpPr/>
              <p:nvPr/>
            </p:nvSpPr>
            <p:spPr>
              <a:xfrm>
                <a:off x="1293795" y="212976"/>
                <a:ext cx="131100" cy="1275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9"/>
              <p:cNvSpPr/>
              <p:nvPr/>
            </p:nvSpPr>
            <p:spPr>
              <a:xfrm>
                <a:off x="1483573" y="240632"/>
                <a:ext cx="74400" cy="72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805" name="Google Shape;1805;p39"/>
          <p:cNvPicPr preferRelativeResize="0"/>
          <p:nvPr/>
        </p:nvPicPr>
        <p:blipFill rotWithShape="1">
          <a:blip r:embed="rId3">
            <a:alphaModFix amt="70000"/>
          </a:blip>
          <a:srcRect l="8384" r="36991"/>
          <a:stretch/>
        </p:blipFill>
        <p:spPr>
          <a:xfrm>
            <a:off x="5112520" y="1095650"/>
            <a:ext cx="2622000" cy="3202800"/>
          </a:xfrm>
          <a:prstGeom prst="roundRect">
            <a:avLst>
              <a:gd name="adj" fmla="val 816"/>
            </a:avLst>
          </a:prstGeom>
          <a:noFill/>
          <a:ln w="19050" cap="flat" cmpd="sng">
            <a:solidFill>
              <a:schemeClr val="dk1"/>
            </a:solidFill>
            <a:prstDash val="solid"/>
            <a:round/>
            <a:headEnd type="none" w="sm" len="sm"/>
            <a:tailEnd type="none" w="sm" len="sm"/>
          </a:ln>
        </p:spPr>
      </p:pic>
      <p:grpSp>
        <p:nvGrpSpPr>
          <p:cNvPr id="1806" name="Google Shape;1806;p39"/>
          <p:cNvGrpSpPr/>
          <p:nvPr/>
        </p:nvGrpSpPr>
        <p:grpSpPr>
          <a:xfrm>
            <a:off x="964022" y="1178250"/>
            <a:ext cx="3793805" cy="3189900"/>
            <a:chOff x="981620" y="1178250"/>
            <a:chExt cx="3793805" cy="3189900"/>
          </a:xfrm>
        </p:grpSpPr>
        <p:grpSp>
          <p:nvGrpSpPr>
            <p:cNvPr id="1807" name="Google Shape;1807;p39"/>
            <p:cNvGrpSpPr/>
            <p:nvPr/>
          </p:nvGrpSpPr>
          <p:grpSpPr>
            <a:xfrm>
              <a:off x="981620" y="1330650"/>
              <a:ext cx="3641405" cy="3037500"/>
              <a:chOff x="2469250" y="1354950"/>
              <a:chExt cx="3641405" cy="3037500"/>
            </a:xfrm>
          </p:grpSpPr>
          <p:sp>
            <p:nvSpPr>
              <p:cNvPr id="1808" name="Google Shape;1808;p39"/>
              <p:cNvSpPr/>
              <p:nvPr/>
            </p:nvSpPr>
            <p:spPr>
              <a:xfrm>
                <a:off x="2469250" y="1354950"/>
                <a:ext cx="3641100" cy="3037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9" name="Google Shape;1809;p39"/>
              <p:cNvGrpSpPr/>
              <p:nvPr/>
            </p:nvGrpSpPr>
            <p:grpSpPr>
              <a:xfrm>
                <a:off x="2469425" y="1354950"/>
                <a:ext cx="3641230" cy="270554"/>
                <a:chOff x="2765277" y="1147729"/>
                <a:chExt cx="3641230" cy="270554"/>
              </a:xfrm>
            </p:grpSpPr>
            <p:sp>
              <p:nvSpPr>
                <p:cNvPr id="1810" name="Google Shape;1810;p39"/>
                <p:cNvSpPr/>
                <p:nvPr/>
              </p:nvSpPr>
              <p:spPr>
                <a:xfrm>
                  <a:off x="2765277" y="1147729"/>
                  <a:ext cx="3641230" cy="270554"/>
                </a:xfrm>
                <a:custGeom>
                  <a:avLst/>
                  <a:gdLst/>
                  <a:ahLst/>
                  <a:cxnLst/>
                  <a:rect l="l" t="t" r="r" b="b"/>
                  <a:pathLst>
                    <a:path w="99972" h="9029" extrusionOk="0">
                      <a:moveTo>
                        <a:pt x="0" y="1"/>
                      </a:moveTo>
                      <a:lnTo>
                        <a:pt x="0" y="9028"/>
                      </a:lnTo>
                      <a:lnTo>
                        <a:pt x="99972" y="9028"/>
                      </a:lnTo>
                      <a:lnTo>
                        <a:pt x="99972" y="1"/>
                      </a:lnTo>
                      <a:close/>
                    </a:path>
                  </a:pathLst>
                </a:custGeom>
                <a:solidFill>
                  <a:schemeClr val="lt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1" name="Google Shape;1811;p39"/>
                <p:cNvGrpSpPr/>
                <p:nvPr/>
              </p:nvGrpSpPr>
              <p:grpSpPr>
                <a:xfrm>
                  <a:off x="6202848" y="1213287"/>
                  <a:ext cx="139356" cy="139356"/>
                  <a:chOff x="3300229" y="786025"/>
                  <a:chExt cx="116275" cy="116275"/>
                </a:xfrm>
              </p:grpSpPr>
              <p:sp>
                <p:nvSpPr>
                  <p:cNvPr id="1812" name="Google Shape;1812;p39"/>
                  <p:cNvSpPr/>
                  <p:nvPr/>
                </p:nvSpPr>
                <p:spPr>
                  <a:xfrm>
                    <a:off x="3300229" y="786025"/>
                    <a:ext cx="116275" cy="116275"/>
                  </a:xfrm>
                  <a:custGeom>
                    <a:avLst/>
                    <a:gdLst/>
                    <a:ahLst/>
                    <a:cxnLst/>
                    <a:rect l="l" t="t" r="r" b="b"/>
                    <a:pathLst>
                      <a:path w="4651" h="4651" extrusionOk="0">
                        <a:moveTo>
                          <a:pt x="0" y="0"/>
                        </a:moveTo>
                        <a:lnTo>
                          <a:pt x="0" y="4651"/>
                        </a:lnTo>
                        <a:lnTo>
                          <a:pt x="4651" y="4651"/>
                        </a:lnTo>
                        <a:lnTo>
                          <a:pt x="4651" y="0"/>
                        </a:lnTo>
                        <a:close/>
                      </a:path>
                    </a:pathLst>
                  </a:custGeom>
                  <a:solidFill>
                    <a:schemeClr val="dk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9"/>
                  <p:cNvSpPr/>
                  <p:nvPr/>
                </p:nvSpPr>
                <p:spPr>
                  <a:xfrm>
                    <a:off x="3335179" y="820975"/>
                    <a:ext cx="45625" cy="45625"/>
                  </a:xfrm>
                  <a:custGeom>
                    <a:avLst/>
                    <a:gdLst/>
                    <a:ahLst/>
                    <a:cxnLst/>
                    <a:rect l="l" t="t" r="r" b="b"/>
                    <a:pathLst>
                      <a:path w="1825" h="1825" fill="none" extrusionOk="0">
                        <a:moveTo>
                          <a:pt x="1824" y="0"/>
                        </a:moveTo>
                        <a:lnTo>
                          <a:pt x="1"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9"/>
                  <p:cNvSpPr/>
                  <p:nvPr/>
                </p:nvSpPr>
                <p:spPr>
                  <a:xfrm>
                    <a:off x="3335179" y="820975"/>
                    <a:ext cx="45625" cy="45625"/>
                  </a:xfrm>
                  <a:custGeom>
                    <a:avLst/>
                    <a:gdLst/>
                    <a:ahLst/>
                    <a:cxnLst/>
                    <a:rect l="l" t="t" r="r" b="b"/>
                    <a:pathLst>
                      <a:path w="1825" h="1825" fill="none" extrusionOk="0">
                        <a:moveTo>
                          <a:pt x="1" y="0"/>
                        </a:moveTo>
                        <a:lnTo>
                          <a:pt x="1824"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815" name="Google Shape;1815;p39"/>
            <p:cNvGrpSpPr/>
            <p:nvPr/>
          </p:nvGrpSpPr>
          <p:grpSpPr>
            <a:xfrm>
              <a:off x="1057820" y="1254450"/>
              <a:ext cx="3641405" cy="3037500"/>
              <a:chOff x="2469250" y="1354950"/>
              <a:chExt cx="3641405" cy="3037500"/>
            </a:xfrm>
          </p:grpSpPr>
          <p:sp>
            <p:nvSpPr>
              <p:cNvPr id="1816" name="Google Shape;1816;p39"/>
              <p:cNvSpPr/>
              <p:nvPr/>
            </p:nvSpPr>
            <p:spPr>
              <a:xfrm>
                <a:off x="2469250" y="1354950"/>
                <a:ext cx="3641100" cy="3037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7" name="Google Shape;1817;p39"/>
              <p:cNvGrpSpPr/>
              <p:nvPr/>
            </p:nvGrpSpPr>
            <p:grpSpPr>
              <a:xfrm>
                <a:off x="2469425" y="1354950"/>
                <a:ext cx="3641230" cy="270554"/>
                <a:chOff x="2765277" y="1147729"/>
                <a:chExt cx="3641230" cy="270554"/>
              </a:xfrm>
            </p:grpSpPr>
            <p:sp>
              <p:nvSpPr>
                <p:cNvPr id="1818" name="Google Shape;1818;p39"/>
                <p:cNvSpPr/>
                <p:nvPr/>
              </p:nvSpPr>
              <p:spPr>
                <a:xfrm>
                  <a:off x="2765277" y="1147729"/>
                  <a:ext cx="3641230" cy="270554"/>
                </a:xfrm>
                <a:custGeom>
                  <a:avLst/>
                  <a:gdLst/>
                  <a:ahLst/>
                  <a:cxnLst/>
                  <a:rect l="l" t="t" r="r" b="b"/>
                  <a:pathLst>
                    <a:path w="99972" h="9029" extrusionOk="0">
                      <a:moveTo>
                        <a:pt x="0" y="1"/>
                      </a:moveTo>
                      <a:lnTo>
                        <a:pt x="0" y="9028"/>
                      </a:lnTo>
                      <a:lnTo>
                        <a:pt x="99972" y="9028"/>
                      </a:lnTo>
                      <a:lnTo>
                        <a:pt x="99972" y="1"/>
                      </a:lnTo>
                      <a:close/>
                    </a:path>
                  </a:pathLst>
                </a:custGeom>
                <a:solidFill>
                  <a:schemeClr val="lt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9" name="Google Shape;1819;p39"/>
                <p:cNvGrpSpPr/>
                <p:nvPr/>
              </p:nvGrpSpPr>
              <p:grpSpPr>
                <a:xfrm>
                  <a:off x="6202848" y="1213287"/>
                  <a:ext cx="139356" cy="139356"/>
                  <a:chOff x="3300229" y="786025"/>
                  <a:chExt cx="116275" cy="116275"/>
                </a:xfrm>
              </p:grpSpPr>
              <p:sp>
                <p:nvSpPr>
                  <p:cNvPr id="1820" name="Google Shape;1820;p39"/>
                  <p:cNvSpPr/>
                  <p:nvPr/>
                </p:nvSpPr>
                <p:spPr>
                  <a:xfrm>
                    <a:off x="3300229" y="786025"/>
                    <a:ext cx="116275" cy="116275"/>
                  </a:xfrm>
                  <a:custGeom>
                    <a:avLst/>
                    <a:gdLst/>
                    <a:ahLst/>
                    <a:cxnLst/>
                    <a:rect l="l" t="t" r="r" b="b"/>
                    <a:pathLst>
                      <a:path w="4651" h="4651" extrusionOk="0">
                        <a:moveTo>
                          <a:pt x="0" y="0"/>
                        </a:moveTo>
                        <a:lnTo>
                          <a:pt x="0" y="4651"/>
                        </a:lnTo>
                        <a:lnTo>
                          <a:pt x="4651" y="4651"/>
                        </a:lnTo>
                        <a:lnTo>
                          <a:pt x="4651" y="0"/>
                        </a:lnTo>
                        <a:close/>
                      </a:path>
                    </a:pathLst>
                  </a:custGeom>
                  <a:solidFill>
                    <a:schemeClr val="dk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9"/>
                  <p:cNvSpPr/>
                  <p:nvPr/>
                </p:nvSpPr>
                <p:spPr>
                  <a:xfrm>
                    <a:off x="3335179" y="820975"/>
                    <a:ext cx="45625" cy="45625"/>
                  </a:xfrm>
                  <a:custGeom>
                    <a:avLst/>
                    <a:gdLst/>
                    <a:ahLst/>
                    <a:cxnLst/>
                    <a:rect l="l" t="t" r="r" b="b"/>
                    <a:pathLst>
                      <a:path w="1825" h="1825" fill="none" extrusionOk="0">
                        <a:moveTo>
                          <a:pt x="1824" y="0"/>
                        </a:moveTo>
                        <a:lnTo>
                          <a:pt x="1"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9"/>
                  <p:cNvSpPr/>
                  <p:nvPr/>
                </p:nvSpPr>
                <p:spPr>
                  <a:xfrm>
                    <a:off x="3335179" y="820975"/>
                    <a:ext cx="45625" cy="45625"/>
                  </a:xfrm>
                  <a:custGeom>
                    <a:avLst/>
                    <a:gdLst/>
                    <a:ahLst/>
                    <a:cxnLst/>
                    <a:rect l="l" t="t" r="r" b="b"/>
                    <a:pathLst>
                      <a:path w="1825" h="1825" fill="none" extrusionOk="0">
                        <a:moveTo>
                          <a:pt x="1" y="0"/>
                        </a:moveTo>
                        <a:lnTo>
                          <a:pt x="1824"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823" name="Google Shape;1823;p39"/>
            <p:cNvGrpSpPr/>
            <p:nvPr/>
          </p:nvGrpSpPr>
          <p:grpSpPr>
            <a:xfrm>
              <a:off x="1134020" y="1178250"/>
              <a:ext cx="3641405" cy="3037500"/>
              <a:chOff x="2469250" y="1354950"/>
              <a:chExt cx="3641405" cy="3037500"/>
            </a:xfrm>
          </p:grpSpPr>
          <p:sp>
            <p:nvSpPr>
              <p:cNvPr id="1824" name="Google Shape;1824;p39"/>
              <p:cNvSpPr/>
              <p:nvPr/>
            </p:nvSpPr>
            <p:spPr>
              <a:xfrm>
                <a:off x="2469250" y="1354950"/>
                <a:ext cx="3641100" cy="3037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5" name="Google Shape;1825;p39"/>
              <p:cNvGrpSpPr/>
              <p:nvPr/>
            </p:nvGrpSpPr>
            <p:grpSpPr>
              <a:xfrm>
                <a:off x="2469425" y="1354950"/>
                <a:ext cx="3641230" cy="270554"/>
                <a:chOff x="2765277" y="1147729"/>
                <a:chExt cx="3641230" cy="270554"/>
              </a:xfrm>
            </p:grpSpPr>
            <p:sp>
              <p:nvSpPr>
                <p:cNvPr id="1826" name="Google Shape;1826;p39"/>
                <p:cNvSpPr/>
                <p:nvPr/>
              </p:nvSpPr>
              <p:spPr>
                <a:xfrm>
                  <a:off x="2765277" y="1147729"/>
                  <a:ext cx="3641230" cy="270554"/>
                </a:xfrm>
                <a:custGeom>
                  <a:avLst/>
                  <a:gdLst/>
                  <a:ahLst/>
                  <a:cxnLst/>
                  <a:rect l="l" t="t" r="r" b="b"/>
                  <a:pathLst>
                    <a:path w="99972" h="9029" extrusionOk="0">
                      <a:moveTo>
                        <a:pt x="0" y="1"/>
                      </a:moveTo>
                      <a:lnTo>
                        <a:pt x="0" y="9028"/>
                      </a:lnTo>
                      <a:lnTo>
                        <a:pt x="99972" y="9028"/>
                      </a:lnTo>
                      <a:lnTo>
                        <a:pt x="99972" y="1"/>
                      </a:lnTo>
                      <a:close/>
                    </a:path>
                  </a:pathLst>
                </a:custGeom>
                <a:solidFill>
                  <a:schemeClr val="lt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7" name="Google Shape;1827;p39"/>
                <p:cNvGrpSpPr/>
                <p:nvPr/>
              </p:nvGrpSpPr>
              <p:grpSpPr>
                <a:xfrm>
                  <a:off x="6202848" y="1213287"/>
                  <a:ext cx="139356" cy="139356"/>
                  <a:chOff x="3300229" y="786025"/>
                  <a:chExt cx="116275" cy="116275"/>
                </a:xfrm>
              </p:grpSpPr>
              <p:sp>
                <p:nvSpPr>
                  <p:cNvPr id="1828" name="Google Shape;1828;p39"/>
                  <p:cNvSpPr/>
                  <p:nvPr/>
                </p:nvSpPr>
                <p:spPr>
                  <a:xfrm>
                    <a:off x="3300229" y="786025"/>
                    <a:ext cx="116275" cy="116275"/>
                  </a:xfrm>
                  <a:custGeom>
                    <a:avLst/>
                    <a:gdLst/>
                    <a:ahLst/>
                    <a:cxnLst/>
                    <a:rect l="l" t="t" r="r" b="b"/>
                    <a:pathLst>
                      <a:path w="4651" h="4651" extrusionOk="0">
                        <a:moveTo>
                          <a:pt x="0" y="0"/>
                        </a:moveTo>
                        <a:lnTo>
                          <a:pt x="0" y="4651"/>
                        </a:lnTo>
                        <a:lnTo>
                          <a:pt x="4651" y="4651"/>
                        </a:lnTo>
                        <a:lnTo>
                          <a:pt x="4651" y="0"/>
                        </a:lnTo>
                        <a:close/>
                      </a:path>
                    </a:pathLst>
                  </a:custGeom>
                  <a:solidFill>
                    <a:schemeClr val="dk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9"/>
                  <p:cNvSpPr/>
                  <p:nvPr/>
                </p:nvSpPr>
                <p:spPr>
                  <a:xfrm>
                    <a:off x="3335179" y="820975"/>
                    <a:ext cx="45625" cy="45625"/>
                  </a:xfrm>
                  <a:custGeom>
                    <a:avLst/>
                    <a:gdLst/>
                    <a:ahLst/>
                    <a:cxnLst/>
                    <a:rect l="l" t="t" r="r" b="b"/>
                    <a:pathLst>
                      <a:path w="1825" h="1825" fill="none" extrusionOk="0">
                        <a:moveTo>
                          <a:pt x="1824" y="0"/>
                        </a:moveTo>
                        <a:lnTo>
                          <a:pt x="1"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9"/>
                  <p:cNvSpPr/>
                  <p:nvPr/>
                </p:nvSpPr>
                <p:spPr>
                  <a:xfrm>
                    <a:off x="3335179" y="820975"/>
                    <a:ext cx="45625" cy="45625"/>
                  </a:xfrm>
                  <a:custGeom>
                    <a:avLst/>
                    <a:gdLst/>
                    <a:ahLst/>
                    <a:cxnLst/>
                    <a:rect l="l" t="t" r="r" b="b"/>
                    <a:pathLst>
                      <a:path w="1825" h="1825" fill="none" extrusionOk="0">
                        <a:moveTo>
                          <a:pt x="1" y="0"/>
                        </a:moveTo>
                        <a:lnTo>
                          <a:pt x="1824"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
        <p:nvSpPr>
          <p:cNvPr id="1831" name="Google Shape;1831;p39"/>
          <p:cNvSpPr txBox="1">
            <a:spLocks noGrp="1"/>
          </p:cNvSpPr>
          <p:nvPr>
            <p:ph type="title"/>
          </p:nvPr>
        </p:nvSpPr>
        <p:spPr>
          <a:xfrm>
            <a:off x="1512872" y="1830478"/>
            <a:ext cx="2848800" cy="92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ABOUT THE AGGRESSORS</a:t>
            </a:r>
            <a:endParaRPr/>
          </a:p>
        </p:txBody>
      </p:sp>
      <p:sp>
        <p:nvSpPr>
          <p:cNvPr id="1832" name="Google Shape;1832;p39"/>
          <p:cNvSpPr txBox="1">
            <a:spLocks noGrp="1"/>
          </p:cNvSpPr>
          <p:nvPr>
            <p:ph type="subTitle" idx="1"/>
          </p:nvPr>
        </p:nvSpPr>
        <p:spPr>
          <a:xfrm>
            <a:off x="1512872" y="2782950"/>
            <a:ext cx="2848800" cy="104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 has a beautiful name and is the second planet from the Sun. It’s terribly hot, even hotter than Mercury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36"/>
        <p:cNvGrpSpPr/>
        <p:nvPr/>
      </p:nvGrpSpPr>
      <p:grpSpPr>
        <a:xfrm>
          <a:off x="0" y="0"/>
          <a:ext cx="0" cy="0"/>
          <a:chOff x="0" y="0"/>
          <a:chExt cx="0" cy="0"/>
        </a:xfrm>
      </p:grpSpPr>
      <p:grpSp>
        <p:nvGrpSpPr>
          <p:cNvPr id="1837" name="Google Shape;1837;p40"/>
          <p:cNvGrpSpPr/>
          <p:nvPr/>
        </p:nvGrpSpPr>
        <p:grpSpPr>
          <a:xfrm>
            <a:off x="713223" y="1038225"/>
            <a:ext cx="3011484" cy="2521365"/>
            <a:chOff x="494960" y="1057250"/>
            <a:chExt cx="3011484" cy="2521365"/>
          </a:xfrm>
        </p:grpSpPr>
        <p:sp>
          <p:nvSpPr>
            <p:cNvPr id="1838" name="Google Shape;1838;p40"/>
            <p:cNvSpPr/>
            <p:nvPr/>
          </p:nvSpPr>
          <p:spPr>
            <a:xfrm>
              <a:off x="495038" y="1057250"/>
              <a:ext cx="3011407" cy="2521365"/>
            </a:xfrm>
            <a:custGeom>
              <a:avLst/>
              <a:gdLst/>
              <a:ahLst/>
              <a:cxnLst/>
              <a:rect l="l" t="t" r="r" b="b"/>
              <a:pathLst>
                <a:path w="99972" h="49424" extrusionOk="0">
                  <a:moveTo>
                    <a:pt x="0" y="1"/>
                  </a:moveTo>
                  <a:lnTo>
                    <a:pt x="0" y="49424"/>
                  </a:lnTo>
                  <a:lnTo>
                    <a:pt x="99972" y="49424"/>
                  </a:lnTo>
                  <a:lnTo>
                    <a:pt x="99972" y="1"/>
                  </a:lnTo>
                  <a:close/>
                </a:path>
              </a:pathLst>
            </a:custGeom>
            <a:solidFill>
              <a:schemeClr val="l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0"/>
            <p:cNvSpPr/>
            <p:nvPr/>
          </p:nvSpPr>
          <p:spPr>
            <a:xfrm flipH="1">
              <a:off x="494960" y="1057250"/>
              <a:ext cx="3011407" cy="270554"/>
            </a:xfrm>
            <a:custGeom>
              <a:avLst/>
              <a:gdLst/>
              <a:ahLst/>
              <a:cxnLst/>
              <a:rect l="l" t="t" r="r" b="b"/>
              <a:pathLst>
                <a:path w="99972" h="9029" extrusionOk="0">
                  <a:moveTo>
                    <a:pt x="0" y="1"/>
                  </a:moveTo>
                  <a:lnTo>
                    <a:pt x="0" y="9028"/>
                  </a:lnTo>
                  <a:lnTo>
                    <a:pt x="99972" y="9028"/>
                  </a:lnTo>
                  <a:lnTo>
                    <a:pt x="99972" y="1"/>
                  </a:lnTo>
                  <a:close/>
                </a:path>
              </a:pathLst>
            </a:custGeom>
            <a:solidFill>
              <a:schemeClr val="lt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0" name="Google Shape;1840;p40"/>
            <p:cNvGrpSpPr/>
            <p:nvPr/>
          </p:nvGrpSpPr>
          <p:grpSpPr>
            <a:xfrm flipH="1">
              <a:off x="559172" y="1122848"/>
              <a:ext cx="560767" cy="139276"/>
              <a:chOff x="4771000" y="1122848"/>
              <a:chExt cx="560767" cy="139276"/>
            </a:xfrm>
          </p:grpSpPr>
          <p:grpSp>
            <p:nvGrpSpPr>
              <p:cNvPr id="1841" name="Google Shape;1841;p40"/>
              <p:cNvGrpSpPr/>
              <p:nvPr/>
            </p:nvGrpSpPr>
            <p:grpSpPr>
              <a:xfrm>
                <a:off x="5192567" y="1122848"/>
                <a:ext cx="139200" cy="139200"/>
                <a:chOff x="5192567" y="1122848"/>
                <a:chExt cx="139200" cy="139200"/>
              </a:xfrm>
            </p:grpSpPr>
            <p:sp>
              <p:nvSpPr>
                <p:cNvPr id="1842" name="Google Shape;1842;p40"/>
                <p:cNvSpPr/>
                <p:nvPr/>
              </p:nvSpPr>
              <p:spPr>
                <a:xfrm>
                  <a:off x="5192567" y="1122848"/>
                  <a:ext cx="139200" cy="1392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0"/>
                <p:cNvSpPr/>
                <p:nvPr/>
              </p:nvSpPr>
              <p:spPr>
                <a:xfrm rot="5400000">
                  <a:off x="5234842" y="1164441"/>
                  <a:ext cx="54682" cy="54682"/>
                </a:xfrm>
                <a:custGeom>
                  <a:avLst/>
                  <a:gdLst/>
                  <a:ahLst/>
                  <a:cxnLst/>
                  <a:rect l="l" t="t" r="r" b="b"/>
                  <a:pathLst>
                    <a:path w="1825" h="1825" fill="none" extrusionOk="0">
                      <a:moveTo>
                        <a:pt x="1824" y="0"/>
                      </a:moveTo>
                      <a:lnTo>
                        <a:pt x="1"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0"/>
                <p:cNvSpPr/>
                <p:nvPr/>
              </p:nvSpPr>
              <p:spPr>
                <a:xfrm rot="5400000">
                  <a:off x="5234842" y="1164441"/>
                  <a:ext cx="54682" cy="54682"/>
                </a:xfrm>
                <a:custGeom>
                  <a:avLst/>
                  <a:gdLst/>
                  <a:ahLst/>
                  <a:cxnLst/>
                  <a:rect l="l" t="t" r="r" b="b"/>
                  <a:pathLst>
                    <a:path w="1825" h="1825" fill="none" extrusionOk="0">
                      <a:moveTo>
                        <a:pt x="1" y="0"/>
                      </a:moveTo>
                      <a:lnTo>
                        <a:pt x="1824"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5" name="Google Shape;1845;p40"/>
              <p:cNvGrpSpPr/>
              <p:nvPr/>
            </p:nvGrpSpPr>
            <p:grpSpPr>
              <a:xfrm>
                <a:off x="4771000" y="1122849"/>
                <a:ext cx="139200" cy="139200"/>
                <a:chOff x="5192500" y="1122925"/>
                <a:chExt cx="139200" cy="139200"/>
              </a:xfrm>
            </p:grpSpPr>
            <p:sp>
              <p:nvSpPr>
                <p:cNvPr id="1846" name="Google Shape;1846;p40"/>
                <p:cNvSpPr/>
                <p:nvPr/>
              </p:nvSpPr>
              <p:spPr>
                <a:xfrm>
                  <a:off x="5192500" y="1122925"/>
                  <a:ext cx="139200" cy="1392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0"/>
                <p:cNvSpPr/>
                <p:nvPr/>
              </p:nvSpPr>
              <p:spPr>
                <a:xfrm rot="2700000">
                  <a:off x="5234299" y="1164701"/>
                  <a:ext cx="54684" cy="54684"/>
                </a:xfrm>
                <a:custGeom>
                  <a:avLst/>
                  <a:gdLst/>
                  <a:ahLst/>
                  <a:cxnLst/>
                  <a:rect l="l" t="t" r="r" b="b"/>
                  <a:pathLst>
                    <a:path w="1825" h="1825" fill="none" extrusionOk="0">
                      <a:moveTo>
                        <a:pt x="1824" y="0"/>
                      </a:moveTo>
                      <a:lnTo>
                        <a:pt x="1"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8" name="Google Shape;1848;p40"/>
              <p:cNvGrpSpPr/>
              <p:nvPr/>
            </p:nvGrpSpPr>
            <p:grpSpPr>
              <a:xfrm>
                <a:off x="4981783" y="1122924"/>
                <a:ext cx="139200" cy="139200"/>
                <a:chOff x="4981783" y="1122924"/>
                <a:chExt cx="139200" cy="139200"/>
              </a:xfrm>
            </p:grpSpPr>
            <p:sp>
              <p:nvSpPr>
                <p:cNvPr id="1849" name="Google Shape;1849;p40"/>
                <p:cNvSpPr/>
                <p:nvPr/>
              </p:nvSpPr>
              <p:spPr>
                <a:xfrm>
                  <a:off x="4981783" y="1122924"/>
                  <a:ext cx="139200" cy="1392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0"/>
                <p:cNvSpPr/>
                <p:nvPr/>
              </p:nvSpPr>
              <p:spPr>
                <a:xfrm>
                  <a:off x="5026333" y="1167474"/>
                  <a:ext cx="50100" cy="5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851" name="Google Shape;1851;p40"/>
          <p:cNvSpPr txBox="1">
            <a:spLocks noGrp="1"/>
          </p:cNvSpPr>
          <p:nvPr>
            <p:ph type="title"/>
          </p:nvPr>
        </p:nvSpPr>
        <p:spPr>
          <a:xfrm>
            <a:off x="775950" y="1374411"/>
            <a:ext cx="2859000" cy="211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PICTURE IS WORTH A THOUSANDS WORDS</a:t>
            </a:r>
            <a:endParaRPr>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55"/>
        <p:cNvGrpSpPr/>
        <p:nvPr/>
      </p:nvGrpSpPr>
      <p:grpSpPr>
        <a:xfrm>
          <a:off x="0" y="0"/>
          <a:ext cx="0" cy="0"/>
          <a:chOff x="0" y="0"/>
          <a:chExt cx="0" cy="0"/>
        </a:xfrm>
      </p:grpSpPr>
      <p:grpSp>
        <p:nvGrpSpPr>
          <p:cNvPr id="1856" name="Google Shape;1856;p41"/>
          <p:cNvGrpSpPr/>
          <p:nvPr/>
        </p:nvGrpSpPr>
        <p:grpSpPr>
          <a:xfrm>
            <a:off x="1218088" y="1086957"/>
            <a:ext cx="6707825" cy="3220500"/>
            <a:chOff x="-597150" y="1354950"/>
            <a:chExt cx="6707825" cy="3220500"/>
          </a:xfrm>
        </p:grpSpPr>
        <p:sp>
          <p:nvSpPr>
            <p:cNvPr id="1857" name="Google Shape;1857;p41"/>
            <p:cNvSpPr/>
            <p:nvPr/>
          </p:nvSpPr>
          <p:spPr>
            <a:xfrm>
              <a:off x="-597025" y="1354950"/>
              <a:ext cx="6707700" cy="32205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8" name="Google Shape;1858;p41"/>
            <p:cNvGrpSpPr/>
            <p:nvPr/>
          </p:nvGrpSpPr>
          <p:grpSpPr>
            <a:xfrm>
              <a:off x="-597150" y="1354950"/>
              <a:ext cx="6707621" cy="270554"/>
              <a:chOff x="-301298" y="1147729"/>
              <a:chExt cx="6707621" cy="270554"/>
            </a:xfrm>
          </p:grpSpPr>
          <p:sp>
            <p:nvSpPr>
              <p:cNvPr id="1859" name="Google Shape;1859;p41"/>
              <p:cNvSpPr/>
              <p:nvPr/>
            </p:nvSpPr>
            <p:spPr>
              <a:xfrm>
                <a:off x="-301298" y="1147729"/>
                <a:ext cx="6707621" cy="270554"/>
              </a:xfrm>
              <a:custGeom>
                <a:avLst/>
                <a:gdLst/>
                <a:ahLst/>
                <a:cxnLst/>
                <a:rect l="l" t="t" r="r" b="b"/>
                <a:pathLst>
                  <a:path w="99972" h="9029" extrusionOk="0">
                    <a:moveTo>
                      <a:pt x="0" y="1"/>
                    </a:moveTo>
                    <a:lnTo>
                      <a:pt x="0" y="9028"/>
                    </a:lnTo>
                    <a:lnTo>
                      <a:pt x="99972" y="9028"/>
                    </a:lnTo>
                    <a:lnTo>
                      <a:pt x="99972" y="1"/>
                    </a:lnTo>
                    <a:close/>
                  </a:path>
                </a:pathLst>
              </a:custGeom>
              <a:solidFill>
                <a:schemeClr val="l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60" name="Google Shape;1860;p41"/>
              <p:cNvGrpSpPr/>
              <p:nvPr/>
            </p:nvGrpSpPr>
            <p:grpSpPr>
              <a:xfrm>
                <a:off x="6202848" y="1213287"/>
                <a:ext cx="139356" cy="139356"/>
                <a:chOff x="3300229" y="786025"/>
                <a:chExt cx="116275" cy="116275"/>
              </a:xfrm>
            </p:grpSpPr>
            <p:sp>
              <p:nvSpPr>
                <p:cNvPr id="1861" name="Google Shape;1861;p41"/>
                <p:cNvSpPr/>
                <p:nvPr/>
              </p:nvSpPr>
              <p:spPr>
                <a:xfrm>
                  <a:off x="3300229" y="786025"/>
                  <a:ext cx="116275" cy="116275"/>
                </a:xfrm>
                <a:custGeom>
                  <a:avLst/>
                  <a:gdLst/>
                  <a:ahLst/>
                  <a:cxnLst/>
                  <a:rect l="l" t="t" r="r" b="b"/>
                  <a:pathLst>
                    <a:path w="4651" h="4651" extrusionOk="0">
                      <a:moveTo>
                        <a:pt x="0" y="0"/>
                      </a:moveTo>
                      <a:lnTo>
                        <a:pt x="0" y="4651"/>
                      </a:lnTo>
                      <a:lnTo>
                        <a:pt x="4651" y="4651"/>
                      </a:lnTo>
                      <a:lnTo>
                        <a:pt x="4651" y="0"/>
                      </a:lnTo>
                      <a:close/>
                    </a:path>
                  </a:pathLst>
                </a:custGeom>
                <a:solidFill>
                  <a:schemeClr val="dk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1"/>
                <p:cNvSpPr/>
                <p:nvPr/>
              </p:nvSpPr>
              <p:spPr>
                <a:xfrm>
                  <a:off x="3335179" y="820975"/>
                  <a:ext cx="45625" cy="45625"/>
                </a:xfrm>
                <a:custGeom>
                  <a:avLst/>
                  <a:gdLst/>
                  <a:ahLst/>
                  <a:cxnLst/>
                  <a:rect l="l" t="t" r="r" b="b"/>
                  <a:pathLst>
                    <a:path w="1825" h="1825" fill="none" extrusionOk="0">
                      <a:moveTo>
                        <a:pt x="1824" y="0"/>
                      </a:moveTo>
                      <a:lnTo>
                        <a:pt x="1"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1"/>
                <p:cNvSpPr/>
                <p:nvPr/>
              </p:nvSpPr>
              <p:spPr>
                <a:xfrm>
                  <a:off x="3335179" y="820975"/>
                  <a:ext cx="45625" cy="45625"/>
                </a:xfrm>
                <a:custGeom>
                  <a:avLst/>
                  <a:gdLst/>
                  <a:ahLst/>
                  <a:cxnLst/>
                  <a:rect l="l" t="t" r="r" b="b"/>
                  <a:pathLst>
                    <a:path w="1825" h="1825" fill="none" extrusionOk="0">
                      <a:moveTo>
                        <a:pt x="1" y="0"/>
                      </a:moveTo>
                      <a:lnTo>
                        <a:pt x="1824"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864" name="Google Shape;1864;p41"/>
          <p:cNvSpPr txBox="1">
            <a:spLocks noGrp="1"/>
          </p:cNvSpPr>
          <p:nvPr>
            <p:ph type="title"/>
          </p:nvPr>
        </p:nvSpPr>
        <p:spPr>
          <a:xfrm>
            <a:off x="1714950" y="1717925"/>
            <a:ext cx="5714100" cy="222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AWESOME WORDS</a:t>
            </a:r>
            <a:endParaRPr/>
          </a:p>
        </p:txBody>
      </p:sp>
      <p:grpSp>
        <p:nvGrpSpPr>
          <p:cNvPr id="1865" name="Google Shape;1865;p41"/>
          <p:cNvGrpSpPr/>
          <p:nvPr/>
        </p:nvGrpSpPr>
        <p:grpSpPr>
          <a:xfrm>
            <a:off x="1809825" y="635639"/>
            <a:ext cx="554700" cy="554700"/>
            <a:chOff x="1809825" y="635639"/>
            <a:chExt cx="554700" cy="554700"/>
          </a:xfrm>
        </p:grpSpPr>
        <p:grpSp>
          <p:nvGrpSpPr>
            <p:cNvPr id="1866" name="Google Shape;1866;p41"/>
            <p:cNvGrpSpPr/>
            <p:nvPr/>
          </p:nvGrpSpPr>
          <p:grpSpPr>
            <a:xfrm>
              <a:off x="1809825" y="635639"/>
              <a:ext cx="554700" cy="554700"/>
              <a:chOff x="-388475" y="881425"/>
              <a:chExt cx="554700" cy="554700"/>
            </a:xfrm>
          </p:grpSpPr>
          <p:sp>
            <p:nvSpPr>
              <p:cNvPr id="1867" name="Google Shape;1867;p41"/>
              <p:cNvSpPr/>
              <p:nvPr/>
            </p:nvSpPr>
            <p:spPr>
              <a:xfrm>
                <a:off x="-312275" y="881425"/>
                <a:ext cx="478500" cy="478500"/>
              </a:xfrm>
              <a:prstGeom prst="wedgeRectCallout">
                <a:avLst>
                  <a:gd name="adj1" fmla="val -20833"/>
                  <a:gd name="adj2" fmla="val 62500"/>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1"/>
              <p:cNvSpPr/>
              <p:nvPr/>
            </p:nvSpPr>
            <p:spPr>
              <a:xfrm>
                <a:off x="-388475" y="957625"/>
                <a:ext cx="478500" cy="478500"/>
              </a:xfrm>
              <a:prstGeom prst="wedgeRectCallout">
                <a:avLst>
                  <a:gd name="adj1" fmla="val -20833"/>
                  <a:gd name="adj2" fmla="val 62500"/>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9" name="Google Shape;1869;p41"/>
            <p:cNvGrpSpPr/>
            <p:nvPr/>
          </p:nvGrpSpPr>
          <p:grpSpPr>
            <a:xfrm>
              <a:off x="1872991" y="772940"/>
              <a:ext cx="353587" cy="354103"/>
              <a:chOff x="-35134875" y="2272675"/>
              <a:chExt cx="291450" cy="291875"/>
            </a:xfrm>
          </p:grpSpPr>
          <p:sp>
            <p:nvSpPr>
              <p:cNvPr id="1870" name="Google Shape;1870;p41"/>
              <p:cNvSpPr/>
              <p:nvPr/>
            </p:nvSpPr>
            <p:spPr>
              <a:xfrm>
                <a:off x="-35134875" y="2272675"/>
                <a:ext cx="291450" cy="291875"/>
              </a:xfrm>
              <a:custGeom>
                <a:avLst/>
                <a:gdLst/>
                <a:ahLst/>
                <a:cxnLst/>
                <a:rect l="l" t="t" r="r" b="b"/>
                <a:pathLst>
                  <a:path w="11658" h="11675" extrusionOk="0">
                    <a:moveTo>
                      <a:pt x="9925" y="662"/>
                    </a:moveTo>
                    <a:cubicBezTo>
                      <a:pt x="10460" y="662"/>
                      <a:pt x="10933" y="1135"/>
                      <a:pt x="10933" y="1733"/>
                    </a:cubicBezTo>
                    <a:lnTo>
                      <a:pt x="10933" y="5136"/>
                    </a:lnTo>
                    <a:cubicBezTo>
                      <a:pt x="10933" y="5703"/>
                      <a:pt x="10460" y="6176"/>
                      <a:pt x="9925" y="6176"/>
                    </a:cubicBezTo>
                    <a:cubicBezTo>
                      <a:pt x="9704" y="6176"/>
                      <a:pt x="9547" y="6333"/>
                      <a:pt x="9547" y="6522"/>
                    </a:cubicBezTo>
                    <a:lnTo>
                      <a:pt x="9547" y="7751"/>
                    </a:lnTo>
                    <a:lnTo>
                      <a:pt x="8192" y="6365"/>
                    </a:lnTo>
                    <a:lnTo>
                      <a:pt x="8192" y="4474"/>
                    </a:lnTo>
                    <a:cubicBezTo>
                      <a:pt x="8192" y="3529"/>
                      <a:pt x="7404" y="2742"/>
                      <a:pt x="6459" y="2742"/>
                    </a:cubicBezTo>
                    <a:lnTo>
                      <a:pt x="3372" y="2742"/>
                    </a:lnTo>
                    <a:lnTo>
                      <a:pt x="3372" y="1733"/>
                    </a:lnTo>
                    <a:cubicBezTo>
                      <a:pt x="3372" y="1166"/>
                      <a:pt x="3844" y="662"/>
                      <a:pt x="4411" y="662"/>
                    </a:cubicBezTo>
                    <a:close/>
                    <a:moveTo>
                      <a:pt x="6459" y="3403"/>
                    </a:moveTo>
                    <a:cubicBezTo>
                      <a:pt x="6995" y="3403"/>
                      <a:pt x="7499" y="3876"/>
                      <a:pt x="7499" y="4474"/>
                    </a:cubicBezTo>
                    <a:lnTo>
                      <a:pt x="7499" y="7908"/>
                    </a:lnTo>
                    <a:lnTo>
                      <a:pt x="7467" y="7908"/>
                    </a:lnTo>
                    <a:cubicBezTo>
                      <a:pt x="7467" y="8444"/>
                      <a:pt x="6995" y="8917"/>
                      <a:pt x="6396" y="8917"/>
                    </a:cubicBezTo>
                    <a:lnTo>
                      <a:pt x="3687" y="8917"/>
                    </a:lnTo>
                    <a:cubicBezTo>
                      <a:pt x="3624" y="8917"/>
                      <a:pt x="3498" y="8948"/>
                      <a:pt x="3466" y="9043"/>
                    </a:cubicBezTo>
                    <a:lnTo>
                      <a:pt x="1986" y="10492"/>
                    </a:lnTo>
                    <a:lnTo>
                      <a:pt x="1986" y="9295"/>
                    </a:lnTo>
                    <a:cubicBezTo>
                      <a:pt x="1986" y="9074"/>
                      <a:pt x="1828" y="8917"/>
                      <a:pt x="1639" y="8917"/>
                    </a:cubicBezTo>
                    <a:cubicBezTo>
                      <a:pt x="1103" y="8917"/>
                      <a:pt x="631" y="8444"/>
                      <a:pt x="631" y="7908"/>
                    </a:cubicBezTo>
                    <a:lnTo>
                      <a:pt x="631" y="4474"/>
                    </a:lnTo>
                    <a:cubicBezTo>
                      <a:pt x="631" y="3939"/>
                      <a:pt x="1103" y="3403"/>
                      <a:pt x="1639" y="3403"/>
                    </a:cubicBezTo>
                    <a:close/>
                    <a:moveTo>
                      <a:pt x="4411" y="1"/>
                    </a:moveTo>
                    <a:cubicBezTo>
                      <a:pt x="3466" y="1"/>
                      <a:pt x="2710" y="788"/>
                      <a:pt x="2710" y="1733"/>
                    </a:cubicBezTo>
                    <a:lnTo>
                      <a:pt x="2710" y="2742"/>
                    </a:lnTo>
                    <a:lnTo>
                      <a:pt x="1671" y="2742"/>
                    </a:lnTo>
                    <a:cubicBezTo>
                      <a:pt x="725" y="2742"/>
                      <a:pt x="1" y="3529"/>
                      <a:pt x="1" y="4474"/>
                    </a:cubicBezTo>
                    <a:lnTo>
                      <a:pt x="1" y="7908"/>
                    </a:lnTo>
                    <a:cubicBezTo>
                      <a:pt x="1" y="8728"/>
                      <a:pt x="568" y="9452"/>
                      <a:pt x="1355" y="9610"/>
                    </a:cubicBezTo>
                    <a:lnTo>
                      <a:pt x="1355" y="11342"/>
                    </a:lnTo>
                    <a:cubicBezTo>
                      <a:pt x="1355" y="11500"/>
                      <a:pt x="1450" y="11594"/>
                      <a:pt x="1576" y="11657"/>
                    </a:cubicBezTo>
                    <a:cubicBezTo>
                      <a:pt x="1607" y="11668"/>
                      <a:pt x="1646" y="11675"/>
                      <a:pt x="1687" y="11675"/>
                    </a:cubicBezTo>
                    <a:cubicBezTo>
                      <a:pt x="1769" y="11675"/>
                      <a:pt x="1860" y="11647"/>
                      <a:pt x="1923" y="11563"/>
                    </a:cubicBezTo>
                    <a:lnTo>
                      <a:pt x="3876" y="9610"/>
                    </a:lnTo>
                    <a:lnTo>
                      <a:pt x="6491" y="9610"/>
                    </a:lnTo>
                    <a:cubicBezTo>
                      <a:pt x="7436" y="9610"/>
                      <a:pt x="8224" y="8854"/>
                      <a:pt x="8224" y="7908"/>
                    </a:cubicBezTo>
                    <a:lnTo>
                      <a:pt x="8224" y="7341"/>
                    </a:lnTo>
                    <a:lnTo>
                      <a:pt x="9704" y="8822"/>
                    </a:lnTo>
                    <a:cubicBezTo>
                      <a:pt x="9773" y="8868"/>
                      <a:pt x="9876" y="8897"/>
                      <a:pt x="9976" y="8897"/>
                    </a:cubicBezTo>
                    <a:cubicBezTo>
                      <a:pt x="10013" y="8897"/>
                      <a:pt x="10049" y="8893"/>
                      <a:pt x="10082" y="8885"/>
                    </a:cubicBezTo>
                    <a:cubicBezTo>
                      <a:pt x="10208" y="8854"/>
                      <a:pt x="10271" y="8696"/>
                      <a:pt x="10271" y="8570"/>
                    </a:cubicBezTo>
                    <a:lnTo>
                      <a:pt x="10271" y="6837"/>
                    </a:lnTo>
                    <a:cubicBezTo>
                      <a:pt x="11059" y="6680"/>
                      <a:pt x="11658" y="5987"/>
                      <a:pt x="11658" y="5136"/>
                    </a:cubicBezTo>
                    <a:lnTo>
                      <a:pt x="11658" y="1733"/>
                    </a:lnTo>
                    <a:cubicBezTo>
                      <a:pt x="11595" y="788"/>
                      <a:pt x="10870" y="1"/>
                      <a:pt x="9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1"/>
              <p:cNvSpPr/>
              <p:nvPr/>
            </p:nvSpPr>
            <p:spPr>
              <a:xfrm>
                <a:off x="-35093925" y="2419175"/>
                <a:ext cx="18150" cy="17350"/>
              </a:xfrm>
              <a:custGeom>
                <a:avLst/>
                <a:gdLst/>
                <a:ahLst/>
                <a:cxnLst/>
                <a:rect l="l" t="t" r="r" b="b"/>
                <a:pathLst>
                  <a:path w="726" h="694" extrusionOk="0">
                    <a:moveTo>
                      <a:pt x="348" y="1"/>
                    </a:moveTo>
                    <a:cubicBezTo>
                      <a:pt x="159" y="1"/>
                      <a:pt x="1" y="158"/>
                      <a:pt x="1" y="347"/>
                    </a:cubicBezTo>
                    <a:cubicBezTo>
                      <a:pt x="1" y="536"/>
                      <a:pt x="159" y="694"/>
                      <a:pt x="348" y="694"/>
                    </a:cubicBezTo>
                    <a:cubicBezTo>
                      <a:pt x="568" y="694"/>
                      <a:pt x="726" y="536"/>
                      <a:pt x="726" y="347"/>
                    </a:cubicBezTo>
                    <a:cubicBezTo>
                      <a:pt x="726" y="158"/>
                      <a:pt x="568" y="1"/>
                      <a:pt x="3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1"/>
              <p:cNvSpPr/>
              <p:nvPr/>
            </p:nvSpPr>
            <p:spPr>
              <a:xfrm>
                <a:off x="-35042725" y="2419175"/>
                <a:ext cx="18150" cy="17350"/>
              </a:xfrm>
              <a:custGeom>
                <a:avLst/>
                <a:gdLst/>
                <a:ahLst/>
                <a:cxnLst/>
                <a:rect l="l" t="t" r="r" b="b"/>
                <a:pathLst>
                  <a:path w="726" h="694" extrusionOk="0">
                    <a:moveTo>
                      <a:pt x="347" y="1"/>
                    </a:moveTo>
                    <a:cubicBezTo>
                      <a:pt x="158" y="1"/>
                      <a:pt x="1" y="158"/>
                      <a:pt x="1" y="347"/>
                    </a:cubicBezTo>
                    <a:cubicBezTo>
                      <a:pt x="1" y="536"/>
                      <a:pt x="158" y="694"/>
                      <a:pt x="347" y="694"/>
                    </a:cubicBezTo>
                    <a:cubicBezTo>
                      <a:pt x="568" y="694"/>
                      <a:pt x="725" y="536"/>
                      <a:pt x="725" y="347"/>
                    </a:cubicBezTo>
                    <a:cubicBezTo>
                      <a:pt x="725" y="158"/>
                      <a:pt x="568" y="1"/>
                      <a:pt x="3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1"/>
              <p:cNvSpPr/>
              <p:nvPr/>
            </p:nvSpPr>
            <p:spPr>
              <a:xfrm>
                <a:off x="-34991525" y="2419175"/>
                <a:ext cx="18150" cy="17350"/>
              </a:xfrm>
              <a:custGeom>
                <a:avLst/>
                <a:gdLst/>
                <a:ahLst/>
                <a:cxnLst/>
                <a:rect l="l" t="t" r="r" b="b"/>
                <a:pathLst>
                  <a:path w="726" h="694" extrusionOk="0">
                    <a:moveTo>
                      <a:pt x="347" y="1"/>
                    </a:moveTo>
                    <a:cubicBezTo>
                      <a:pt x="158" y="1"/>
                      <a:pt x="1" y="158"/>
                      <a:pt x="1" y="347"/>
                    </a:cubicBezTo>
                    <a:cubicBezTo>
                      <a:pt x="1" y="536"/>
                      <a:pt x="158" y="694"/>
                      <a:pt x="347" y="694"/>
                    </a:cubicBezTo>
                    <a:cubicBezTo>
                      <a:pt x="568" y="694"/>
                      <a:pt x="725" y="536"/>
                      <a:pt x="725" y="347"/>
                    </a:cubicBezTo>
                    <a:cubicBezTo>
                      <a:pt x="725" y="158"/>
                      <a:pt x="568" y="1"/>
                      <a:pt x="3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77"/>
        <p:cNvGrpSpPr/>
        <p:nvPr/>
      </p:nvGrpSpPr>
      <p:grpSpPr>
        <a:xfrm>
          <a:off x="0" y="0"/>
          <a:ext cx="0" cy="0"/>
          <a:chOff x="0" y="0"/>
          <a:chExt cx="0" cy="0"/>
        </a:xfrm>
      </p:grpSpPr>
      <p:sp>
        <p:nvSpPr>
          <p:cNvPr id="1878" name="Google Shape;1878;p42"/>
          <p:cNvSpPr txBox="1">
            <a:spLocks noGrp="1"/>
          </p:cNvSpPr>
          <p:nvPr>
            <p:ph type="subTitle" idx="2"/>
          </p:nvPr>
        </p:nvSpPr>
        <p:spPr>
          <a:xfrm>
            <a:off x="832964" y="4104484"/>
            <a:ext cx="2070900" cy="61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Saturn is composed mostly of hydrogen</a:t>
            </a:r>
            <a:endParaRPr/>
          </a:p>
        </p:txBody>
      </p:sp>
      <p:sp>
        <p:nvSpPr>
          <p:cNvPr id="1879" name="Google Shape;1879;p42"/>
          <p:cNvSpPr txBox="1">
            <a:spLocks noGrp="1"/>
          </p:cNvSpPr>
          <p:nvPr>
            <p:ph type="subTitle" idx="3"/>
          </p:nvPr>
        </p:nvSpPr>
        <p:spPr>
          <a:xfrm>
            <a:off x="3143296" y="3792465"/>
            <a:ext cx="20709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JUPITER</a:t>
            </a:r>
            <a:endParaRPr/>
          </a:p>
        </p:txBody>
      </p:sp>
      <p:sp>
        <p:nvSpPr>
          <p:cNvPr id="1880" name="Google Shape;1880;p42"/>
          <p:cNvSpPr txBox="1">
            <a:spLocks noGrp="1"/>
          </p:cNvSpPr>
          <p:nvPr>
            <p:ph type="subTitle" idx="4"/>
          </p:nvPr>
        </p:nvSpPr>
        <p:spPr>
          <a:xfrm>
            <a:off x="3143296" y="4104484"/>
            <a:ext cx="2070900" cy="61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Jupiter is the biggest planet of them all</a:t>
            </a:r>
            <a:endParaRPr/>
          </a:p>
        </p:txBody>
      </p:sp>
      <p:sp>
        <p:nvSpPr>
          <p:cNvPr id="1881" name="Google Shape;1881;p42"/>
          <p:cNvSpPr txBox="1">
            <a:spLocks noGrp="1"/>
          </p:cNvSpPr>
          <p:nvPr>
            <p:ph type="subTitle" idx="1"/>
          </p:nvPr>
        </p:nvSpPr>
        <p:spPr>
          <a:xfrm>
            <a:off x="832964" y="3792465"/>
            <a:ext cx="20709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SATURN</a:t>
            </a:r>
            <a:endParaRPr/>
          </a:p>
        </p:txBody>
      </p:sp>
      <p:sp>
        <p:nvSpPr>
          <p:cNvPr id="1882" name="Google Shape;1882;p42"/>
          <p:cNvSpPr txBox="1">
            <a:spLocks noGrp="1"/>
          </p:cNvSpPr>
          <p:nvPr>
            <p:ph type="subTitle" idx="7"/>
          </p:nvPr>
        </p:nvSpPr>
        <p:spPr>
          <a:xfrm>
            <a:off x="3143296" y="2113173"/>
            <a:ext cx="20709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a:t>
            </a:r>
            <a:endParaRPr/>
          </a:p>
        </p:txBody>
      </p:sp>
      <p:sp>
        <p:nvSpPr>
          <p:cNvPr id="1883" name="Google Shape;1883;p42"/>
          <p:cNvSpPr txBox="1">
            <a:spLocks noGrp="1"/>
          </p:cNvSpPr>
          <p:nvPr>
            <p:ph type="subTitle" idx="6"/>
          </p:nvPr>
        </p:nvSpPr>
        <p:spPr>
          <a:xfrm>
            <a:off x="832964" y="2425193"/>
            <a:ext cx="2070900" cy="61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Mercury is the closest planet to the Sun</a:t>
            </a:r>
            <a:endParaRPr/>
          </a:p>
        </p:txBody>
      </p:sp>
      <p:sp>
        <p:nvSpPr>
          <p:cNvPr id="1884" name="Google Shape;1884;p42"/>
          <p:cNvSpPr txBox="1">
            <a:spLocks noGrp="1"/>
          </p:cNvSpPr>
          <p:nvPr>
            <p:ph type="subTitle" idx="8"/>
          </p:nvPr>
        </p:nvSpPr>
        <p:spPr>
          <a:xfrm>
            <a:off x="3143296" y="2425193"/>
            <a:ext cx="2070900" cy="61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 is the second planet from the Sun</a:t>
            </a:r>
            <a:endParaRPr/>
          </a:p>
        </p:txBody>
      </p:sp>
      <p:sp>
        <p:nvSpPr>
          <p:cNvPr id="1885" name="Google Shape;1885;p42"/>
          <p:cNvSpPr txBox="1">
            <a:spLocks noGrp="1"/>
          </p:cNvSpPr>
          <p:nvPr>
            <p:ph type="title"/>
          </p:nvPr>
        </p:nvSpPr>
        <p:spPr>
          <a:xfrm>
            <a:off x="617550" y="556400"/>
            <a:ext cx="6099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PREVENT CYBERBULLYING</a:t>
            </a:r>
            <a:endParaRPr>
              <a:solidFill>
                <a:schemeClr val="dk1"/>
              </a:solidFill>
            </a:endParaRPr>
          </a:p>
        </p:txBody>
      </p:sp>
      <p:sp>
        <p:nvSpPr>
          <p:cNvPr id="1886" name="Google Shape;1886;p42"/>
          <p:cNvSpPr/>
          <p:nvPr/>
        </p:nvSpPr>
        <p:spPr>
          <a:xfrm>
            <a:off x="1610714" y="1498135"/>
            <a:ext cx="515400" cy="5154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2"/>
          <p:cNvSpPr/>
          <p:nvPr/>
        </p:nvSpPr>
        <p:spPr>
          <a:xfrm>
            <a:off x="3921046" y="1498135"/>
            <a:ext cx="515400" cy="5154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2"/>
          <p:cNvSpPr/>
          <p:nvPr/>
        </p:nvSpPr>
        <p:spPr>
          <a:xfrm>
            <a:off x="1610714" y="3177439"/>
            <a:ext cx="515400" cy="5154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2"/>
          <p:cNvSpPr/>
          <p:nvPr/>
        </p:nvSpPr>
        <p:spPr>
          <a:xfrm>
            <a:off x="3921046" y="3177439"/>
            <a:ext cx="515400" cy="5154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0" name="Google Shape;1890;p42"/>
          <p:cNvGrpSpPr/>
          <p:nvPr/>
        </p:nvGrpSpPr>
        <p:grpSpPr>
          <a:xfrm>
            <a:off x="5343375" y="1495600"/>
            <a:ext cx="3078251" cy="3112971"/>
            <a:chOff x="495035" y="1057268"/>
            <a:chExt cx="3078251" cy="3112971"/>
          </a:xfrm>
        </p:grpSpPr>
        <p:sp>
          <p:nvSpPr>
            <p:cNvPr id="1891" name="Google Shape;1891;p42"/>
            <p:cNvSpPr/>
            <p:nvPr/>
          </p:nvSpPr>
          <p:spPr>
            <a:xfrm>
              <a:off x="495035" y="1057268"/>
              <a:ext cx="3078138" cy="3112971"/>
            </a:xfrm>
            <a:custGeom>
              <a:avLst/>
              <a:gdLst/>
              <a:ahLst/>
              <a:cxnLst/>
              <a:rect l="l" t="t" r="r" b="b"/>
              <a:pathLst>
                <a:path w="99972" h="49424" extrusionOk="0">
                  <a:moveTo>
                    <a:pt x="0" y="1"/>
                  </a:moveTo>
                  <a:lnTo>
                    <a:pt x="0" y="49424"/>
                  </a:lnTo>
                  <a:lnTo>
                    <a:pt x="99972" y="49424"/>
                  </a:lnTo>
                  <a:lnTo>
                    <a:pt x="99972" y="1"/>
                  </a:ln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2"/>
            <p:cNvSpPr/>
            <p:nvPr/>
          </p:nvSpPr>
          <p:spPr>
            <a:xfrm flipH="1">
              <a:off x="495148" y="1057268"/>
              <a:ext cx="3078138" cy="270531"/>
            </a:xfrm>
            <a:custGeom>
              <a:avLst/>
              <a:gdLst/>
              <a:ahLst/>
              <a:cxnLst/>
              <a:rect l="l" t="t" r="r" b="b"/>
              <a:pathLst>
                <a:path w="99972" h="9029" extrusionOk="0">
                  <a:moveTo>
                    <a:pt x="0" y="1"/>
                  </a:moveTo>
                  <a:lnTo>
                    <a:pt x="0" y="9028"/>
                  </a:lnTo>
                  <a:lnTo>
                    <a:pt x="99972" y="9028"/>
                  </a:lnTo>
                  <a:lnTo>
                    <a:pt x="99972" y="1"/>
                  </a:lnTo>
                  <a:close/>
                </a:path>
              </a:pathLst>
            </a:custGeom>
            <a:solidFill>
              <a:schemeClr val="l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3" name="Google Shape;1893;p42"/>
            <p:cNvGrpSpPr/>
            <p:nvPr/>
          </p:nvGrpSpPr>
          <p:grpSpPr>
            <a:xfrm flipH="1">
              <a:off x="559172" y="1122848"/>
              <a:ext cx="560767" cy="139276"/>
              <a:chOff x="4771000" y="1122848"/>
              <a:chExt cx="560767" cy="139276"/>
            </a:xfrm>
          </p:grpSpPr>
          <p:grpSp>
            <p:nvGrpSpPr>
              <p:cNvPr id="1894" name="Google Shape;1894;p42"/>
              <p:cNvGrpSpPr/>
              <p:nvPr/>
            </p:nvGrpSpPr>
            <p:grpSpPr>
              <a:xfrm>
                <a:off x="5192567" y="1122848"/>
                <a:ext cx="139200" cy="139200"/>
                <a:chOff x="5192567" y="1122848"/>
                <a:chExt cx="139200" cy="139200"/>
              </a:xfrm>
            </p:grpSpPr>
            <p:sp>
              <p:nvSpPr>
                <p:cNvPr id="1895" name="Google Shape;1895;p42"/>
                <p:cNvSpPr/>
                <p:nvPr/>
              </p:nvSpPr>
              <p:spPr>
                <a:xfrm>
                  <a:off x="5192567" y="1122848"/>
                  <a:ext cx="139200" cy="1392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2"/>
                <p:cNvSpPr/>
                <p:nvPr/>
              </p:nvSpPr>
              <p:spPr>
                <a:xfrm rot="5400000">
                  <a:off x="5234842" y="1164441"/>
                  <a:ext cx="54682" cy="54682"/>
                </a:xfrm>
                <a:custGeom>
                  <a:avLst/>
                  <a:gdLst/>
                  <a:ahLst/>
                  <a:cxnLst/>
                  <a:rect l="l" t="t" r="r" b="b"/>
                  <a:pathLst>
                    <a:path w="1825" h="1825" fill="none" extrusionOk="0">
                      <a:moveTo>
                        <a:pt x="1824" y="0"/>
                      </a:moveTo>
                      <a:lnTo>
                        <a:pt x="1"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2"/>
                <p:cNvSpPr/>
                <p:nvPr/>
              </p:nvSpPr>
              <p:spPr>
                <a:xfrm rot="5400000">
                  <a:off x="5234842" y="1164441"/>
                  <a:ext cx="54682" cy="54682"/>
                </a:xfrm>
                <a:custGeom>
                  <a:avLst/>
                  <a:gdLst/>
                  <a:ahLst/>
                  <a:cxnLst/>
                  <a:rect l="l" t="t" r="r" b="b"/>
                  <a:pathLst>
                    <a:path w="1825" h="1825" fill="none" extrusionOk="0">
                      <a:moveTo>
                        <a:pt x="1" y="0"/>
                      </a:moveTo>
                      <a:lnTo>
                        <a:pt x="1824"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8" name="Google Shape;1898;p42"/>
              <p:cNvGrpSpPr/>
              <p:nvPr/>
            </p:nvGrpSpPr>
            <p:grpSpPr>
              <a:xfrm>
                <a:off x="4771000" y="1122849"/>
                <a:ext cx="139200" cy="139200"/>
                <a:chOff x="5192500" y="1122925"/>
                <a:chExt cx="139200" cy="139200"/>
              </a:xfrm>
            </p:grpSpPr>
            <p:sp>
              <p:nvSpPr>
                <p:cNvPr id="1899" name="Google Shape;1899;p42"/>
                <p:cNvSpPr/>
                <p:nvPr/>
              </p:nvSpPr>
              <p:spPr>
                <a:xfrm>
                  <a:off x="5192500" y="1122925"/>
                  <a:ext cx="139200" cy="1392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2"/>
                <p:cNvSpPr/>
                <p:nvPr/>
              </p:nvSpPr>
              <p:spPr>
                <a:xfrm rot="2700000">
                  <a:off x="5234299" y="1164701"/>
                  <a:ext cx="54684" cy="54684"/>
                </a:xfrm>
                <a:custGeom>
                  <a:avLst/>
                  <a:gdLst/>
                  <a:ahLst/>
                  <a:cxnLst/>
                  <a:rect l="l" t="t" r="r" b="b"/>
                  <a:pathLst>
                    <a:path w="1825" h="1825" fill="none" extrusionOk="0">
                      <a:moveTo>
                        <a:pt x="1824" y="0"/>
                      </a:moveTo>
                      <a:lnTo>
                        <a:pt x="1"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1" name="Google Shape;1901;p42"/>
              <p:cNvGrpSpPr/>
              <p:nvPr/>
            </p:nvGrpSpPr>
            <p:grpSpPr>
              <a:xfrm>
                <a:off x="4981783" y="1122924"/>
                <a:ext cx="139200" cy="139200"/>
                <a:chOff x="4981783" y="1122924"/>
                <a:chExt cx="139200" cy="139200"/>
              </a:xfrm>
            </p:grpSpPr>
            <p:sp>
              <p:nvSpPr>
                <p:cNvPr id="1902" name="Google Shape;1902;p42"/>
                <p:cNvSpPr/>
                <p:nvPr/>
              </p:nvSpPr>
              <p:spPr>
                <a:xfrm>
                  <a:off x="4981783" y="1122924"/>
                  <a:ext cx="139200" cy="1392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2"/>
                <p:cNvSpPr/>
                <p:nvPr/>
              </p:nvSpPr>
              <p:spPr>
                <a:xfrm>
                  <a:off x="5026333" y="1167474"/>
                  <a:ext cx="50100" cy="5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pic>
        <p:nvPicPr>
          <p:cNvPr id="1904" name="Google Shape;1904;p42"/>
          <p:cNvPicPr preferRelativeResize="0"/>
          <p:nvPr/>
        </p:nvPicPr>
        <p:blipFill rotWithShape="1">
          <a:blip r:embed="rId3">
            <a:alphaModFix amt="71000"/>
          </a:blip>
          <a:srcRect l="16908" t="5293" r="16914" b="5293"/>
          <a:stretch/>
        </p:blipFill>
        <p:spPr>
          <a:xfrm flipH="1">
            <a:off x="5463774" y="1908525"/>
            <a:ext cx="2837451" cy="2557850"/>
          </a:xfrm>
          <a:prstGeom prst="rect">
            <a:avLst/>
          </a:prstGeom>
          <a:noFill/>
          <a:ln w="19050" cap="flat" cmpd="sng">
            <a:solidFill>
              <a:schemeClr val="dk1"/>
            </a:solidFill>
            <a:prstDash val="solid"/>
            <a:round/>
            <a:headEnd type="none" w="sm" len="sm"/>
            <a:tailEnd type="none" w="sm" len="sm"/>
          </a:ln>
        </p:spPr>
      </p:pic>
      <p:grpSp>
        <p:nvGrpSpPr>
          <p:cNvPr id="1905" name="Google Shape;1905;p42"/>
          <p:cNvGrpSpPr/>
          <p:nvPr/>
        </p:nvGrpSpPr>
        <p:grpSpPr>
          <a:xfrm>
            <a:off x="1717833" y="1586067"/>
            <a:ext cx="301161" cy="339535"/>
            <a:chOff x="3299850" y="238575"/>
            <a:chExt cx="427725" cy="482225"/>
          </a:xfrm>
        </p:grpSpPr>
        <p:sp>
          <p:nvSpPr>
            <p:cNvPr id="1906" name="Google Shape;1906;p42"/>
            <p:cNvSpPr/>
            <p:nvPr/>
          </p:nvSpPr>
          <p:spPr>
            <a:xfrm>
              <a:off x="3299850" y="323500"/>
              <a:ext cx="427725" cy="397300"/>
            </a:xfrm>
            <a:custGeom>
              <a:avLst/>
              <a:gdLst/>
              <a:ahLst/>
              <a:cxnLst/>
              <a:rect l="l" t="t" r="r" b="b"/>
              <a:pathLst>
                <a:path w="17109" h="15892" extrusionOk="0">
                  <a:moveTo>
                    <a:pt x="3397" y="6794"/>
                  </a:moveTo>
                  <a:lnTo>
                    <a:pt x="3397" y="14759"/>
                  </a:lnTo>
                  <a:lnTo>
                    <a:pt x="1132" y="14759"/>
                  </a:lnTo>
                  <a:lnTo>
                    <a:pt x="1132" y="6794"/>
                  </a:lnTo>
                  <a:close/>
                  <a:moveTo>
                    <a:pt x="9034" y="1132"/>
                  </a:moveTo>
                  <a:cubicBezTo>
                    <a:pt x="9683" y="1175"/>
                    <a:pt x="10191" y="1712"/>
                    <a:pt x="10191" y="2364"/>
                  </a:cubicBezTo>
                  <a:cubicBezTo>
                    <a:pt x="10191" y="3346"/>
                    <a:pt x="9774" y="5275"/>
                    <a:pt x="9221" y="5828"/>
                  </a:cubicBezTo>
                  <a:cubicBezTo>
                    <a:pt x="8865" y="6184"/>
                    <a:pt x="9119" y="6794"/>
                    <a:pt x="9623" y="6794"/>
                  </a:cubicBezTo>
                  <a:lnTo>
                    <a:pt x="15285" y="6794"/>
                  </a:lnTo>
                  <a:cubicBezTo>
                    <a:pt x="15599" y="6794"/>
                    <a:pt x="15849" y="7047"/>
                    <a:pt x="15849" y="7361"/>
                  </a:cubicBezTo>
                  <a:cubicBezTo>
                    <a:pt x="15849" y="7672"/>
                    <a:pt x="15599" y="7926"/>
                    <a:pt x="15285" y="7926"/>
                  </a:cubicBezTo>
                  <a:lnTo>
                    <a:pt x="11888" y="7926"/>
                  </a:lnTo>
                  <a:cubicBezTo>
                    <a:pt x="11574" y="7926"/>
                    <a:pt x="11323" y="8180"/>
                    <a:pt x="11323" y="8494"/>
                  </a:cubicBezTo>
                  <a:cubicBezTo>
                    <a:pt x="11323" y="8805"/>
                    <a:pt x="11574" y="9058"/>
                    <a:pt x="11888" y="9058"/>
                  </a:cubicBezTo>
                  <a:lnTo>
                    <a:pt x="15285" y="9058"/>
                  </a:lnTo>
                  <a:cubicBezTo>
                    <a:pt x="15586" y="9058"/>
                    <a:pt x="15852" y="9342"/>
                    <a:pt x="15852" y="9662"/>
                  </a:cubicBezTo>
                  <a:cubicBezTo>
                    <a:pt x="15852" y="9976"/>
                    <a:pt x="15599" y="10230"/>
                    <a:pt x="15285" y="10230"/>
                  </a:cubicBezTo>
                  <a:lnTo>
                    <a:pt x="11888" y="10230"/>
                  </a:lnTo>
                  <a:cubicBezTo>
                    <a:pt x="11574" y="10230"/>
                    <a:pt x="11323" y="10484"/>
                    <a:pt x="11323" y="10795"/>
                  </a:cubicBezTo>
                  <a:cubicBezTo>
                    <a:pt x="11323" y="11109"/>
                    <a:pt x="11574" y="11362"/>
                    <a:pt x="11888" y="11362"/>
                  </a:cubicBezTo>
                  <a:lnTo>
                    <a:pt x="14152" y="11362"/>
                  </a:lnTo>
                  <a:cubicBezTo>
                    <a:pt x="14466" y="11362"/>
                    <a:pt x="14717" y="11616"/>
                    <a:pt x="14717" y="11927"/>
                  </a:cubicBezTo>
                  <a:cubicBezTo>
                    <a:pt x="14717" y="12241"/>
                    <a:pt x="14466" y="12494"/>
                    <a:pt x="14152" y="12494"/>
                  </a:cubicBezTo>
                  <a:lnTo>
                    <a:pt x="11888" y="12494"/>
                  </a:lnTo>
                  <a:cubicBezTo>
                    <a:pt x="11574" y="12494"/>
                    <a:pt x="11323" y="12748"/>
                    <a:pt x="11323" y="13059"/>
                  </a:cubicBezTo>
                  <a:cubicBezTo>
                    <a:pt x="11323" y="13373"/>
                    <a:pt x="11574" y="13627"/>
                    <a:pt x="11888" y="13627"/>
                  </a:cubicBezTo>
                  <a:lnTo>
                    <a:pt x="13020" y="13627"/>
                  </a:lnTo>
                  <a:cubicBezTo>
                    <a:pt x="13334" y="13627"/>
                    <a:pt x="13585" y="13880"/>
                    <a:pt x="13585" y="14191"/>
                  </a:cubicBezTo>
                  <a:cubicBezTo>
                    <a:pt x="13585" y="14505"/>
                    <a:pt x="13334" y="14759"/>
                    <a:pt x="13020" y="14759"/>
                  </a:cubicBezTo>
                  <a:lnTo>
                    <a:pt x="9197" y="14759"/>
                  </a:lnTo>
                  <a:cubicBezTo>
                    <a:pt x="8041" y="14759"/>
                    <a:pt x="6890" y="14572"/>
                    <a:pt x="5794" y="14207"/>
                  </a:cubicBezTo>
                  <a:lnTo>
                    <a:pt x="4529" y="13784"/>
                  </a:lnTo>
                  <a:lnTo>
                    <a:pt x="4529" y="7712"/>
                  </a:lnTo>
                  <a:lnTo>
                    <a:pt x="5686" y="7132"/>
                  </a:lnTo>
                  <a:cubicBezTo>
                    <a:pt x="6265" y="6842"/>
                    <a:pt x="6797" y="6459"/>
                    <a:pt x="7253" y="6003"/>
                  </a:cubicBezTo>
                  <a:lnTo>
                    <a:pt x="7289" y="5963"/>
                  </a:lnTo>
                  <a:cubicBezTo>
                    <a:pt x="8352" y="4901"/>
                    <a:pt x="8917" y="2654"/>
                    <a:pt x="9034" y="1132"/>
                  </a:cubicBezTo>
                  <a:close/>
                  <a:moveTo>
                    <a:pt x="8491" y="0"/>
                  </a:moveTo>
                  <a:cubicBezTo>
                    <a:pt x="8177" y="0"/>
                    <a:pt x="7926" y="254"/>
                    <a:pt x="7926" y="568"/>
                  </a:cubicBezTo>
                  <a:cubicBezTo>
                    <a:pt x="7926" y="1887"/>
                    <a:pt x="7380" y="4276"/>
                    <a:pt x="6492" y="5166"/>
                  </a:cubicBezTo>
                  <a:lnTo>
                    <a:pt x="6456" y="5203"/>
                  </a:lnTo>
                  <a:cubicBezTo>
                    <a:pt x="6081" y="5574"/>
                    <a:pt x="5652" y="5885"/>
                    <a:pt x="5181" y="6120"/>
                  </a:cubicBezTo>
                  <a:lnTo>
                    <a:pt x="4529" y="6444"/>
                  </a:lnTo>
                  <a:lnTo>
                    <a:pt x="4529" y="6229"/>
                  </a:lnTo>
                  <a:cubicBezTo>
                    <a:pt x="4529" y="5915"/>
                    <a:pt x="4276" y="5661"/>
                    <a:pt x="3962" y="5661"/>
                  </a:cubicBezTo>
                  <a:lnTo>
                    <a:pt x="565" y="5661"/>
                  </a:lnTo>
                  <a:cubicBezTo>
                    <a:pt x="251" y="5661"/>
                    <a:pt x="0" y="5915"/>
                    <a:pt x="0" y="6229"/>
                  </a:cubicBezTo>
                  <a:lnTo>
                    <a:pt x="0" y="15324"/>
                  </a:lnTo>
                  <a:cubicBezTo>
                    <a:pt x="0" y="15638"/>
                    <a:pt x="251" y="15891"/>
                    <a:pt x="565" y="15891"/>
                  </a:cubicBezTo>
                  <a:lnTo>
                    <a:pt x="3962" y="15891"/>
                  </a:lnTo>
                  <a:cubicBezTo>
                    <a:pt x="4276" y="15891"/>
                    <a:pt x="4529" y="15638"/>
                    <a:pt x="4529" y="15324"/>
                  </a:cubicBezTo>
                  <a:lnTo>
                    <a:pt x="4529" y="14976"/>
                  </a:lnTo>
                  <a:lnTo>
                    <a:pt x="5435" y="15278"/>
                  </a:lnTo>
                  <a:cubicBezTo>
                    <a:pt x="6649" y="15683"/>
                    <a:pt x="7917" y="15888"/>
                    <a:pt x="9197" y="15888"/>
                  </a:cubicBezTo>
                  <a:lnTo>
                    <a:pt x="13020" y="15888"/>
                  </a:lnTo>
                  <a:cubicBezTo>
                    <a:pt x="14219" y="15888"/>
                    <a:pt x="15040" y="14681"/>
                    <a:pt x="14599" y="13566"/>
                  </a:cubicBezTo>
                  <a:cubicBezTo>
                    <a:pt x="15577" y="13298"/>
                    <a:pt x="16106" y="12241"/>
                    <a:pt x="15731" y="11302"/>
                  </a:cubicBezTo>
                  <a:cubicBezTo>
                    <a:pt x="16468" y="11100"/>
                    <a:pt x="16981" y="10429"/>
                    <a:pt x="16984" y="9662"/>
                  </a:cubicBezTo>
                  <a:cubicBezTo>
                    <a:pt x="16981" y="9233"/>
                    <a:pt x="16824" y="8823"/>
                    <a:pt x="16541" y="8503"/>
                  </a:cubicBezTo>
                  <a:cubicBezTo>
                    <a:pt x="16994" y="8005"/>
                    <a:pt x="17108" y="7289"/>
                    <a:pt x="16837" y="6673"/>
                  </a:cubicBezTo>
                  <a:cubicBezTo>
                    <a:pt x="16565" y="6060"/>
                    <a:pt x="15958" y="5661"/>
                    <a:pt x="15285" y="5661"/>
                  </a:cubicBezTo>
                  <a:lnTo>
                    <a:pt x="10635" y="5661"/>
                  </a:lnTo>
                  <a:cubicBezTo>
                    <a:pt x="11109" y="4577"/>
                    <a:pt x="11323" y="3104"/>
                    <a:pt x="11323" y="2364"/>
                  </a:cubicBezTo>
                  <a:cubicBezTo>
                    <a:pt x="11320" y="1060"/>
                    <a:pt x="10263" y="3"/>
                    <a:pt x="8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07" name="Google Shape;1907;p42"/>
            <p:cNvSpPr/>
            <p:nvPr/>
          </p:nvSpPr>
          <p:spPr>
            <a:xfrm>
              <a:off x="3467650" y="238575"/>
              <a:ext cx="46525" cy="56650"/>
            </a:xfrm>
            <a:custGeom>
              <a:avLst/>
              <a:gdLst/>
              <a:ahLst/>
              <a:cxnLst/>
              <a:rect l="l" t="t" r="r" b="b"/>
              <a:pathLst>
                <a:path w="1861" h="2266" extrusionOk="0">
                  <a:moveTo>
                    <a:pt x="646" y="1"/>
                  </a:moveTo>
                  <a:cubicBezTo>
                    <a:pt x="561" y="1"/>
                    <a:pt x="475" y="20"/>
                    <a:pt x="393" y="61"/>
                  </a:cubicBezTo>
                  <a:cubicBezTo>
                    <a:pt x="112" y="199"/>
                    <a:pt x="0" y="541"/>
                    <a:pt x="139" y="821"/>
                  </a:cubicBezTo>
                  <a:lnTo>
                    <a:pt x="707" y="1954"/>
                  </a:lnTo>
                  <a:cubicBezTo>
                    <a:pt x="805" y="2150"/>
                    <a:pt x="1005" y="2265"/>
                    <a:pt x="1212" y="2265"/>
                  </a:cubicBezTo>
                  <a:cubicBezTo>
                    <a:pt x="1297" y="2265"/>
                    <a:pt x="1384" y="2246"/>
                    <a:pt x="1465" y="2204"/>
                  </a:cubicBezTo>
                  <a:cubicBezTo>
                    <a:pt x="1746" y="2065"/>
                    <a:pt x="1860" y="1727"/>
                    <a:pt x="1718" y="1446"/>
                  </a:cubicBezTo>
                  <a:lnTo>
                    <a:pt x="1154" y="314"/>
                  </a:lnTo>
                  <a:cubicBezTo>
                    <a:pt x="1053" y="115"/>
                    <a:pt x="854" y="1"/>
                    <a:pt x="6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08" name="Google Shape;1908;p42"/>
            <p:cNvSpPr/>
            <p:nvPr/>
          </p:nvSpPr>
          <p:spPr>
            <a:xfrm>
              <a:off x="3566675" y="238575"/>
              <a:ext cx="46525" cy="56675"/>
            </a:xfrm>
            <a:custGeom>
              <a:avLst/>
              <a:gdLst/>
              <a:ahLst/>
              <a:cxnLst/>
              <a:rect l="l" t="t" r="r" b="b"/>
              <a:pathLst>
                <a:path w="1861" h="2267" extrusionOk="0">
                  <a:moveTo>
                    <a:pt x="1215" y="1"/>
                  </a:moveTo>
                  <a:cubicBezTo>
                    <a:pt x="1007" y="1"/>
                    <a:pt x="808" y="115"/>
                    <a:pt x="707" y="314"/>
                  </a:cubicBezTo>
                  <a:lnTo>
                    <a:pt x="143" y="1446"/>
                  </a:lnTo>
                  <a:cubicBezTo>
                    <a:pt x="1" y="1727"/>
                    <a:pt x="116" y="2065"/>
                    <a:pt x="396" y="2207"/>
                  </a:cubicBezTo>
                  <a:cubicBezTo>
                    <a:pt x="477" y="2247"/>
                    <a:pt x="562" y="2266"/>
                    <a:pt x="646" y="2266"/>
                  </a:cubicBezTo>
                  <a:cubicBezTo>
                    <a:pt x="854" y="2266"/>
                    <a:pt x="1055" y="2151"/>
                    <a:pt x="1154" y="1954"/>
                  </a:cubicBezTo>
                  <a:lnTo>
                    <a:pt x="1722" y="821"/>
                  </a:lnTo>
                  <a:cubicBezTo>
                    <a:pt x="1861" y="541"/>
                    <a:pt x="1749" y="199"/>
                    <a:pt x="1468" y="61"/>
                  </a:cubicBezTo>
                  <a:cubicBezTo>
                    <a:pt x="1387" y="20"/>
                    <a:pt x="1300" y="1"/>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09" name="Google Shape;1909;p42"/>
            <p:cNvSpPr/>
            <p:nvPr/>
          </p:nvSpPr>
          <p:spPr>
            <a:xfrm>
              <a:off x="361122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10" name="Google Shape;1910;p42"/>
            <p:cNvSpPr/>
            <p:nvPr/>
          </p:nvSpPr>
          <p:spPr>
            <a:xfrm>
              <a:off x="341307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911" name="Google Shape;1911;p42"/>
          <p:cNvSpPr/>
          <p:nvPr/>
        </p:nvSpPr>
        <p:spPr>
          <a:xfrm>
            <a:off x="1718282" y="3265046"/>
            <a:ext cx="300263" cy="340186"/>
          </a:xfrm>
          <a:custGeom>
            <a:avLst/>
            <a:gdLst/>
            <a:ahLst/>
            <a:cxnLst/>
            <a:rect l="l" t="t" r="r" b="b"/>
            <a:pathLst>
              <a:path w="17058" h="19326" extrusionOk="0">
                <a:moveTo>
                  <a:pt x="15013" y="2021"/>
                </a:moveTo>
                <a:lnTo>
                  <a:pt x="11577" y="5741"/>
                </a:lnTo>
                <a:cubicBezTo>
                  <a:pt x="11378" y="5958"/>
                  <a:pt x="11378" y="6290"/>
                  <a:pt x="11577" y="6507"/>
                </a:cubicBezTo>
                <a:lnTo>
                  <a:pt x="15013" y="10230"/>
                </a:lnTo>
                <a:lnTo>
                  <a:pt x="3195" y="10230"/>
                </a:lnTo>
                <a:lnTo>
                  <a:pt x="3195" y="2021"/>
                </a:lnTo>
                <a:close/>
                <a:moveTo>
                  <a:pt x="1716" y="1133"/>
                </a:moveTo>
                <a:cubicBezTo>
                  <a:pt x="1906" y="1136"/>
                  <a:pt x="2060" y="1290"/>
                  <a:pt x="2063" y="1480"/>
                </a:cubicBezTo>
                <a:lnTo>
                  <a:pt x="2063" y="17846"/>
                </a:lnTo>
                <a:cubicBezTo>
                  <a:pt x="2060" y="18036"/>
                  <a:pt x="1906" y="18190"/>
                  <a:pt x="1716" y="18193"/>
                </a:cubicBezTo>
                <a:lnTo>
                  <a:pt x="1483" y="18193"/>
                </a:lnTo>
                <a:cubicBezTo>
                  <a:pt x="1290" y="18190"/>
                  <a:pt x="1136" y="18036"/>
                  <a:pt x="1133" y="17846"/>
                </a:cubicBezTo>
                <a:lnTo>
                  <a:pt x="1133" y="1480"/>
                </a:lnTo>
                <a:cubicBezTo>
                  <a:pt x="1136" y="1290"/>
                  <a:pt x="1290" y="1136"/>
                  <a:pt x="1483" y="1133"/>
                </a:cubicBezTo>
                <a:close/>
                <a:moveTo>
                  <a:pt x="1483" y="1"/>
                </a:moveTo>
                <a:cubicBezTo>
                  <a:pt x="665" y="1"/>
                  <a:pt x="4" y="665"/>
                  <a:pt x="1" y="1480"/>
                </a:cubicBezTo>
                <a:lnTo>
                  <a:pt x="1" y="17846"/>
                </a:lnTo>
                <a:cubicBezTo>
                  <a:pt x="4" y="18661"/>
                  <a:pt x="665" y="19325"/>
                  <a:pt x="1483" y="19325"/>
                </a:cubicBezTo>
                <a:lnTo>
                  <a:pt x="1716" y="19325"/>
                </a:lnTo>
                <a:cubicBezTo>
                  <a:pt x="2531" y="19325"/>
                  <a:pt x="3195" y="18661"/>
                  <a:pt x="3195" y="17846"/>
                </a:cubicBezTo>
                <a:lnTo>
                  <a:pt x="3195" y="11363"/>
                </a:lnTo>
                <a:lnTo>
                  <a:pt x="16306" y="11363"/>
                </a:lnTo>
                <a:cubicBezTo>
                  <a:pt x="16801" y="11360"/>
                  <a:pt x="17058" y="10774"/>
                  <a:pt x="16722" y="10412"/>
                </a:cubicBezTo>
                <a:lnTo>
                  <a:pt x="12764" y="6124"/>
                </a:lnTo>
                <a:lnTo>
                  <a:pt x="16722" y="1836"/>
                </a:lnTo>
                <a:cubicBezTo>
                  <a:pt x="16873" y="1673"/>
                  <a:pt x="16916" y="1432"/>
                  <a:pt x="16825" y="1226"/>
                </a:cubicBezTo>
                <a:cubicBezTo>
                  <a:pt x="16734" y="1021"/>
                  <a:pt x="16532" y="885"/>
                  <a:pt x="16306" y="885"/>
                </a:cubicBezTo>
                <a:lnTo>
                  <a:pt x="3071" y="885"/>
                </a:lnTo>
                <a:cubicBezTo>
                  <a:pt x="2833" y="348"/>
                  <a:pt x="2302" y="1"/>
                  <a:pt x="17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1912" name="Google Shape;1912;p42"/>
          <p:cNvGrpSpPr/>
          <p:nvPr/>
        </p:nvGrpSpPr>
        <p:grpSpPr>
          <a:xfrm>
            <a:off x="4008442" y="3265054"/>
            <a:ext cx="340608" cy="340168"/>
            <a:chOff x="5053900" y="2021500"/>
            <a:chExt cx="483750" cy="483125"/>
          </a:xfrm>
        </p:grpSpPr>
        <p:sp>
          <p:nvSpPr>
            <p:cNvPr id="1913" name="Google Shape;1913;p42"/>
            <p:cNvSpPr/>
            <p:nvPr/>
          </p:nvSpPr>
          <p:spPr>
            <a:xfrm>
              <a:off x="5281350" y="2078100"/>
              <a:ext cx="127375" cy="127350"/>
            </a:xfrm>
            <a:custGeom>
              <a:avLst/>
              <a:gdLst/>
              <a:ahLst/>
              <a:cxnLst/>
              <a:rect l="l" t="t" r="r" b="b"/>
              <a:pathLst>
                <a:path w="5095" h="5094" extrusionOk="0">
                  <a:moveTo>
                    <a:pt x="565" y="0"/>
                  </a:moveTo>
                  <a:cubicBezTo>
                    <a:pt x="251" y="0"/>
                    <a:pt x="1" y="254"/>
                    <a:pt x="1" y="568"/>
                  </a:cubicBezTo>
                  <a:cubicBezTo>
                    <a:pt x="1" y="879"/>
                    <a:pt x="251" y="1132"/>
                    <a:pt x="565" y="1132"/>
                  </a:cubicBezTo>
                  <a:cubicBezTo>
                    <a:pt x="2440" y="1135"/>
                    <a:pt x="3959" y="2654"/>
                    <a:pt x="3962" y="4529"/>
                  </a:cubicBezTo>
                  <a:cubicBezTo>
                    <a:pt x="3962" y="4843"/>
                    <a:pt x="4216" y="5094"/>
                    <a:pt x="4530" y="5094"/>
                  </a:cubicBezTo>
                  <a:cubicBezTo>
                    <a:pt x="4841" y="5094"/>
                    <a:pt x="5094" y="4843"/>
                    <a:pt x="5094" y="4529"/>
                  </a:cubicBezTo>
                  <a:cubicBezTo>
                    <a:pt x="5091" y="2029"/>
                    <a:pt x="3065" y="3"/>
                    <a:pt x="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14" name="Google Shape;1914;p42"/>
            <p:cNvSpPr/>
            <p:nvPr/>
          </p:nvSpPr>
          <p:spPr>
            <a:xfrm>
              <a:off x="5118000" y="2021500"/>
              <a:ext cx="368700" cy="483125"/>
            </a:xfrm>
            <a:custGeom>
              <a:avLst/>
              <a:gdLst/>
              <a:ahLst/>
              <a:cxnLst/>
              <a:rect l="l" t="t" r="r" b="b"/>
              <a:pathLst>
                <a:path w="14748" h="19325" extrusionOk="0">
                  <a:moveTo>
                    <a:pt x="7088" y="1135"/>
                  </a:moveTo>
                  <a:cubicBezTo>
                    <a:pt x="8391" y="1135"/>
                    <a:pt x="9651" y="1571"/>
                    <a:pt x="10668" y="2397"/>
                  </a:cubicBezTo>
                  <a:cubicBezTo>
                    <a:pt x="13159" y="4417"/>
                    <a:pt x="13473" y="8104"/>
                    <a:pt x="11360" y="10516"/>
                  </a:cubicBezTo>
                  <a:cubicBezTo>
                    <a:pt x="10572" y="11419"/>
                    <a:pt x="10085" y="12503"/>
                    <a:pt x="9962" y="13626"/>
                  </a:cubicBezTo>
                  <a:lnTo>
                    <a:pt x="4237" y="13626"/>
                  </a:lnTo>
                  <a:cubicBezTo>
                    <a:pt x="4107" y="12482"/>
                    <a:pt x="3630" y="11407"/>
                    <a:pt x="2866" y="10550"/>
                  </a:cubicBezTo>
                  <a:cubicBezTo>
                    <a:pt x="1658" y="9191"/>
                    <a:pt x="1184" y="7367"/>
                    <a:pt x="1571" y="5549"/>
                  </a:cubicBezTo>
                  <a:cubicBezTo>
                    <a:pt x="2020" y="3427"/>
                    <a:pt x="3748" y="1706"/>
                    <a:pt x="5873" y="1262"/>
                  </a:cubicBezTo>
                  <a:cubicBezTo>
                    <a:pt x="6278" y="1177"/>
                    <a:pt x="6685" y="1135"/>
                    <a:pt x="7088" y="1135"/>
                  </a:cubicBezTo>
                  <a:close/>
                  <a:moveTo>
                    <a:pt x="9931" y="14759"/>
                  </a:moveTo>
                  <a:lnTo>
                    <a:pt x="9931" y="15323"/>
                  </a:lnTo>
                  <a:cubicBezTo>
                    <a:pt x="9931" y="15637"/>
                    <a:pt x="9678" y="15891"/>
                    <a:pt x="9364" y="15891"/>
                  </a:cubicBezTo>
                  <a:lnTo>
                    <a:pt x="4835" y="15891"/>
                  </a:lnTo>
                  <a:cubicBezTo>
                    <a:pt x="4521" y="15891"/>
                    <a:pt x="4270" y="15637"/>
                    <a:pt x="4270" y="15323"/>
                  </a:cubicBezTo>
                  <a:lnTo>
                    <a:pt x="4270" y="14759"/>
                  </a:lnTo>
                  <a:close/>
                  <a:moveTo>
                    <a:pt x="8699" y="17023"/>
                  </a:moveTo>
                  <a:cubicBezTo>
                    <a:pt x="8464" y="17694"/>
                    <a:pt x="7827" y="18192"/>
                    <a:pt x="7099" y="18192"/>
                  </a:cubicBezTo>
                  <a:cubicBezTo>
                    <a:pt x="6371" y="18192"/>
                    <a:pt x="5734" y="17694"/>
                    <a:pt x="5499" y="17023"/>
                  </a:cubicBezTo>
                  <a:close/>
                  <a:moveTo>
                    <a:pt x="7087" y="0"/>
                  </a:moveTo>
                  <a:cubicBezTo>
                    <a:pt x="6607" y="0"/>
                    <a:pt x="6123" y="50"/>
                    <a:pt x="5641" y="151"/>
                  </a:cubicBezTo>
                  <a:cubicBezTo>
                    <a:pt x="3053" y="712"/>
                    <a:pt x="1027" y="2729"/>
                    <a:pt x="462" y="5314"/>
                  </a:cubicBezTo>
                  <a:cubicBezTo>
                    <a:pt x="0" y="7488"/>
                    <a:pt x="568" y="9671"/>
                    <a:pt x="2020" y="11301"/>
                  </a:cubicBezTo>
                  <a:cubicBezTo>
                    <a:pt x="2730" y="12099"/>
                    <a:pt x="3135" y="13149"/>
                    <a:pt x="3135" y="14191"/>
                  </a:cubicBezTo>
                  <a:lnTo>
                    <a:pt x="3135" y="15323"/>
                  </a:lnTo>
                  <a:cubicBezTo>
                    <a:pt x="3138" y="16060"/>
                    <a:pt x="3612" y="16709"/>
                    <a:pt x="4309" y="16939"/>
                  </a:cubicBezTo>
                  <a:cubicBezTo>
                    <a:pt x="4409" y="17518"/>
                    <a:pt x="4681" y="18053"/>
                    <a:pt x="5094" y="18473"/>
                  </a:cubicBezTo>
                  <a:cubicBezTo>
                    <a:pt x="5642" y="19040"/>
                    <a:pt x="6371" y="19324"/>
                    <a:pt x="7099" y="19324"/>
                  </a:cubicBezTo>
                  <a:cubicBezTo>
                    <a:pt x="7828" y="19324"/>
                    <a:pt x="8556" y="19040"/>
                    <a:pt x="9104" y="18473"/>
                  </a:cubicBezTo>
                  <a:cubicBezTo>
                    <a:pt x="9518" y="18053"/>
                    <a:pt x="9790" y="17518"/>
                    <a:pt x="9889" y="16939"/>
                  </a:cubicBezTo>
                  <a:cubicBezTo>
                    <a:pt x="10587" y="16709"/>
                    <a:pt x="11061" y="16060"/>
                    <a:pt x="11064" y="15323"/>
                  </a:cubicBezTo>
                  <a:lnTo>
                    <a:pt x="11064" y="14191"/>
                  </a:lnTo>
                  <a:cubicBezTo>
                    <a:pt x="11064" y="13149"/>
                    <a:pt x="11471" y="12108"/>
                    <a:pt x="12211" y="11262"/>
                  </a:cubicBezTo>
                  <a:cubicBezTo>
                    <a:pt x="14747" y="8366"/>
                    <a:pt x="14370" y="3943"/>
                    <a:pt x="11381" y="1518"/>
                  </a:cubicBezTo>
                  <a:cubicBezTo>
                    <a:pt x="10159" y="525"/>
                    <a:pt x="8647" y="0"/>
                    <a:pt x="70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15" name="Google Shape;1915;p42"/>
            <p:cNvSpPr/>
            <p:nvPr/>
          </p:nvSpPr>
          <p:spPr>
            <a:xfrm>
              <a:off x="5053900" y="2191325"/>
              <a:ext cx="56650" cy="28325"/>
            </a:xfrm>
            <a:custGeom>
              <a:avLst/>
              <a:gdLst/>
              <a:ahLst/>
              <a:cxnLst/>
              <a:rect l="l" t="t" r="r" b="b"/>
              <a:pathLst>
                <a:path w="2266" h="1133" extrusionOk="0">
                  <a:moveTo>
                    <a:pt x="569" y="0"/>
                  </a:moveTo>
                  <a:cubicBezTo>
                    <a:pt x="255" y="0"/>
                    <a:pt x="1" y="254"/>
                    <a:pt x="1" y="568"/>
                  </a:cubicBezTo>
                  <a:cubicBezTo>
                    <a:pt x="1" y="879"/>
                    <a:pt x="255" y="1133"/>
                    <a:pt x="569" y="1133"/>
                  </a:cubicBezTo>
                  <a:lnTo>
                    <a:pt x="1701" y="1133"/>
                  </a:lnTo>
                  <a:cubicBezTo>
                    <a:pt x="2012" y="1133"/>
                    <a:pt x="2266" y="879"/>
                    <a:pt x="2266" y="568"/>
                  </a:cubicBezTo>
                  <a:cubicBezTo>
                    <a:pt x="2266" y="254"/>
                    <a:pt x="2012" y="0"/>
                    <a:pt x="17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16" name="Google Shape;1916;p42"/>
            <p:cNvSpPr/>
            <p:nvPr/>
          </p:nvSpPr>
          <p:spPr>
            <a:xfrm>
              <a:off x="5056850" y="2096550"/>
              <a:ext cx="50750" cy="48025"/>
            </a:xfrm>
            <a:custGeom>
              <a:avLst/>
              <a:gdLst/>
              <a:ahLst/>
              <a:cxnLst/>
              <a:rect l="l" t="t" r="r" b="b"/>
              <a:pathLst>
                <a:path w="2030" h="1921" extrusionOk="0">
                  <a:moveTo>
                    <a:pt x="622" y="0"/>
                  </a:moveTo>
                  <a:cubicBezTo>
                    <a:pt x="476" y="0"/>
                    <a:pt x="331" y="56"/>
                    <a:pt x="221" y="168"/>
                  </a:cubicBezTo>
                  <a:cubicBezTo>
                    <a:pt x="4" y="385"/>
                    <a:pt x="1" y="739"/>
                    <a:pt x="215" y="962"/>
                  </a:cubicBezTo>
                  <a:lnTo>
                    <a:pt x="1015" y="1762"/>
                  </a:lnTo>
                  <a:cubicBezTo>
                    <a:pt x="1125" y="1868"/>
                    <a:pt x="1267" y="1921"/>
                    <a:pt x="1409" y="1921"/>
                  </a:cubicBezTo>
                  <a:cubicBezTo>
                    <a:pt x="1554" y="1921"/>
                    <a:pt x="1699" y="1865"/>
                    <a:pt x="1809" y="1753"/>
                  </a:cubicBezTo>
                  <a:cubicBezTo>
                    <a:pt x="2027" y="1536"/>
                    <a:pt x="2030" y="1183"/>
                    <a:pt x="1815" y="962"/>
                  </a:cubicBezTo>
                  <a:lnTo>
                    <a:pt x="1015" y="159"/>
                  </a:lnTo>
                  <a:cubicBezTo>
                    <a:pt x="905" y="53"/>
                    <a:pt x="763"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17" name="Google Shape;1917;p42"/>
            <p:cNvSpPr/>
            <p:nvPr/>
          </p:nvSpPr>
          <p:spPr>
            <a:xfrm>
              <a:off x="5056400" y="2266400"/>
              <a:ext cx="51200" cy="48350"/>
            </a:xfrm>
            <a:custGeom>
              <a:avLst/>
              <a:gdLst/>
              <a:ahLst/>
              <a:cxnLst/>
              <a:rect l="l" t="t" r="r" b="b"/>
              <a:pathLst>
                <a:path w="2048" h="1934" extrusionOk="0">
                  <a:moveTo>
                    <a:pt x="1427" y="0"/>
                  </a:moveTo>
                  <a:cubicBezTo>
                    <a:pt x="1285" y="0"/>
                    <a:pt x="1143" y="53"/>
                    <a:pt x="1033" y="159"/>
                  </a:cubicBezTo>
                  <a:lnTo>
                    <a:pt x="233" y="962"/>
                  </a:lnTo>
                  <a:cubicBezTo>
                    <a:pt x="4" y="1179"/>
                    <a:pt x="1" y="1545"/>
                    <a:pt x="227" y="1768"/>
                  </a:cubicBezTo>
                  <a:cubicBezTo>
                    <a:pt x="338" y="1879"/>
                    <a:pt x="482" y="1934"/>
                    <a:pt x="627" y="1934"/>
                  </a:cubicBezTo>
                  <a:cubicBezTo>
                    <a:pt x="774" y="1934"/>
                    <a:pt x="922" y="1876"/>
                    <a:pt x="1033" y="1762"/>
                  </a:cubicBezTo>
                  <a:lnTo>
                    <a:pt x="1833" y="962"/>
                  </a:lnTo>
                  <a:cubicBezTo>
                    <a:pt x="2048" y="738"/>
                    <a:pt x="2045" y="385"/>
                    <a:pt x="1827" y="168"/>
                  </a:cubicBezTo>
                  <a:cubicBezTo>
                    <a:pt x="1717" y="56"/>
                    <a:pt x="1572" y="0"/>
                    <a:pt x="1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18" name="Google Shape;1918;p42"/>
            <p:cNvSpPr/>
            <p:nvPr/>
          </p:nvSpPr>
          <p:spPr>
            <a:xfrm>
              <a:off x="5480400" y="2191325"/>
              <a:ext cx="56650" cy="28325"/>
            </a:xfrm>
            <a:custGeom>
              <a:avLst/>
              <a:gdLst/>
              <a:ahLst/>
              <a:cxnLst/>
              <a:rect l="l" t="t" r="r" b="b"/>
              <a:pathLst>
                <a:path w="2266" h="1133" extrusionOk="0">
                  <a:moveTo>
                    <a:pt x="568" y="0"/>
                  </a:moveTo>
                  <a:cubicBezTo>
                    <a:pt x="254" y="0"/>
                    <a:pt x="1" y="254"/>
                    <a:pt x="1" y="568"/>
                  </a:cubicBezTo>
                  <a:cubicBezTo>
                    <a:pt x="1" y="879"/>
                    <a:pt x="254" y="1133"/>
                    <a:pt x="568" y="1133"/>
                  </a:cubicBezTo>
                  <a:lnTo>
                    <a:pt x="1701" y="1133"/>
                  </a:lnTo>
                  <a:cubicBezTo>
                    <a:pt x="2012" y="1133"/>
                    <a:pt x="2265" y="879"/>
                    <a:pt x="2265" y="568"/>
                  </a:cubicBezTo>
                  <a:cubicBezTo>
                    <a:pt x="2265" y="254"/>
                    <a:pt x="2012" y="0"/>
                    <a:pt x="17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19" name="Google Shape;1919;p42"/>
            <p:cNvSpPr/>
            <p:nvPr/>
          </p:nvSpPr>
          <p:spPr>
            <a:xfrm>
              <a:off x="5479800" y="2096550"/>
              <a:ext cx="54300" cy="48225"/>
            </a:xfrm>
            <a:custGeom>
              <a:avLst/>
              <a:gdLst/>
              <a:ahLst/>
              <a:cxnLst/>
              <a:rect l="l" t="t" r="r" b="b"/>
              <a:pathLst>
                <a:path w="2172" h="1929" extrusionOk="0">
                  <a:moveTo>
                    <a:pt x="1550" y="0"/>
                  </a:moveTo>
                  <a:cubicBezTo>
                    <a:pt x="1409" y="0"/>
                    <a:pt x="1267" y="53"/>
                    <a:pt x="1157" y="159"/>
                  </a:cubicBezTo>
                  <a:lnTo>
                    <a:pt x="357" y="962"/>
                  </a:lnTo>
                  <a:cubicBezTo>
                    <a:pt x="1" y="1318"/>
                    <a:pt x="251" y="1928"/>
                    <a:pt x="756" y="1928"/>
                  </a:cubicBezTo>
                  <a:cubicBezTo>
                    <a:pt x="907" y="1928"/>
                    <a:pt x="1051" y="1868"/>
                    <a:pt x="1157" y="1762"/>
                  </a:cubicBezTo>
                  <a:lnTo>
                    <a:pt x="1957" y="959"/>
                  </a:lnTo>
                  <a:cubicBezTo>
                    <a:pt x="2172" y="739"/>
                    <a:pt x="2169" y="385"/>
                    <a:pt x="1951" y="168"/>
                  </a:cubicBezTo>
                  <a:cubicBezTo>
                    <a:pt x="1841" y="56"/>
                    <a:pt x="1696" y="0"/>
                    <a:pt x="1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20" name="Google Shape;1920;p42"/>
            <p:cNvSpPr/>
            <p:nvPr/>
          </p:nvSpPr>
          <p:spPr>
            <a:xfrm>
              <a:off x="5483350" y="2266400"/>
              <a:ext cx="54300" cy="48225"/>
            </a:xfrm>
            <a:custGeom>
              <a:avLst/>
              <a:gdLst/>
              <a:ahLst/>
              <a:cxnLst/>
              <a:rect l="l" t="t" r="r" b="b"/>
              <a:pathLst>
                <a:path w="2172" h="1929" extrusionOk="0">
                  <a:moveTo>
                    <a:pt x="622" y="0"/>
                  </a:moveTo>
                  <a:cubicBezTo>
                    <a:pt x="476" y="0"/>
                    <a:pt x="331" y="56"/>
                    <a:pt x="221" y="168"/>
                  </a:cubicBezTo>
                  <a:cubicBezTo>
                    <a:pt x="4" y="385"/>
                    <a:pt x="1" y="738"/>
                    <a:pt x="215" y="962"/>
                  </a:cubicBezTo>
                  <a:lnTo>
                    <a:pt x="1015" y="1762"/>
                  </a:lnTo>
                  <a:cubicBezTo>
                    <a:pt x="1121" y="1868"/>
                    <a:pt x="1266" y="1928"/>
                    <a:pt x="1417" y="1928"/>
                  </a:cubicBezTo>
                  <a:cubicBezTo>
                    <a:pt x="1921" y="1928"/>
                    <a:pt x="2172" y="1318"/>
                    <a:pt x="1815" y="962"/>
                  </a:cubicBezTo>
                  <a:lnTo>
                    <a:pt x="1015" y="159"/>
                  </a:lnTo>
                  <a:cubicBezTo>
                    <a:pt x="905" y="53"/>
                    <a:pt x="763"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921" name="Google Shape;1921;p42"/>
          <p:cNvSpPr/>
          <p:nvPr/>
        </p:nvSpPr>
        <p:spPr>
          <a:xfrm>
            <a:off x="4039220" y="1585742"/>
            <a:ext cx="279052" cy="340186"/>
          </a:xfrm>
          <a:custGeom>
            <a:avLst/>
            <a:gdLst/>
            <a:ahLst/>
            <a:cxnLst/>
            <a:rect l="l" t="t" r="r" b="b"/>
            <a:pathLst>
              <a:path w="15853" h="19326" extrusionOk="0">
                <a:moveTo>
                  <a:pt x="9627" y="1133"/>
                </a:moveTo>
                <a:cubicBezTo>
                  <a:pt x="9938" y="1133"/>
                  <a:pt x="10191" y="1387"/>
                  <a:pt x="10191" y="1701"/>
                </a:cubicBezTo>
                <a:lnTo>
                  <a:pt x="10191" y="2265"/>
                </a:lnTo>
                <a:lnTo>
                  <a:pt x="1133" y="2265"/>
                </a:lnTo>
                <a:lnTo>
                  <a:pt x="1133" y="1701"/>
                </a:lnTo>
                <a:cubicBezTo>
                  <a:pt x="1133" y="1387"/>
                  <a:pt x="1387" y="1133"/>
                  <a:pt x="1701" y="1133"/>
                </a:cubicBezTo>
                <a:close/>
                <a:moveTo>
                  <a:pt x="10191" y="3398"/>
                </a:moveTo>
                <a:lnTo>
                  <a:pt x="10191" y="8063"/>
                </a:lnTo>
                <a:cubicBezTo>
                  <a:pt x="10009" y="7998"/>
                  <a:pt x="9817" y="7965"/>
                  <a:pt x="9625" y="7965"/>
                </a:cubicBezTo>
                <a:cubicBezTo>
                  <a:pt x="9434" y="7965"/>
                  <a:pt x="9242" y="7998"/>
                  <a:pt x="9059" y="8063"/>
                </a:cubicBezTo>
                <a:lnTo>
                  <a:pt x="9059" y="6230"/>
                </a:lnTo>
                <a:cubicBezTo>
                  <a:pt x="9059" y="5291"/>
                  <a:pt x="8298" y="4530"/>
                  <a:pt x="7362" y="4530"/>
                </a:cubicBezTo>
                <a:cubicBezTo>
                  <a:pt x="6423" y="4530"/>
                  <a:pt x="5662" y="5291"/>
                  <a:pt x="5662" y="6230"/>
                </a:cubicBezTo>
                <a:lnTo>
                  <a:pt x="5662" y="10285"/>
                </a:lnTo>
                <a:cubicBezTo>
                  <a:pt x="4346" y="10557"/>
                  <a:pt x="3401" y="11716"/>
                  <a:pt x="3398" y="13060"/>
                </a:cubicBezTo>
                <a:lnTo>
                  <a:pt x="3398" y="14231"/>
                </a:lnTo>
                <a:cubicBezTo>
                  <a:pt x="3398" y="14419"/>
                  <a:pt x="3404" y="14609"/>
                  <a:pt x="3413" y="14796"/>
                </a:cubicBezTo>
                <a:lnTo>
                  <a:pt x="1133" y="14796"/>
                </a:lnTo>
                <a:lnTo>
                  <a:pt x="1133" y="3398"/>
                </a:lnTo>
                <a:close/>
                <a:moveTo>
                  <a:pt x="3543" y="15928"/>
                </a:moveTo>
                <a:cubicBezTo>
                  <a:pt x="3606" y="16312"/>
                  <a:pt x="3694" y="16689"/>
                  <a:pt x="3802" y="17061"/>
                </a:cubicBezTo>
                <a:lnTo>
                  <a:pt x="1701" y="17061"/>
                </a:lnTo>
                <a:cubicBezTo>
                  <a:pt x="1387" y="17061"/>
                  <a:pt x="1133" y="16807"/>
                  <a:pt x="1133" y="16496"/>
                </a:cubicBezTo>
                <a:lnTo>
                  <a:pt x="1133" y="15928"/>
                </a:lnTo>
                <a:close/>
                <a:moveTo>
                  <a:pt x="7362" y="5662"/>
                </a:moveTo>
                <a:cubicBezTo>
                  <a:pt x="7673" y="5662"/>
                  <a:pt x="7927" y="5916"/>
                  <a:pt x="7927" y="6230"/>
                </a:cubicBezTo>
                <a:lnTo>
                  <a:pt x="7927" y="11928"/>
                </a:lnTo>
                <a:cubicBezTo>
                  <a:pt x="7927" y="12242"/>
                  <a:pt x="8181" y="12492"/>
                  <a:pt x="8495" y="12492"/>
                </a:cubicBezTo>
                <a:cubicBezTo>
                  <a:pt x="8806" y="12492"/>
                  <a:pt x="9059" y="12242"/>
                  <a:pt x="9059" y="11928"/>
                </a:cubicBezTo>
                <a:lnTo>
                  <a:pt x="9059" y="9663"/>
                </a:lnTo>
                <a:cubicBezTo>
                  <a:pt x="9059" y="9349"/>
                  <a:pt x="9313" y="9098"/>
                  <a:pt x="9627" y="9098"/>
                </a:cubicBezTo>
                <a:cubicBezTo>
                  <a:pt x="9938" y="9098"/>
                  <a:pt x="10191" y="9349"/>
                  <a:pt x="10191" y="9663"/>
                </a:cubicBezTo>
                <a:lnTo>
                  <a:pt x="10191" y="11928"/>
                </a:lnTo>
                <a:cubicBezTo>
                  <a:pt x="10191" y="12242"/>
                  <a:pt x="10445" y="12492"/>
                  <a:pt x="10759" y="12492"/>
                </a:cubicBezTo>
                <a:cubicBezTo>
                  <a:pt x="11070" y="12492"/>
                  <a:pt x="11324" y="12242"/>
                  <a:pt x="11324" y="11928"/>
                </a:cubicBezTo>
                <a:lnTo>
                  <a:pt x="11324" y="10795"/>
                </a:lnTo>
                <a:cubicBezTo>
                  <a:pt x="11324" y="10481"/>
                  <a:pt x="11577" y="10231"/>
                  <a:pt x="11891" y="10231"/>
                </a:cubicBezTo>
                <a:cubicBezTo>
                  <a:pt x="12202" y="10231"/>
                  <a:pt x="12456" y="10481"/>
                  <a:pt x="12456" y="10795"/>
                </a:cubicBezTo>
                <a:lnTo>
                  <a:pt x="12456" y="13060"/>
                </a:lnTo>
                <a:cubicBezTo>
                  <a:pt x="12456" y="13374"/>
                  <a:pt x="12710" y="13625"/>
                  <a:pt x="13024" y="13625"/>
                </a:cubicBezTo>
                <a:cubicBezTo>
                  <a:pt x="13335" y="13625"/>
                  <a:pt x="13588" y="13374"/>
                  <a:pt x="13588" y="13060"/>
                </a:cubicBezTo>
                <a:lnTo>
                  <a:pt x="13588" y="11928"/>
                </a:lnTo>
                <a:cubicBezTo>
                  <a:pt x="13588" y="11614"/>
                  <a:pt x="13842" y="11363"/>
                  <a:pt x="14156" y="11363"/>
                </a:cubicBezTo>
                <a:cubicBezTo>
                  <a:pt x="14467" y="11363"/>
                  <a:pt x="14721" y="11614"/>
                  <a:pt x="14721" y="11928"/>
                </a:cubicBezTo>
                <a:lnTo>
                  <a:pt x="14721" y="14231"/>
                </a:lnTo>
                <a:cubicBezTo>
                  <a:pt x="14718" y="15602"/>
                  <a:pt x="14407" y="16958"/>
                  <a:pt x="13806" y="18193"/>
                </a:cubicBezTo>
                <a:lnTo>
                  <a:pt x="5448" y="18193"/>
                </a:lnTo>
                <a:cubicBezTo>
                  <a:pt x="4844" y="16958"/>
                  <a:pt x="4533" y="15602"/>
                  <a:pt x="4530" y="14231"/>
                </a:cubicBezTo>
                <a:lnTo>
                  <a:pt x="4530" y="13060"/>
                </a:lnTo>
                <a:cubicBezTo>
                  <a:pt x="4530" y="12341"/>
                  <a:pt x="4983" y="11698"/>
                  <a:pt x="5662" y="11460"/>
                </a:cubicBezTo>
                <a:lnTo>
                  <a:pt x="5662" y="14231"/>
                </a:lnTo>
                <a:cubicBezTo>
                  <a:pt x="5662" y="14542"/>
                  <a:pt x="5916" y="14796"/>
                  <a:pt x="6230" y="14796"/>
                </a:cubicBezTo>
                <a:cubicBezTo>
                  <a:pt x="6541" y="14796"/>
                  <a:pt x="6795" y="14542"/>
                  <a:pt x="6795" y="14231"/>
                </a:cubicBezTo>
                <a:lnTo>
                  <a:pt x="6795" y="6230"/>
                </a:lnTo>
                <a:cubicBezTo>
                  <a:pt x="6795" y="5916"/>
                  <a:pt x="7048" y="5662"/>
                  <a:pt x="7362" y="5662"/>
                </a:cubicBezTo>
                <a:close/>
                <a:moveTo>
                  <a:pt x="1701" y="1"/>
                </a:moveTo>
                <a:cubicBezTo>
                  <a:pt x="762" y="1"/>
                  <a:pt x="1" y="762"/>
                  <a:pt x="1" y="1701"/>
                </a:cubicBezTo>
                <a:lnTo>
                  <a:pt x="1" y="16496"/>
                </a:lnTo>
                <a:cubicBezTo>
                  <a:pt x="1" y="17432"/>
                  <a:pt x="762" y="18193"/>
                  <a:pt x="1701" y="18193"/>
                </a:cubicBezTo>
                <a:lnTo>
                  <a:pt x="4204" y="18193"/>
                </a:lnTo>
                <a:cubicBezTo>
                  <a:pt x="4285" y="18389"/>
                  <a:pt x="4376" y="18582"/>
                  <a:pt x="4470" y="18773"/>
                </a:cubicBezTo>
                <a:lnTo>
                  <a:pt x="4590" y="19011"/>
                </a:lnTo>
                <a:cubicBezTo>
                  <a:pt x="4687" y="19204"/>
                  <a:pt x="4880" y="19325"/>
                  <a:pt x="5098" y="19325"/>
                </a:cubicBezTo>
                <a:lnTo>
                  <a:pt x="14156" y="19325"/>
                </a:lnTo>
                <a:cubicBezTo>
                  <a:pt x="14370" y="19325"/>
                  <a:pt x="14564" y="19204"/>
                  <a:pt x="14660" y="19011"/>
                </a:cubicBezTo>
                <a:lnTo>
                  <a:pt x="14781" y="18773"/>
                </a:lnTo>
                <a:cubicBezTo>
                  <a:pt x="15485" y="17363"/>
                  <a:pt x="15850" y="15808"/>
                  <a:pt x="15853" y="14231"/>
                </a:cubicBezTo>
                <a:lnTo>
                  <a:pt x="15853" y="11928"/>
                </a:lnTo>
                <a:cubicBezTo>
                  <a:pt x="15853" y="10953"/>
                  <a:pt x="15054" y="10228"/>
                  <a:pt x="14155" y="10228"/>
                </a:cubicBezTo>
                <a:cubicBezTo>
                  <a:pt x="13949" y="10228"/>
                  <a:pt x="13737" y="10266"/>
                  <a:pt x="13528" y="10348"/>
                </a:cubicBezTo>
                <a:cubicBezTo>
                  <a:pt x="13326" y="9609"/>
                  <a:pt x="12655" y="9098"/>
                  <a:pt x="11891" y="9098"/>
                </a:cubicBezTo>
                <a:cubicBezTo>
                  <a:pt x="11883" y="9098"/>
                  <a:pt x="11875" y="9098"/>
                  <a:pt x="11867" y="9098"/>
                </a:cubicBezTo>
                <a:cubicBezTo>
                  <a:pt x="11682" y="9098"/>
                  <a:pt x="11497" y="9131"/>
                  <a:pt x="11324" y="9195"/>
                </a:cubicBezTo>
                <a:lnTo>
                  <a:pt x="11324" y="1701"/>
                </a:lnTo>
                <a:cubicBezTo>
                  <a:pt x="11324" y="762"/>
                  <a:pt x="10563" y="1"/>
                  <a:pt x="96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22" name="Google Shape;1922;p42"/>
          <p:cNvSpPr txBox="1">
            <a:spLocks noGrp="1"/>
          </p:cNvSpPr>
          <p:nvPr>
            <p:ph type="subTitle" idx="5"/>
          </p:nvPr>
        </p:nvSpPr>
        <p:spPr>
          <a:xfrm>
            <a:off x="832964" y="2113173"/>
            <a:ext cx="20709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MERCURY</a:t>
            </a:r>
            <a:endParaRPr/>
          </a:p>
        </p:txBody>
      </p:sp>
      <p:grpSp>
        <p:nvGrpSpPr>
          <p:cNvPr id="1923" name="Google Shape;1923;p42"/>
          <p:cNvGrpSpPr/>
          <p:nvPr/>
        </p:nvGrpSpPr>
        <p:grpSpPr>
          <a:xfrm>
            <a:off x="8333622" y="528606"/>
            <a:ext cx="576079" cy="583650"/>
            <a:chOff x="8333622" y="528606"/>
            <a:chExt cx="576079" cy="583650"/>
          </a:xfrm>
        </p:grpSpPr>
        <p:sp>
          <p:nvSpPr>
            <p:cNvPr id="1924" name="Google Shape;1924;p42"/>
            <p:cNvSpPr/>
            <p:nvPr/>
          </p:nvSpPr>
          <p:spPr>
            <a:xfrm rot="10800000">
              <a:off x="8333622" y="820431"/>
              <a:ext cx="291050" cy="291825"/>
            </a:xfrm>
            <a:custGeom>
              <a:avLst/>
              <a:gdLst/>
              <a:ahLst/>
              <a:cxnLst/>
              <a:rect l="l" t="t" r="r" b="b"/>
              <a:pathLst>
                <a:path w="11642" h="11673" extrusionOk="0">
                  <a:moveTo>
                    <a:pt x="3283" y="0"/>
                  </a:moveTo>
                  <a:lnTo>
                    <a:pt x="0" y="3283"/>
                  </a:lnTo>
                  <a:lnTo>
                    <a:pt x="2554" y="5836"/>
                  </a:lnTo>
                  <a:lnTo>
                    <a:pt x="0" y="8389"/>
                  </a:lnTo>
                  <a:lnTo>
                    <a:pt x="3283" y="11672"/>
                  </a:lnTo>
                  <a:lnTo>
                    <a:pt x="5836" y="9119"/>
                  </a:lnTo>
                  <a:lnTo>
                    <a:pt x="8359" y="11672"/>
                  </a:lnTo>
                  <a:lnTo>
                    <a:pt x="11642" y="8389"/>
                  </a:lnTo>
                  <a:lnTo>
                    <a:pt x="9089" y="5836"/>
                  </a:lnTo>
                  <a:lnTo>
                    <a:pt x="11642" y="3283"/>
                  </a:lnTo>
                  <a:lnTo>
                    <a:pt x="8359" y="0"/>
                  </a:lnTo>
                  <a:lnTo>
                    <a:pt x="5836" y="2554"/>
                  </a:lnTo>
                  <a:lnTo>
                    <a:pt x="3283" y="0"/>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2"/>
            <p:cNvSpPr/>
            <p:nvPr/>
          </p:nvSpPr>
          <p:spPr>
            <a:xfrm rot="10800000">
              <a:off x="8618651" y="528606"/>
              <a:ext cx="291050" cy="291825"/>
            </a:xfrm>
            <a:custGeom>
              <a:avLst/>
              <a:gdLst/>
              <a:ahLst/>
              <a:cxnLst/>
              <a:rect l="l" t="t" r="r" b="b"/>
              <a:pathLst>
                <a:path w="11642" h="11673" extrusionOk="0">
                  <a:moveTo>
                    <a:pt x="3283" y="0"/>
                  </a:moveTo>
                  <a:lnTo>
                    <a:pt x="0" y="3283"/>
                  </a:lnTo>
                  <a:lnTo>
                    <a:pt x="2554" y="5836"/>
                  </a:lnTo>
                  <a:lnTo>
                    <a:pt x="0" y="8389"/>
                  </a:lnTo>
                  <a:lnTo>
                    <a:pt x="3283" y="11672"/>
                  </a:lnTo>
                  <a:lnTo>
                    <a:pt x="5836" y="9119"/>
                  </a:lnTo>
                  <a:lnTo>
                    <a:pt x="8359" y="11672"/>
                  </a:lnTo>
                  <a:lnTo>
                    <a:pt x="11642" y="8389"/>
                  </a:lnTo>
                  <a:lnTo>
                    <a:pt x="9089" y="5836"/>
                  </a:lnTo>
                  <a:lnTo>
                    <a:pt x="11642" y="3283"/>
                  </a:lnTo>
                  <a:lnTo>
                    <a:pt x="8359" y="0"/>
                  </a:lnTo>
                  <a:lnTo>
                    <a:pt x="5836" y="2554"/>
                  </a:lnTo>
                  <a:lnTo>
                    <a:pt x="3283" y="0"/>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29"/>
        <p:cNvGrpSpPr/>
        <p:nvPr/>
      </p:nvGrpSpPr>
      <p:grpSpPr>
        <a:xfrm>
          <a:off x="0" y="0"/>
          <a:ext cx="0" cy="0"/>
          <a:chOff x="0" y="0"/>
          <a:chExt cx="0" cy="0"/>
        </a:xfrm>
      </p:grpSpPr>
      <p:sp>
        <p:nvSpPr>
          <p:cNvPr id="1930" name="Google Shape;1930;p43"/>
          <p:cNvSpPr txBox="1">
            <a:spLocks noGrp="1"/>
          </p:cNvSpPr>
          <p:nvPr>
            <p:ph type="title"/>
          </p:nvPr>
        </p:nvSpPr>
        <p:spPr>
          <a:xfrm>
            <a:off x="617550" y="556400"/>
            <a:ext cx="58839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TYPES OF CYBERBULLYING</a:t>
            </a:r>
            <a:endParaRPr/>
          </a:p>
        </p:txBody>
      </p:sp>
      <p:graphicFrame>
        <p:nvGraphicFramePr>
          <p:cNvPr id="1931" name="Google Shape;1931;p43"/>
          <p:cNvGraphicFramePr/>
          <p:nvPr/>
        </p:nvGraphicFramePr>
        <p:xfrm>
          <a:off x="722363" y="2139148"/>
          <a:ext cx="3000000" cy="3000000"/>
        </p:xfrm>
        <a:graphic>
          <a:graphicData uri="http://schemas.openxmlformats.org/drawingml/2006/table">
            <a:tbl>
              <a:tblPr>
                <a:noFill/>
                <a:tableStyleId>{71E49DA7-183C-4F51-AC22-525BC3AE1887}</a:tableStyleId>
              </a:tblPr>
              <a:tblGrid>
                <a:gridCol w="2566400">
                  <a:extLst>
                    <a:ext uri="{9D8B030D-6E8A-4147-A177-3AD203B41FA5}">
                      <a16:colId xmlns:a16="http://schemas.microsoft.com/office/drawing/2014/main" val="20000"/>
                    </a:ext>
                  </a:extLst>
                </a:gridCol>
                <a:gridCol w="2566400">
                  <a:extLst>
                    <a:ext uri="{9D8B030D-6E8A-4147-A177-3AD203B41FA5}">
                      <a16:colId xmlns:a16="http://schemas.microsoft.com/office/drawing/2014/main" val="20001"/>
                    </a:ext>
                  </a:extLst>
                </a:gridCol>
                <a:gridCol w="1283225">
                  <a:extLst>
                    <a:ext uri="{9D8B030D-6E8A-4147-A177-3AD203B41FA5}">
                      <a16:colId xmlns:a16="http://schemas.microsoft.com/office/drawing/2014/main" val="20002"/>
                    </a:ext>
                  </a:extLst>
                </a:gridCol>
                <a:gridCol w="1283225">
                  <a:extLst>
                    <a:ext uri="{9D8B030D-6E8A-4147-A177-3AD203B41FA5}">
                      <a16:colId xmlns:a16="http://schemas.microsoft.com/office/drawing/2014/main" val="20003"/>
                    </a:ext>
                  </a:extLst>
                </a:gridCol>
              </a:tblGrid>
              <a:tr h="493875">
                <a:tc>
                  <a:txBody>
                    <a:bodyPr/>
                    <a:lstStyle/>
                    <a:p>
                      <a:pPr marL="0" lvl="0" indent="0" algn="ctr" rtl="0">
                        <a:spcBef>
                          <a:spcPts val="0"/>
                        </a:spcBef>
                        <a:spcAft>
                          <a:spcPts val="0"/>
                        </a:spcAft>
                        <a:buNone/>
                      </a:pPr>
                      <a:r>
                        <a:rPr lang="en" sz="2200" b="1">
                          <a:solidFill>
                            <a:schemeClr val="dk1"/>
                          </a:solidFill>
                          <a:latin typeface="Space Grotesk"/>
                          <a:ea typeface="Space Grotesk"/>
                          <a:cs typeface="Space Grotesk"/>
                          <a:sym typeface="Space Grotesk"/>
                        </a:rPr>
                        <a:t>HARASSMENT</a:t>
                      </a:r>
                      <a:endParaRPr sz="2200" b="1">
                        <a:solidFill>
                          <a:schemeClr val="dk1"/>
                        </a:solidFill>
                        <a:latin typeface="Space Grotesk"/>
                        <a:ea typeface="Space Grotesk"/>
                        <a:cs typeface="Space Grotesk"/>
                        <a:sym typeface="Space Grotesk"/>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600">
                          <a:solidFill>
                            <a:schemeClr val="dk1"/>
                          </a:solidFill>
                          <a:latin typeface="Source Sans Pro"/>
                          <a:ea typeface="Source Sans Pro"/>
                          <a:cs typeface="Source Sans Pro"/>
                          <a:sym typeface="Source Sans Pro"/>
                        </a:rPr>
                        <a:t>Describe the case here</a:t>
                      </a:r>
                      <a:endParaRPr sz="1600">
                        <a:solidFill>
                          <a:schemeClr val="dk1"/>
                        </a:solidFill>
                        <a:latin typeface="Source Sans Pro"/>
                        <a:ea typeface="Source Sans Pro"/>
                        <a:cs typeface="Source Sans Pro"/>
                        <a:sym typeface="Source Sans Pr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600">
                        <a:solidFill>
                          <a:schemeClr val="dk1"/>
                        </a:solidFill>
                        <a:latin typeface="Source Sans Pro"/>
                        <a:ea typeface="Source Sans Pro"/>
                        <a:cs typeface="Source Sans Pro"/>
                        <a:sym typeface="Source Sans Pr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600">
                        <a:solidFill>
                          <a:schemeClr val="dk1"/>
                        </a:solidFill>
                        <a:latin typeface="Source Sans Pro"/>
                        <a:ea typeface="Source Sans Pro"/>
                        <a:cs typeface="Source Sans Pro"/>
                        <a:sym typeface="Source Sans Pr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493875">
                <a:tc>
                  <a:txBody>
                    <a:bodyPr/>
                    <a:lstStyle/>
                    <a:p>
                      <a:pPr marL="0" lvl="0" indent="0" algn="ctr" rtl="0">
                        <a:spcBef>
                          <a:spcPts val="0"/>
                        </a:spcBef>
                        <a:spcAft>
                          <a:spcPts val="0"/>
                        </a:spcAft>
                        <a:buNone/>
                      </a:pPr>
                      <a:r>
                        <a:rPr lang="en" sz="2200" b="1">
                          <a:solidFill>
                            <a:schemeClr val="dk1"/>
                          </a:solidFill>
                          <a:latin typeface="Space Grotesk"/>
                          <a:ea typeface="Space Grotesk"/>
                          <a:cs typeface="Space Grotesk"/>
                          <a:sym typeface="Space Grotesk"/>
                        </a:rPr>
                        <a:t>FLAMING</a:t>
                      </a:r>
                      <a:endParaRPr sz="2200" b="1">
                        <a:solidFill>
                          <a:schemeClr val="dk1"/>
                        </a:solidFill>
                        <a:latin typeface="Space Grotesk"/>
                        <a:ea typeface="Space Grotesk"/>
                        <a:cs typeface="Space Grotesk"/>
                        <a:sym typeface="Space Grotesk"/>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600">
                          <a:solidFill>
                            <a:schemeClr val="dk1"/>
                          </a:solidFill>
                          <a:latin typeface="Source Sans Pro"/>
                          <a:ea typeface="Source Sans Pro"/>
                          <a:cs typeface="Source Sans Pro"/>
                          <a:sym typeface="Source Sans Pro"/>
                        </a:rPr>
                        <a:t>Describe the case here</a:t>
                      </a:r>
                      <a:endParaRPr sz="1600">
                        <a:solidFill>
                          <a:schemeClr val="dk1"/>
                        </a:solidFill>
                        <a:latin typeface="Source Sans Pro"/>
                        <a:ea typeface="Source Sans Pro"/>
                        <a:cs typeface="Source Sans Pro"/>
                        <a:sym typeface="Source Sans Pr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600">
                        <a:solidFill>
                          <a:schemeClr val="dk1"/>
                        </a:solidFill>
                        <a:latin typeface="Source Sans Pro"/>
                        <a:ea typeface="Source Sans Pro"/>
                        <a:cs typeface="Source Sans Pro"/>
                        <a:sym typeface="Source Sans Pr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600">
                        <a:solidFill>
                          <a:schemeClr val="dk1"/>
                        </a:solidFill>
                        <a:latin typeface="Source Sans Pro"/>
                        <a:ea typeface="Source Sans Pro"/>
                        <a:cs typeface="Source Sans Pro"/>
                        <a:sym typeface="Source Sans Pr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93875">
                <a:tc>
                  <a:txBody>
                    <a:bodyPr/>
                    <a:lstStyle/>
                    <a:p>
                      <a:pPr marL="0" lvl="0" indent="0" algn="ctr" rtl="0">
                        <a:spcBef>
                          <a:spcPts val="0"/>
                        </a:spcBef>
                        <a:spcAft>
                          <a:spcPts val="0"/>
                        </a:spcAft>
                        <a:buNone/>
                      </a:pPr>
                      <a:r>
                        <a:rPr lang="en" sz="2200" b="1">
                          <a:solidFill>
                            <a:schemeClr val="dk1"/>
                          </a:solidFill>
                          <a:latin typeface="Space Grotesk"/>
                          <a:ea typeface="Space Grotesk"/>
                          <a:cs typeface="Space Grotesk"/>
                          <a:sym typeface="Space Grotesk"/>
                        </a:rPr>
                        <a:t>EXCLUSION</a:t>
                      </a:r>
                      <a:endParaRPr sz="2200" b="1">
                        <a:solidFill>
                          <a:schemeClr val="dk1"/>
                        </a:solidFill>
                        <a:latin typeface="Space Grotesk"/>
                        <a:ea typeface="Space Grotesk"/>
                        <a:cs typeface="Space Grotesk"/>
                        <a:sym typeface="Space Grotesk"/>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600">
                          <a:solidFill>
                            <a:schemeClr val="dk1"/>
                          </a:solidFill>
                          <a:latin typeface="Source Sans Pro"/>
                          <a:ea typeface="Source Sans Pro"/>
                          <a:cs typeface="Source Sans Pro"/>
                          <a:sym typeface="Source Sans Pro"/>
                        </a:rPr>
                        <a:t>Describe the case here</a:t>
                      </a:r>
                      <a:endParaRPr sz="1600">
                        <a:solidFill>
                          <a:schemeClr val="dk1"/>
                        </a:solidFill>
                        <a:latin typeface="Source Sans Pro"/>
                        <a:ea typeface="Source Sans Pro"/>
                        <a:cs typeface="Source Sans Pro"/>
                        <a:sym typeface="Source Sans Pr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600">
                        <a:solidFill>
                          <a:schemeClr val="dk1"/>
                        </a:solidFill>
                        <a:latin typeface="Source Sans Pro"/>
                        <a:ea typeface="Source Sans Pro"/>
                        <a:cs typeface="Source Sans Pro"/>
                        <a:sym typeface="Source Sans Pr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600">
                        <a:solidFill>
                          <a:schemeClr val="dk1"/>
                        </a:solidFill>
                        <a:latin typeface="Source Sans Pro"/>
                        <a:ea typeface="Source Sans Pro"/>
                        <a:cs typeface="Source Sans Pro"/>
                        <a:sym typeface="Source Sans Pr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93875">
                <a:tc>
                  <a:txBody>
                    <a:bodyPr/>
                    <a:lstStyle/>
                    <a:p>
                      <a:pPr marL="0" lvl="0" indent="0" algn="ctr" rtl="0">
                        <a:spcBef>
                          <a:spcPts val="0"/>
                        </a:spcBef>
                        <a:spcAft>
                          <a:spcPts val="0"/>
                        </a:spcAft>
                        <a:buNone/>
                      </a:pPr>
                      <a:r>
                        <a:rPr lang="en" sz="2200" b="1">
                          <a:solidFill>
                            <a:schemeClr val="dk1"/>
                          </a:solidFill>
                          <a:latin typeface="Space Grotesk"/>
                          <a:ea typeface="Space Grotesk"/>
                          <a:cs typeface="Space Grotesk"/>
                          <a:sym typeface="Space Grotesk"/>
                        </a:rPr>
                        <a:t>OUTING</a:t>
                      </a:r>
                      <a:endParaRPr sz="2200" b="1">
                        <a:solidFill>
                          <a:schemeClr val="dk1"/>
                        </a:solidFill>
                        <a:latin typeface="Space Grotesk"/>
                        <a:ea typeface="Space Grotesk"/>
                        <a:cs typeface="Space Grotesk"/>
                        <a:sym typeface="Space Grotesk"/>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600">
                          <a:solidFill>
                            <a:schemeClr val="dk1"/>
                          </a:solidFill>
                          <a:latin typeface="Source Sans Pro"/>
                          <a:ea typeface="Source Sans Pro"/>
                          <a:cs typeface="Source Sans Pro"/>
                          <a:sym typeface="Source Sans Pro"/>
                        </a:rPr>
                        <a:t>Describe the case here</a:t>
                      </a:r>
                      <a:endParaRPr sz="1600">
                        <a:solidFill>
                          <a:schemeClr val="dk1"/>
                        </a:solidFill>
                        <a:latin typeface="Source Sans Pro"/>
                        <a:ea typeface="Source Sans Pro"/>
                        <a:cs typeface="Source Sans Pro"/>
                        <a:sym typeface="Source Sans Pr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600">
                        <a:solidFill>
                          <a:schemeClr val="dk1"/>
                        </a:solidFill>
                        <a:latin typeface="Source Sans Pro"/>
                        <a:ea typeface="Source Sans Pro"/>
                        <a:cs typeface="Source Sans Pro"/>
                        <a:sym typeface="Source Sans Pr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600">
                        <a:solidFill>
                          <a:schemeClr val="dk1"/>
                        </a:solidFill>
                        <a:latin typeface="Source Sans Pro"/>
                        <a:ea typeface="Source Sans Pro"/>
                        <a:cs typeface="Source Sans Pro"/>
                        <a:sym typeface="Source Sans Pr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93875">
                <a:tc>
                  <a:txBody>
                    <a:bodyPr/>
                    <a:lstStyle/>
                    <a:p>
                      <a:pPr marL="0" lvl="0" indent="0" algn="ctr" rtl="0">
                        <a:spcBef>
                          <a:spcPts val="0"/>
                        </a:spcBef>
                        <a:spcAft>
                          <a:spcPts val="0"/>
                        </a:spcAft>
                        <a:buNone/>
                      </a:pPr>
                      <a:r>
                        <a:rPr lang="en" sz="2200" b="1">
                          <a:solidFill>
                            <a:schemeClr val="dk1"/>
                          </a:solidFill>
                          <a:latin typeface="Space Grotesk"/>
                          <a:ea typeface="Space Grotesk"/>
                          <a:cs typeface="Space Grotesk"/>
                          <a:sym typeface="Space Grotesk"/>
                        </a:rPr>
                        <a:t>MASQUERADING</a:t>
                      </a:r>
                      <a:endParaRPr sz="2200" b="1">
                        <a:solidFill>
                          <a:schemeClr val="dk1"/>
                        </a:solidFill>
                        <a:latin typeface="Space Grotesk"/>
                        <a:ea typeface="Space Grotesk"/>
                        <a:cs typeface="Space Grotesk"/>
                        <a:sym typeface="Space Grotesk"/>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600">
                          <a:solidFill>
                            <a:schemeClr val="dk1"/>
                          </a:solidFill>
                          <a:latin typeface="Source Sans Pro"/>
                          <a:ea typeface="Source Sans Pro"/>
                          <a:cs typeface="Source Sans Pro"/>
                          <a:sym typeface="Source Sans Pro"/>
                        </a:rPr>
                        <a:t>Describe the case here</a:t>
                      </a:r>
                      <a:endParaRPr sz="1600">
                        <a:solidFill>
                          <a:schemeClr val="dk1"/>
                        </a:solidFill>
                        <a:latin typeface="Source Sans Pro"/>
                        <a:ea typeface="Source Sans Pro"/>
                        <a:cs typeface="Source Sans Pro"/>
                        <a:sym typeface="Source Sans Pr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600">
                        <a:solidFill>
                          <a:schemeClr val="dk1"/>
                        </a:solidFill>
                        <a:latin typeface="Source Sans Pro"/>
                        <a:ea typeface="Source Sans Pro"/>
                        <a:cs typeface="Source Sans Pro"/>
                        <a:sym typeface="Source Sans Pr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600">
                        <a:solidFill>
                          <a:schemeClr val="dk1"/>
                        </a:solidFill>
                        <a:latin typeface="Source Sans Pro"/>
                        <a:ea typeface="Source Sans Pro"/>
                        <a:cs typeface="Source Sans Pro"/>
                        <a:sym typeface="Source Sans Pr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bl>
          </a:graphicData>
        </a:graphic>
      </p:graphicFrame>
      <p:sp>
        <p:nvSpPr>
          <p:cNvPr id="1932" name="Google Shape;1932;p43"/>
          <p:cNvSpPr/>
          <p:nvPr/>
        </p:nvSpPr>
        <p:spPr>
          <a:xfrm>
            <a:off x="6239025" y="1495625"/>
            <a:ext cx="515400" cy="5154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3"/>
          <p:cNvSpPr/>
          <p:nvPr/>
        </p:nvSpPr>
        <p:spPr>
          <a:xfrm>
            <a:off x="7522250" y="1495625"/>
            <a:ext cx="515400" cy="5154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4" name="Google Shape;1934;p43"/>
          <p:cNvGrpSpPr/>
          <p:nvPr/>
        </p:nvGrpSpPr>
        <p:grpSpPr>
          <a:xfrm>
            <a:off x="6347221" y="1583241"/>
            <a:ext cx="298996" cy="340168"/>
            <a:chOff x="6272100" y="832575"/>
            <a:chExt cx="424650" cy="483125"/>
          </a:xfrm>
        </p:grpSpPr>
        <p:sp>
          <p:nvSpPr>
            <p:cNvPr id="1935" name="Google Shape;1935;p43"/>
            <p:cNvSpPr/>
            <p:nvPr/>
          </p:nvSpPr>
          <p:spPr>
            <a:xfrm>
              <a:off x="6272100" y="832575"/>
              <a:ext cx="424650" cy="483125"/>
            </a:xfrm>
            <a:custGeom>
              <a:avLst/>
              <a:gdLst/>
              <a:ahLst/>
              <a:cxnLst/>
              <a:rect l="l" t="t" r="r" b="b"/>
              <a:pathLst>
                <a:path w="16986" h="19325" extrusionOk="0">
                  <a:moveTo>
                    <a:pt x="2265" y="6537"/>
                  </a:moveTo>
                  <a:lnTo>
                    <a:pt x="2265" y="8334"/>
                  </a:lnTo>
                  <a:lnTo>
                    <a:pt x="1366" y="7437"/>
                  </a:lnTo>
                  <a:lnTo>
                    <a:pt x="2265" y="6537"/>
                  </a:lnTo>
                  <a:close/>
                  <a:moveTo>
                    <a:pt x="14721" y="6537"/>
                  </a:moveTo>
                  <a:lnTo>
                    <a:pt x="15617" y="7437"/>
                  </a:lnTo>
                  <a:lnTo>
                    <a:pt x="14721" y="8334"/>
                  </a:lnTo>
                  <a:lnTo>
                    <a:pt x="14721" y="6537"/>
                  </a:lnTo>
                  <a:close/>
                  <a:moveTo>
                    <a:pt x="13588" y="1132"/>
                  </a:moveTo>
                  <a:lnTo>
                    <a:pt x="13588" y="9466"/>
                  </a:lnTo>
                  <a:lnTo>
                    <a:pt x="10521" y="12531"/>
                  </a:lnTo>
                  <a:lnTo>
                    <a:pt x="6462" y="12531"/>
                  </a:lnTo>
                  <a:lnTo>
                    <a:pt x="3398" y="9466"/>
                  </a:lnTo>
                  <a:lnTo>
                    <a:pt x="3398" y="1132"/>
                  </a:lnTo>
                  <a:close/>
                  <a:moveTo>
                    <a:pt x="1133" y="8802"/>
                  </a:moveTo>
                  <a:lnTo>
                    <a:pt x="5427" y="13099"/>
                  </a:lnTo>
                  <a:lnTo>
                    <a:pt x="1133" y="17392"/>
                  </a:lnTo>
                  <a:lnTo>
                    <a:pt x="1133" y="8802"/>
                  </a:lnTo>
                  <a:close/>
                  <a:moveTo>
                    <a:pt x="15853" y="8802"/>
                  </a:moveTo>
                  <a:lnTo>
                    <a:pt x="15853" y="17392"/>
                  </a:lnTo>
                  <a:lnTo>
                    <a:pt x="11556" y="13099"/>
                  </a:lnTo>
                  <a:lnTo>
                    <a:pt x="15853" y="8802"/>
                  </a:lnTo>
                  <a:close/>
                  <a:moveTo>
                    <a:pt x="10521" y="13663"/>
                  </a:moveTo>
                  <a:lnTo>
                    <a:pt x="15050" y="18192"/>
                  </a:lnTo>
                  <a:lnTo>
                    <a:pt x="1933" y="18192"/>
                  </a:lnTo>
                  <a:lnTo>
                    <a:pt x="6462" y="13663"/>
                  </a:lnTo>
                  <a:close/>
                  <a:moveTo>
                    <a:pt x="2830" y="0"/>
                  </a:moveTo>
                  <a:cubicBezTo>
                    <a:pt x="2516" y="0"/>
                    <a:pt x="2265" y="254"/>
                    <a:pt x="2265" y="568"/>
                  </a:cubicBezTo>
                  <a:lnTo>
                    <a:pt x="2265" y="4937"/>
                  </a:lnTo>
                  <a:lnTo>
                    <a:pt x="164" y="7036"/>
                  </a:lnTo>
                  <a:lnTo>
                    <a:pt x="161" y="7042"/>
                  </a:lnTo>
                  <a:cubicBezTo>
                    <a:pt x="152" y="7051"/>
                    <a:pt x="143" y="7063"/>
                    <a:pt x="134" y="7072"/>
                  </a:cubicBezTo>
                  <a:lnTo>
                    <a:pt x="125" y="7084"/>
                  </a:lnTo>
                  <a:cubicBezTo>
                    <a:pt x="112" y="7096"/>
                    <a:pt x="103" y="7108"/>
                    <a:pt x="94" y="7120"/>
                  </a:cubicBezTo>
                  <a:cubicBezTo>
                    <a:pt x="91" y="7126"/>
                    <a:pt x="88" y="7129"/>
                    <a:pt x="85" y="7132"/>
                  </a:cubicBezTo>
                  <a:cubicBezTo>
                    <a:pt x="85" y="7138"/>
                    <a:pt x="73" y="7153"/>
                    <a:pt x="70" y="7162"/>
                  </a:cubicBezTo>
                  <a:cubicBezTo>
                    <a:pt x="64" y="7171"/>
                    <a:pt x="61" y="7174"/>
                    <a:pt x="58" y="7180"/>
                  </a:cubicBezTo>
                  <a:cubicBezTo>
                    <a:pt x="55" y="7186"/>
                    <a:pt x="52" y="7199"/>
                    <a:pt x="46" y="7208"/>
                  </a:cubicBezTo>
                  <a:cubicBezTo>
                    <a:pt x="43" y="7217"/>
                    <a:pt x="40" y="7220"/>
                    <a:pt x="40" y="7226"/>
                  </a:cubicBezTo>
                  <a:cubicBezTo>
                    <a:pt x="34" y="7241"/>
                    <a:pt x="28" y="7256"/>
                    <a:pt x="25" y="7271"/>
                  </a:cubicBezTo>
                  <a:cubicBezTo>
                    <a:pt x="25" y="7274"/>
                    <a:pt x="22" y="7280"/>
                    <a:pt x="19" y="7283"/>
                  </a:cubicBezTo>
                  <a:cubicBezTo>
                    <a:pt x="16" y="7295"/>
                    <a:pt x="13" y="7307"/>
                    <a:pt x="13" y="7319"/>
                  </a:cubicBezTo>
                  <a:cubicBezTo>
                    <a:pt x="13" y="7325"/>
                    <a:pt x="10" y="7331"/>
                    <a:pt x="10" y="7334"/>
                  </a:cubicBezTo>
                  <a:cubicBezTo>
                    <a:pt x="7" y="7340"/>
                    <a:pt x="4" y="7359"/>
                    <a:pt x="4" y="7371"/>
                  </a:cubicBezTo>
                  <a:lnTo>
                    <a:pt x="4" y="7386"/>
                  </a:lnTo>
                  <a:cubicBezTo>
                    <a:pt x="4" y="7401"/>
                    <a:pt x="1" y="7416"/>
                    <a:pt x="1" y="7434"/>
                  </a:cubicBezTo>
                  <a:lnTo>
                    <a:pt x="1" y="17625"/>
                  </a:lnTo>
                  <a:cubicBezTo>
                    <a:pt x="1" y="18063"/>
                    <a:pt x="170" y="18482"/>
                    <a:pt x="475" y="18799"/>
                  </a:cubicBezTo>
                  <a:cubicBezTo>
                    <a:pt x="481" y="18808"/>
                    <a:pt x="490" y="18817"/>
                    <a:pt x="499" y="18826"/>
                  </a:cubicBezTo>
                  <a:cubicBezTo>
                    <a:pt x="508" y="18833"/>
                    <a:pt x="517" y="18842"/>
                    <a:pt x="526" y="18851"/>
                  </a:cubicBezTo>
                  <a:cubicBezTo>
                    <a:pt x="840" y="19156"/>
                    <a:pt x="1260" y="19325"/>
                    <a:pt x="1698" y="19325"/>
                  </a:cubicBezTo>
                  <a:lnTo>
                    <a:pt x="15285" y="19325"/>
                  </a:lnTo>
                  <a:cubicBezTo>
                    <a:pt x="15723" y="19325"/>
                    <a:pt x="16143" y="19156"/>
                    <a:pt x="16460" y="18854"/>
                  </a:cubicBezTo>
                  <a:cubicBezTo>
                    <a:pt x="16469" y="18845"/>
                    <a:pt x="16478" y="18836"/>
                    <a:pt x="16487" y="18826"/>
                  </a:cubicBezTo>
                  <a:cubicBezTo>
                    <a:pt x="16496" y="18817"/>
                    <a:pt x="16502" y="18808"/>
                    <a:pt x="16511" y="18799"/>
                  </a:cubicBezTo>
                  <a:cubicBezTo>
                    <a:pt x="16816" y="18485"/>
                    <a:pt x="16985" y="18063"/>
                    <a:pt x="16985" y="17628"/>
                  </a:cubicBezTo>
                  <a:lnTo>
                    <a:pt x="16985" y="7437"/>
                  </a:lnTo>
                  <a:cubicBezTo>
                    <a:pt x="16985" y="7419"/>
                    <a:pt x="16985" y="7404"/>
                    <a:pt x="16982" y="7389"/>
                  </a:cubicBezTo>
                  <a:lnTo>
                    <a:pt x="16982" y="7371"/>
                  </a:lnTo>
                  <a:cubicBezTo>
                    <a:pt x="16982" y="7362"/>
                    <a:pt x="16979" y="7350"/>
                    <a:pt x="16976" y="7337"/>
                  </a:cubicBezTo>
                  <a:cubicBezTo>
                    <a:pt x="16973" y="7328"/>
                    <a:pt x="16973" y="7325"/>
                    <a:pt x="16973" y="7319"/>
                  </a:cubicBezTo>
                  <a:cubicBezTo>
                    <a:pt x="16973" y="7316"/>
                    <a:pt x="16967" y="7298"/>
                    <a:pt x="16964" y="7286"/>
                  </a:cubicBezTo>
                  <a:cubicBezTo>
                    <a:pt x="16964" y="7283"/>
                    <a:pt x="16964" y="7277"/>
                    <a:pt x="16961" y="7271"/>
                  </a:cubicBezTo>
                  <a:cubicBezTo>
                    <a:pt x="16958" y="7256"/>
                    <a:pt x="16952" y="7244"/>
                    <a:pt x="16946" y="7229"/>
                  </a:cubicBezTo>
                  <a:cubicBezTo>
                    <a:pt x="16943" y="7223"/>
                    <a:pt x="16940" y="7217"/>
                    <a:pt x="16940" y="7211"/>
                  </a:cubicBezTo>
                  <a:cubicBezTo>
                    <a:pt x="16937" y="7205"/>
                    <a:pt x="16931" y="7193"/>
                    <a:pt x="16925" y="7183"/>
                  </a:cubicBezTo>
                  <a:cubicBezTo>
                    <a:pt x="16922" y="7174"/>
                    <a:pt x="16919" y="7171"/>
                    <a:pt x="16916" y="7165"/>
                  </a:cubicBezTo>
                  <a:cubicBezTo>
                    <a:pt x="16913" y="7159"/>
                    <a:pt x="16904" y="7144"/>
                    <a:pt x="16898" y="7135"/>
                  </a:cubicBezTo>
                  <a:lnTo>
                    <a:pt x="16892" y="7123"/>
                  </a:lnTo>
                  <a:cubicBezTo>
                    <a:pt x="16882" y="7108"/>
                    <a:pt x="16873" y="7096"/>
                    <a:pt x="16861" y="7084"/>
                  </a:cubicBezTo>
                  <a:lnTo>
                    <a:pt x="16852" y="7075"/>
                  </a:lnTo>
                  <a:cubicBezTo>
                    <a:pt x="16843" y="7063"/>
                    <a:pt x="16834" y="7054"/>
                    <a:pt x="16825" y="7045"/>
                  </a:cubicBezTo>
                  <a:lnTo>
                    <a:pt x="16819" y="7039"/>
                  </a:lnTo>
                  <a:lnTo>
                    <a:pt x="14721" y="4937"/>
                  </a:lnTo>
                  <a:lnTo>
                    <a:pt x="14721" y="568"/>
                  </a:lnTo>
                  <a:cubicBezTo>
                    <a:pt x="14721" y="254"/>
                    <a:pt x="14467" y="0"/>
                    <a:pt x="14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36" name="Google Shape;1936;p43"/>
            <p:cNvSpPr/>
            <p:nvPr/>
          </p:nvSpPr>
          <p:spPr>
            <a:xfrm>
              <a:off x="6384200" y="889150"/>
              <a:ext cx="199300" cy="198200"/>
            </a:xfrm>
            <a:custGeom>
              <a:avLst/>
              <a:gdLst/>
              <a:ahLst/>
              <a:cxnLst/>
              <a:rect l="l" t="t" r="r" b="b"/>
              <a:pathLst>
                <a:path w="7972" h="7928" extrusionOk="0">
                  <a:moveTo>
                    <a:pt x="4005" y="3398"/>
                  </a:moveTo>
                  <a:cubicBezTo>
                    <a:pt x="4274" y="3398"/>
                    <a:pt x="4534" y="3588"/>
                    <a:pt x="4569" y="3900"/>
                  </a:cubicBezTo>
                  <a:cubicBezTo>
                    <a:pt x="4560" y="3951"/>
                    <a:pt x="4560" y="4003"/>
                    <a:pt x="4566" y="4057"/>
                  </a:cubicBezTo>
                  <a:cubicBezTo>
                    <a:pt x="4521" y="4329"/>
                    <a:pt x="4285" y="4531"/>
                    <a:pt x="4007" y="4531"/>
                  </a:cubicBezTo>
                  <a:cubicBezTo>
                    <a:pt x="3518" y="4531"/>
                    <a:pt x="3259" y="3954"/>
                    <a:pt x="3585" y="3589"/>
                  </a:cubicBezTo>
                  <a:cubicBezTo>
                    <a:pt x="3702" y="3458"/>
                    <a:pt x="3855" y="3398"/>
                    <a:pt x="4005" y="3398"/>
                  </a:cubicBezTo>
                  <a:close/>
                  <a:moveTo>
                    <a:pt x="4005" y="1"/>
                  </a:moveTo>
                  <a:cubicBezTo>
                    <a:pt x="3351" y="1"/>
                    <a:pt x="2696" y="163"/>
                    <a:pt x="2102" y="488"/>
                  </a:cubicBezTo>
                  <a:cubicBezTo>
                    <a:pt x="876" y="1161"/>
                    <a:pt x="94" y="2432"/>
                    <a:pt x="46" y="3830"/>
                  </a:cubicBezTo>
                  <a:cubicBezTo>
                    <a:pt x="1" y="5231"/>
                    <a:pt x="695" y="6551"/>
                    <a:pt x="1876" y="7303"/>
                  </a:cubicBezTo>
                  <a:cubicBezTo>
                    <a:pt x="2510" y="7713"/>
                    <a:pt x="3247" y="7928"/>
                    <a:pt x="4001" y="7928"/>
                  </a:cubicBezTo>
                  <a:cubicBezTo>
                    <a:pt x="4629" y="7925"/>
                    <a:pt x="5248" y="7783"/>
                    <a:pt x="5816" y="7517"/>
                  </a:cubicBezTo>
                  <a:cubicBezTo>
                    <a:pt x="6106" y="7390"/>
                    <a:pt x="6233" y="7049"/>
                    <a:pt x="6100" y="6762"/>
                  </a:cubicBezTo>
                  <a:cubicBezTo>
                    <a:pt x="6006" y="6555"/>
                    <a:pt x="5802" y="6435"/>
                    <a:pt x="5589" y="6435"/>
                  </a:cubicBezTo>
                  <a:cubicBezTo>
                    <a:pt x="5506" y="6435"/>
                    <a:pt x="5422" y="6453"/>
                    <a:pt x="5342" y="6491"/>
                  </a:cubicBezTo>
                  <a:cubicBezTo>
                    <a:pt x="4902" y="6692"/>
                    <a:pt x="4449" y="6792"/>
                    <a:pt x="4007" y="6792"/>
                  </a:cubicBezTo>
                  <a:cubicBezTo>
                    <a:pt x="3468" y="6792"/>
                    <a:pt x="2947" y="6644"/>
                    <a:pt x="2486" y="6349"/>
                  </a:cubicBezTo>
                  <a:cubicBezTo>
                    <a:pt x="1643" y="5811"/>
                    <a:pt x="1145" y="4869"/>
                    <a:pt x="1178" y="3870"/>
                  </a:cubicBezTo>
                  <a:cubicBezTo>
                    <a:pt x="1211" y="2870"/>
                    <a:pt x="1770" y="1961"/>
                    <a:pt x="2649" y="1481"/>
                  </a:cubicBezTo>
                  <a:cubicBezTo>
                    <a:pt x="3073" y="1247"/>
                    <a:pt x="3541" y="1131"/>
                    <a:pt x="4009" y="1131"/>
                  </a:cubicBezTo>
                  <a:cubicBezTo>
                    <a:pt x="4508" y="1131"/>
                    <a:pt x="5007" y="1263"/>
                    <a:pt x="5451" y="1527"/>
                  </a:cubicBezTo>
                  <a:cubicBezTo>
                    <a:pt x="6311" y="2037"/>
                    <a:pt x="6840" y="2964"/>
                    <a:pt x="6840" y="3966"/>
                  </a:cubicBezTo>
                  <a:cubicBezTo>
                    <a:pt x="6846" y="4277"/>
                    <a:pt x="6598" y="4537"/>
                    <a:pt x="6284" y="4543"/>
                  </a:cubicBezTo>
                  <a:cubicBezTo>
                    <a:pt x="6280" y="4543"/>
                    <a:pt x="6277" y="4543"/>
                    <a:pt x="6273" y="4543"/>
                  </a:cubicBezTo>
                  <a:cubicBezTo>
                    <a:pt x="5967" y="4543"/>
                    <a:pt x="5713" y="4298"/>
                    <a:pt x="5707" y="3990"/>
                  </a:cubicBezTo>
                  <a:lnTo>
                    <a:pt x="5707" y="3972"/>
                  </a:lnTo>
                  <a:lnTo>
                    <a:pt x="5707" y="3966"/>
                  </a:lnTo>
                  <a:cubicBezTo>
                    <a:pt x="5707" y="3163"/>
                    <a:pt x="5146" y="2469"/>
                    <a:pt x="4361" y="2300"/>
                  </a:cubicBezTo>
                  <a:cubicBezTo>
                    <a:pt x="4241" y="2274"/>
                    <a:pt x="4121" y="2261"/>
                    <a:pt x="4003" y="2261"/>
                  </a:cubicBezTo>
                  <a:cubicBezTo>
                    <a:pt x="3345" y="2261"/>
                    <a:pt x="2731" y="2647"/>
                    <a:pt x="2452" y="3269"/>
                  </a:cubicBezTo>
                  <a:cubicBezTo>
                    <a:pt x="2126" y="4000"/>
                    <a:pt x="2353" y="4863"/>
                    <a:pt x="3002" y="5337"/>
                  </a:cubicBezTo>
                  <a:cubicBezTo>
                    <a:pt x="3302" y="5555"/>
                    <a:pt x="3654" y="5663"/>
                    <a:pt x="4005" y="5663"/>
                  </a:cubicBezTo>
                  <a:cubicBezTo>
                    <a:pt x="4413" y="5663"/>
                    <a:pt x="4818" y="5517"/>
                    <a:pt x="5140" y="5228"/>
                  </a:cubicBezTo>
                  <a:cubicBezTo>
                    <a:pt x="5457" y="5513"/>
                    <a:pt x="5863" y="5662"/>
                    <a:pt x="6274" y="5662"/>
                  </a:cubicBezTo>
                  <a:cubicBezTo>
                    <a:pt x="6507" y="5662"/>
                    <a:pt x="6742" y="5614"/>
                    <a:pt x="6963" y="5515"/>
                  </a:cubicBezTo>
                  <a:cubicBezTo>
                    <a:pt x="7576" y="5241"/>
                    <a:pt x="7969" y="4634"/>
                    <a:pt x="7972" y="3966"/>
                  </a:cubicBezTo>
                  <a:cubicBezTo>
                    <a:pt x="7972" y="2565"/>
                    <a:pt x="7232" y="1267"/>
                    <a:pt x="6027" y="554"/>
                  </a:cubicBezTo>
                  <a:cubicBezTo>
                    <a:pt x="5405" y="186"/>
                    <a:pt x="4705" y="1"/>
                    <a:pt x="40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937" name="Google Shape;1937;p43"/>
          <p:cNvGrpSpPr/>
          <p:nvPr/>
        </p:nvGrpSpPr>
        <p:grpSpPr>
          <a:xfrm>
            <a:off x="7603533" y="1603897"/>
            <a:ext cx="352825" cy="298855"/>
            <a:chOff x="2676100" y="1456375"/>
            <a:chExt cx="501100" cy="424450"/>
          </a:xfrm>
        </p:grpSpPr>
        <p:sp>
          <p:nvSpPr>
            <p:cNvPr id="1938" name="Google Shape;1938;p43"/>
            <p:cNvSpPr/>
            <p:nvPr/>
          </p:nvSpPr>
          <p:spPr>
            <a:xfrm>
              <a:off x="3079725" y="1534750"/>
              <a:ext cx="97475" cy="268275"/>
            </a:xfrm>
            <a:custGeom>
              <a:avLst/>
              <a:gdLst/>
              <a:ahLst/>
              <a:cxnLst/>
              <a:rect l="l" t="t" r="r" b="b"/>
              <a:pathLst>
                <a:path w="3899" h="10731" extrusionOk="0">
                  <a:moveTo>
                    <a:pt x="621" y="1"/>
                  </a:moveTo>
                  <a:cubicBezTo>
                    <a:pt x="476" y="1"/>
                    <a:pt x="331" y="56"/>
                    <a:pt x="221" y="166"/>
                  </a:cubicBezTo>
                  <a:cubicBezTo>
                    <a:pt x="0" y="387"/>
                    <a:pt x="0" y="746"/>
                    <a:pt x="221" y="966"/>
                  </a:cubicBezTo>
                  <a:cubicBezTo>
                    <a:pt x="2657" y="3397"/>
                    <a:pt x="2657" y="7340"/>
                    <a:pt x="221" y="9771"/>
                  </a:cubicBezTo>
                  <a:cubicBezTo>
                    <a:pt x="6" y="9992"/>
                    <a:pt x="9" y="10345"/>
                    <a:pt x="230" y="10565"/>
                  </a:cubicBezTo>
                  <a:cubicBezTo>
                    <a:pt x="340" y="10675"/>
                    <a:pt x="484" y="10730"/>
                    <a:pt x="629" y="10730"/>
                  </a:cubicBezTo>
                  <a:cubicBezTo>
                    <a:pt x="770" y="10730"/>
                    <a:pt x="912" y="10677"/>
                    <a:pt x="1021" y="10571"/>
                  </a:cubicBezTo>
                  <a:cubicBezTo>
                    <a:pt x="3898" y="7700"/>
                    <a:pt x="3898" y="3038"/>
                    <a:pt x="1021" y="166"/>
                  </a:cubicBezTo>
                  <a:cubicBezTo>
                    <a:pt x="911" y="56"/>
                    <a:pt x="766" y="1"/>
                    <a:pt x="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39" name="Google Shape;1939;p43"/>
            <p:cNvSpPr/>
            <p:nvPr/>
          </p:nvSpPr>
          <p:spPr>
            <a:xfrm>
              <a:off x="3039725" y="1574925"/>
              <a:ext cx="75350" cy="188250"/>
            </a:xfrm>
            <a:custGeom>
              <a:avLst/>
              <a:gdLst/>
              <a:ahLst/>
              <a:cxnLst/>
              <a:rect l="l" t="t" r="r" b="b"/>
              <a:pathLst>
                <a:path w="3014" h="7530" extrusionOk="0">
                  <a:moveTo>
                    <a:pt x="629" y="1"/>
                  </a:moveTo>
                  <a:cubicBezTo>
                    <a:pt x="484" y="1"/>
                    <a:pt x="339" y="56"/>
                    <a:pt x="230" y="166"/>
                  </a:cubicBezTo>
                  <a:cubicBezTo>
                    <a:pt x="12" y="383"/>
                    <a:pt x="9" y="736"/>
                    <a:pt x="224" y="960"/>
                  </a:cubicBezTo>
                  <a:cubicBezTo>
                    <a:pt x="1769" y="2506"/>
                    <a:pt x="1769" y="5018"/>
                    <a:pt x="224" y="6564"/>
                  </a:cubicBezTo>
                  <a:cubicBezTo>
                    <a:pt x="0" y="6784"/>
                    <a:pt x="0" y="7144"/>
                    <a:pt x="224" y="7364"/>
                  </a:cubicBezTo>
                  <a:cubicBezTo>
                    <a:pt x="334" y="7474"/>
                    <a:pt x="479" y="7529"/>
                    <a:pt x="624" y="7529"/>
                  </a:cubicBezTo>
                  <a:cubicBezTo>
                    <a:pt x="769" y="7529"/>
                    <a:pt x="913" y="7474"/>
                    <a:pt x="1024" y="7364"/>
                  </a:cubicBezTo>
                  <a:cubicBezTo>
                    <a:pt x="3013" y="5374"/>
                    <a:pt x="3013" y="2149"/>
                    <a:pt x="1024" y="160"/>
                  </a:cubicBezTo>
                  <a:cubicBezTo>
                    <a:pt x="913" y="53"/>
                    <a:pt x="771" y="1"/>
                    <a:pt x="6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40" name="Google Shape;1940;p43"/>
            <p:cNvSpPr/>
            <p:nvPr/>
          </p:nvSpPr>
          <p:spPr>
            <a:xfrm>
              <a:off x="2676100" y="1456375"/>
              <a:ext cx="340700" cy="424450"/>
            </a:xfrm>
            <a:custGeom>
              <a:avLst/>
              <a:gdLst/>
              <a:ahLst/>
              <a:cxnLst/>
              <a:rect l="l" t="t" r="r" b="b"/>
              <a:pathLst>
                <a:path w="13628" h="16978" extrusionOk="0">
                  <a:moveTo>
                    <a:pt x="2265" y="6792"/>
                  </a:moveTo>
                  <a:lnTo>
                    <a:pt x="2265" y="10189"/>
                  </a:lnTo>
                  <a:lnTo>
                    <a:pt x="1700" y="10189"/>
                  </a:lnTo>
                  <a:cubicBezTo>
                    <a:pt x="1386" y="10189"/>
                    <a:pt x="1133" y="9935"/>
                    <a:pt x="1133" y="9621"/>
                  </a:cubicBezTo>
                  <a:lnTo>
                    <a:pt x="1133" y="7356"/>
                  </a:lnTo>
                  <a:cubicBezTo>
                    <a:pt x="1133" y="7042"/>
                    <a:pt x="1386" y="6792"/>
                    <a:pt x="1700" y="6792"/>
                  </a:cubicBezTo>
                  <a:close/>
                  <a:moveTo>
                    <a:pt x="5701" y="5659"/>
                  </a:moveTo>
                  <a:lnTo>
                    <a:pt x="5701" y="11321"/>
                  </a:lnTo>
                  <a:lnTo>
                    <a:pt x="3965" y="11321"/>
                  </a:lnTo>
                  <a:cubicBezTo>
                    <a:pt x="3651" y="11321"/>
                    <a:pt x="3397" y="11067"/>
                    <a:pt x="3397" y="10753"/>
                  </a:cubicBezTo>
                  <a:lnTo>
                    <a:pt x="3397" y="6224"/>
                  </a:lnTo>
                  <a:cubicBezTo>
                    <a:pt x="3397" y="5910"/>
                    <a:pt x="3651" y="5659"/>
                    <a:pt x="3965" y="5659"/>
                  </a:cubicBezTo>
                  <a:close/>
                  <a:moveTo>
                    <a:pt x="10230" y="2827"/>
                  </a:moveTo>
                  <a:lnTo>
                    <a:pt x="10230" y="14150"/>
                  </a:lnTo>
                  <a:lnTo>
                    <a:pt x="6833" y="11602"/>
                  </a:lnTo>
                  <a:lnTo>
                    <a:pt x="6833" y="5376"/>
                  </a:lnTo>
                  <a:lnTo>
                    <a:pt x="10230" y="2827"/>
                  </a:lnTo>
                  <a:close/>
                  <a:moveTo>
                    <a:pt x="11927" y="1130"/>
                  </a:moveTo>
                  <a:cubicBezTo>
                    <a:pt x="12241" y="1130"/>
                    <a:pt x="12495" y="1381"/>
                    <a:pt x="12495" y="1695"/>
                  </a:cubicBezTo>
                  <a:lnTo>
                    <a:pt x="12495" y="15282"/>
                  </a:lnTo>
                  <a:cubicBezTo>
                    <a:pt x="12495" y="15596"/>
                    <a:pt x="12241" y="15847"/>
                    <a:pt x="11927" y="15847"/>
                  </a:cubicBezTo>
                  <a:cubicBezTo>
                    <a:pt x="11613" y="15847"/>
                    <a:pt x="11363" y="15596"/>
                    <a:pt x="11363" y="15282"/>
                  </a:cubicBezTo>
                  <a:lnTo>
                    <a:pt x="11363" y="1695"/>
                  </a:lnTo>
                  <a:cubicBezTo>
                    <a:pt x="11363" y="1381"/>
                    <a:pt x="11613" y="1130"/>
                    <a:pt x="11927" y="1130"/>
                  </a:cubicBezTo>
                  <a:close/>
                  <a:moveTo>
                    <a:pt x="11925" y="0"/>
                  </a:moveTo>
                  <a:cubicBezTo>
                    <a:pt x="11115" y="0"/>
                    <a:pt x="10405" y="580"/>
                    <a:pt x="10257" y="1393"/>
                  </a:cubicBezTo>
                  <a:lnTo>
                    <a:pt x="6079" y="4527"/>
                  </a:lnTo>
                  <a:lnTo>
                    <a:pt x="3965" y="4527"/>
                  </a:lnTo>
                  <a:cubicBezTo>
                    <a:pt x="3243" y="4527"/>
                    <a:pt x="2603" y="4980"/>
                    <a:pt x="2362" y="5659"/>
                  </a:cubicBezTo>
                  <a:lnTo>
                    <a:pt x="1700" y="5659"/>
                  </a:lnTo>
                  <a:cubicBezTo>
                    <a:pt x="761" y="5659"/>
                    <a:pt x="0" y="6417"/>
                    <a:pt x="0" y="7356"/>
                  </a:cubicBezTo>
                  <a:lnTo>
                    <a:pt x="0" y="9621"/>
                  </a:lnTo>
                  <a:cubicBezTo>
                    <a:pt x="0" y="10560"/>
                    <a:pt x="761" y="11318"/>
                    <a:pt x="1700" y="11321"/>
                  </a:cubicBezTo>
                  <a:lnTo>
                    <a:pt x="2362" y="11321"/>
                  </a:lnTo>
                  <a:cubicBezTo>
                    <a:pt x="2603" y="11997"/>
                    <a:pt x="3243" y="12450"/>
                    <a:pt x="3965" y="12453"/>
                  </a:cubicBezTo>
                  <a:lnTo>
                    <a:pt x="6079" y="12453"/>
                  </a:lnTo>
                  <a:lnTo>
                    <a:pt x="10257" y="15584"/>
                  </a:lnTo>
                  <a:cubicBezTo>
                    <a:pt x="10405" y="16397"/>
                    <a:pt x="11115" y="16977"/>
                    <a:pt x="11925" y="16977"/>
                  </a:cubicBezTo>
                  <a:cubicBezTo>
                    <a:pt x="11976" y="16977"/>
                    <a:pt x="12027" y="16975"/>
                    <a:pt x="12078" y="16970"/>
                  </a:cubicBezTo>
                  <a:cubicBezTo>
                    <a:pt x="12954" y="16892"/>
                    <a:pt x="13624" y="16161"/>
                    <a:pt x="13627" y="15282"/>
                  </a:cubicBezTo>
                  <a:lnTo>
                    <a:pt x="13627" y="1695"/>
                  </a:lnTo>
                  <a:cubicBezTo>
                    <a:pt x="13624" y="816"/>
                    <a:pt x="12954" y="85"/>
                    <a:pt x="12078" y="7"/>
                  </a:cubicBezTo>
                  <a:cubicBezTo>
                    <a:pt x="12027" y="2"/>
                    <a:pt x="11976" y="0"/>
                    <a:pt x="119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941" name="Google Shape;1941;p43"/>
          <p:cNvGrpSpPr/>
          <p:nvPr/>
        </p:nvGrpSpPr>
        <p:grpSpPr>
          <a:xfrm>
            <a:off x="6342608" y="2227133"/>
            <a:ext cx="308234" cy="308234"/>
            <a:chOff x="1487200" y="4993750"/>
            <a:chExt cx="483125" cy="483125"/>
          </a:xfrm>
        </p:grpSpPr>
        <p:sp>
          <p:nvSpPr>
            <p:cNvPr id="1942" name="Google Shape;1942;p43"/>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43" name="Google Shape;1943;p43"/>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944" name="Google Shape;1944;p43"/>
          <p:cNvGrpSpPr/>
          <p:nvPr/>
        </p:nvGrpSpPr>
        <p:grpSpPr>
          <a:xfrm>
            <a:off x="7625833" y="2227133"/>
            <a:ext cx="308234" cy="308234"/>
            <a:chOff x="2081650" y="4993750"/>
            <a:chExt cx="483125" cy="483125"/>
          </a:xfrm>
        </p:grpSpPr>
        <p:sp>
          <p:nvSpPr>
            <p:cNvPr id="1945" name="Google Shape;1945;p43"/>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46" name="Google Shape;1946;p43"/>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947" name="Google Shape;1947;p43"/>
          <p:cNvGrpSpPr/>
          <p:nvPr/>
        </p:nvGrpSpPr>
        <p:grpSpPr>
          <a:xfrm>
            <a:off x="6347258" y="2723439"/>
            <a:ext cx="308234" cy="308234"/>
            <a:chOff x="2081650" y="4993750"/>
            <a:chExt cx="483125" cy="483125"/>
          </a:xfrm>
        </p:grpSpPr>
        <p:sp>
          <p:nvSpPr>
            <p:cNvPr id="1948" name="Google Shape;1948;p43"/>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49" name="Google Shape;1949;p43"/>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950" name="Google Shape;1950;p43"/>
          <p:cNvGrpSpPr/>
          <p:nvPr/>
        </p:nvGrpSpPr>
        <p:grpSpPr>
          <a:xfrm>
            <a:off x="6342608" y="3219746"/>
            <a:ext cx="308234" cy="308234"/>
            <a:chOff x="2081650" y="4993750"/>
            <a:chExt cx="483125" cy="483125"/>
          </a:xfrm>
        </p:grpSpPr>
        <p:sp>
          <p:nvSpPr>
            <p:cNvPr id="1951" name="Google Shape;1951;p43"/>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52" name="Google Shape;1952;p43"/>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953" name="Google Shape;1953;p43"/>
          <p:cNvGrpSpPr/>
          <p:nvPr/>
        </p:nvGrpSpPr>
        <p:grpSpPr>
          <a:xfrm>
            <a:off x="7625833" y="3716052"/>
            <a:ext cx="308234" cy="308234"/>
            <a:chOff x="2081650" y="4993750"/>
            <a:chExt cx="483125" cy="483125"/>
          </a:xfrm>
        </p:grpSpPr>
        <p:sp>
          <p:nvSpPr>
            <p:cNvPr id="1954" name="Google Shape;1954;p43"/>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55" name="Google Shape;1955;p43"/>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956" name="Google Shape;1956;p43"/>
          <p:cNvGrpSpPr/>
          <p:nvPr/>
        </p:nvGrpSpPr>
        <p:grpSpPr>
          <a:xfrm>
            <a:off x="6342608" y="4212358"/>
            <a:ext cx="308234" cy="308234"/>
            <a:chOff x="2081650" y="4993750"/>
            <a:chExt cx="483125" cy="483125"/>
          </a:xfrm>
        </p:grpSpPr>
        <p:sp>
          <p:nvSpPr>
            <p:cNvPr id="1957" name="Google Shape;1957;p43"/>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58" name="Google Shape;1958;p43"/>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959" name="Google Shape;1959;p43"/>
          <p:cNvGrpSpPr/>
          <p:nvPr/>
        </p:nvGrpSpPr>
        <p:grpSpPr>
          <a:xfrm>
            <a:off x="7625821" y="2723439"/>
            <a:ext cx="308234" cy="308234"/>
            <a:chOff x="1487200" y="4993750"/>
            <a:chExt cx="483125" cy="483125"/>
          </a:xfrm>
        </p:grpSpPr>
        <p:sp>
          <p:nvSpPr>
            <p:cNvPr id="1960" name="Google Shape;1960;p43"/>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61" name="Google Shape;1961;p43"/>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962" name="Google Shape;1962;p43"/>
          <p:cNvGrpSpPr/>
          <p:nvPr/>
        </p:nvGrpSpPr>
        <p:grpSpPr>
          <a:xfrm>
            <a:off x="6342596" y="3716052"/>
            <a:ext cx="308234" cy="308234"/>
            <a:chOff x="1487200" y="4993750"/>
            <a:chExt cx="483125" cy="483125"/>
          </a:xfrm>
        </p:grpSpPr>
        <p:sp>
          <p:nvSpPr>
            <p:cNvPr id="1963" name="Google Shape;1963;p43"/>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64" name="Google Shape;1964;p43"/>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965" name="Google Shape;1965;p43"/>
          <p:cNvGrpSpPr/>
          <p:nvPr/>
        </p:nvGrpSpPr>
        <p:grpSpPr>
          <a:xfrm>
            <a:off x="7625796" y="4212358"/>
            <a:ext cx="308234" cy="308234"/>
            <a:chOff x="1487200" y="4993750"/>
            <a:chExt cx="483125" cy="483125"/>
          </a:xfrm>
        </p:grpSpPr>
        <p:sp>
          <p:nvSpPr>
            <p:cNvPr id="1966" name="Google Shape;1966;p43"/>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67" name="Google Shape;1967;p43"/>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968" name="Google Shape;1968;p43"/>
          <p:cNvGrpSpPr/>
          <p:nvPr/>
        </p:nvGrpSpPr>
        <p:grpSpPr>
          <a:xfrm>
            <a:off x="7625808" y="3219746"/>
            <a:ext cx="308234" cy="308234"/>
            <a:chOff x="1487200" y="4993750"/>
            <a:chExt cx="483125" cy="483125"/>
          </a:xfrm>
        </p:grpSpPr>
        <p:sp>
          <p:nvSpPr>
            <p:cNvPr id="1969" name="Google Shape;1969;p43"/>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70" name="Google Shape;1970;p43"/>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971" name="Google Shape;1971;p43"/>
          <p:cNvGrpSpPr/>
          <p:nvPr/>
        </p:nvGrpSpPr>
        <p:grpSpPr>
          <a:xfrm>
            <a:off x="7013494" y="648011"/>
            <a:ext cx="480273" cy="608988"/>
            <a:chOff x="7013494" y="648011"/>
            <a:chExt cx="480273" cy="608988"/>
          </a:xfrm>
        </p:grpSpPr>
        <p:sp>
          <p:nvSpPr>
            <p:cNvPr id="1972" name="Google Shape;1972;p43"/>
            <p:cNvSpPr/>
            <p:nvPr/>
          </p:nvSpPr>
          <p:spPr>
            <a:xfrm>
              <a:off x="7194667" y="648011"/>
              <a:ext cx="299100" cy="299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3"/>
            <p:cNvSpPr/>
            <p:nvPr/>
          </p:nvSpPr>
          <p:spPr>
            <a:xfrm flipH="1">
              <a:off x="7013494" y="780524"/>
              <a:ext cx="343500" cy="476475"/>
            </a:xfrm>
            <a:custGeom>
              <a:avLst/>
              <a:gdLst/>
              <a:ahLst/>
              <a:cxnLst/>
              <a:rect l="l" t="t" r="r" b="b"/>
              <a:pathLst>
                <a:path w="13740" h="19059" extrusionOk="0">
                  <a:moveTo>
                    <a:pt x="0" y="0"/>
                  </a:moveTo>
                  <a:lnTo>
                    <a:pt x="1945" y="16414"/>
                  </a:lnTo>
                  <a:lnTo>
                    <a:pt x="5350" y="11885"/>
                  </a:lnTo>
                  <a:lnTo>
                    <a:pt x="9149" y="19058"/>
                  </a:lnTo>
                  <a:lnTo>
                    <a:pt x="12949" y="16444"/>
                  </a:lnTo>
                  <a:lnTo>
                    <a:pt x="7812" y="10213"/>
                  </a:lnTo>
                  <a:lnTo>
                    <a:pt x="13739" y="9392"/>
                  </a:lnTo>
                  <a:lnTo>
                    <a:pt x="0" y="0"/>
                  </a:lnTo>
                  <a:close/>
                </a:path>
              </a:pathLst>
            </a:custGeom>
            <a:solidFill>
              <a:schemeClr val="lt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77"/>
        <p:cNvGrpSpPr/>
        <p:nvPr/>
      </p:nvGrpSpPr>
      <p:grpSpPr>
        <a:xfrm>
          <a:off x="0" y="0"/>
          <a:ext cx="0" cy="0"/>
          <a:chOff x="0" y="0"/>
          <a:chExt cx="0" cy="0"/>
        </a:xfrm>
      </p:grpSpPr>
      <p:sp>
        <p:nvSpPr>
          <p:cNvPr id="1978" name="Google Shape;1978;p44"/>
          <p:cNvSpPr/>
          <p:nvPr/>
        </p:nvSpPr>
        <p:spPr>
          <a:xfrm>
            <a:off x="5203575" y="1495625"/>
            <a:ext cx="3003900" cy="3113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79" name="Google Shape;1979;p44"/>
          <p:cNvGrpSpPr/>
          <p:nvPr/>
        </p:nvGrpSpPr>
        <p:grpSpPr>
          <a:xfrm>
            <a:off x="728610" y="1495625"/>
            <a:ext cx="4346200" cy="3113100"/>
            <a:chOff x="1007050" y="1486775"/>
            <a:chExt cx="4346200" cy="3113100"/>
          </a:xfrm>
        </p:grpSpPr>
        <p:sp>
          <p:nvSpPr>
            <p:cNvPr id="1980" name="Google Shape;1980;p44"/>
            <p:cNvSpPr/>
            <p:nvPr/>
          </p:nvSpPr>
          <p:spPr>
            <a:xfrm>
              <a:off x="1007150" y="1486775"/>
              <a:ext cx="4346100" cy="3113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1" name="Google Shape;1981;p44"/>
            <p:cNvGrpSpPr/>
            <p:nvPr/>
          </p:nvGrpSpPr>
          <p:grpSpPr>
            <a:xfrm>
              <a:off x="1007050" y="1486775"/>
              <a:ext cx="4346033" cy="270554"/>
              <a:chOff x="4645254" y="152391"/>
              <a:chExt cx="4346033" cy="270554"/>
            </a:xfrm>
          </p:grpSpPr>
          <p:sp>
            <p:nvSpPr>
              <p:cNvPr id="1982" name="Google Shape;1982;p44"/>
              <p:cNvSpPr/>
              <p:nvPr/>
            </p:nvSpPr>
            <p:spPr>
              <a:xfrm>
                <a:off x="4645254" y="152391"/>
                <a:ext cx="4346033" cy="270554"/>
              </a:xfrm>
              <a:custGeom>
                <a:avLst/>
                <a:gdLst/>
                <a:ahLst/>
                <a:cxnLst/>
                <a:rect l="l" t="t" r="r" b="b"/>
                <a:pathLst>
                  <a:path w="99972" h="9029" extrusionOk="0">
                    <a:moveTo>
                      <a:pt x="0" y="1"/>
                    </a:moveTo>
                    <a:lnTo>
                      <a:pt x="0" y="9028"/>
                    </a:lnTo>
                    <a:lnTo>
                      <a:pt x="99972" y="9028"/>
                    </a:lnTo>
                    <a:lnTo>
                      <a:pt x="99972" y="1"/>
                    </a:lnTo>
                    <a:close/>
                  </a:path>
                </a:pathLst>
              </a:custGeom>
              <a:solidFill>
                <a:schemeClr val="lt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3" name="Google Shape;1983;p44"/>
              <p:cNvGrpSpPr/>
              <p:nvPr/>
            </p:nvGrpSpPr>
            <p:grpSpPr>
              <a:xfrm>
                <a:off x="8788026" y="217953"/>
                <a:ext cx="139356" cy="139356"/>
                <a:chOff x="3300229" y="786025"/>
                <a:chExt cx="116275" cy="116275"/>
              </a:xfrm>
            </p:grpSpPr>
            <p:sp>
              <p:nvSpPr>
                <p:cNvPr id="1984" name="Google Shape;1984;p44"/>
                <p:cNvSpPr/>
                <p:nvPr/>
              </p:nvSpPr>
              <p:spPr>
                <a:xfrm>
                  <a:off x="3300229" y="786025"/>
                  <a:ext cx="116275" cy="116275"/>
                </a:xfrm>
                <a:custGeom>
                  <a:avLst/>
                  <a:gdLst/>
                  <a:ahLst/>
                  <a:cxnLst/>
                  <a:rect l="l" t="t" r="r" b="b"/>
                  <a:pathLst>
                    <a:path w="4651" h="4651" extrusionOk="0">
                      <a:moveTo>
                        <a:pt x="0" y="0"/>
                      </a:moveTo>
                      <a:lnTo>
                        <a:pt x="0" y="4651"/>
                      </a:lnTo>
                      <a:lnTo>
                        <a:pt x="4651" y="4651"/>
                      </a:lnTo>
                      <a:lnTo>
                        <a:pt x="4651" y="0"/>
                      </a:lnTo>
                      <a:close/>
                    </a:path>
                  </a:pathLst>
                </a:custGeom>
                <a:solidFill>
                  <a:schemeClr val="dk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4"/>
                <p:cNvSpPr/>
                <p:nvPr/>
              </p:nvSpPr>
              <p:spPr>
                <a:xfrm>
                  <a:off x="3335179" y="820975"/>
                  <a:ext cx="45625" cy="45625"/>
                </a:xfrm>
                <a:custGeom>
                  <a:avLst/>
                  <a:gdLst/>
                  <a:ahLst/>
                  <a:cxnLst/>
                  <a:rect l="l" t="t" r="r" b="b"/>
                  <a:pathLst>
                    <a:path w="1825" h="1825" fill="none" extrusionOk="0">
                      <a:moveTo>
                        <a:pt x="1824" y="0"/>
                      </a:moveTo>
                      <a:lnTo>
                        <a:pt x="1"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4"/>
                <p:cNvSpPr/>
                <p:nvPr/>
              </p:nvSpPr>
              <p:spPr>
                <a:xfrm>
                  <a:off x="3335179" y="820975"/>
                  <a:ext cx="45625" cy="45625"/>
                </a:xfrm>
                <a:custGeom>
                  <a:avLst/>
                  <a:gdLst/>
                  <a:ahLst/>
                  <a:cxnLst/>
                  <a:rect l="l" t="t" r="r" b="b"/>
                  <a:pathLst>
                    <a:path w="1825" h="1825" fill="none" extrusionOk="0">
                      <a:moveTo>
                        <a:pt x="1" y="0"/>
                      </a:moveTo>
                      <a:lnTo>
                        <a:pt x="1824"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987" name="Google Shape;1987;p44"/>
          <p:cNvSpPr txBox="1">
            <a:spLocks noGrp="1"/>
          </p:cNvSpPr>
          <p:nvPr>
            <p:ph type="title"/>
          </p:nvPr>
        </p:nvSpPr>
        <p:spPr>
          <a:xfrm>
            <a:off x="617549" y="556400"/>
            <a:ext cx="7251363"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POPULAÇ</a:t>
            </a:r>
            <a:r>
              <a:rPr lang="pt-BR" dirty="0"/>
              <a:t>ÃO QUE POSSUI INTERNET</a:t>
            </a:r>
            <a:endParaRPr dirty="0">
              <a:solidFill>
                <a:schemeClr val="dk1"/>
              </a:solidFill>
            </a:endParaRPr>
          </a:p>
        </p:txBody>
      </p:sp>
      <p:grpSp>
        <p:nvGrpSpPr>
          <p:cNvPr id="1988" name="Google Shape;1988;p44"/>
          <p:cNvGrpSpPr/>
          <p:nvPr/>
        </p:nvGrpSpPr>
        <p:grpSpPr>
          <a:xfrm>
            <a:off x="1046140" y="1957351"/>
            <a:ext cx="3711140" cy="2440347"/>
            <a:chOff x="235800" y="830650"/>
            <a:chExt cx="6978450" cy="4588844"/>
          </a:xfrm>
        </p:grpSpPr>
        <p:sp>
          <p:nvSpPr>
            <p:cNvPr id="1989" name="Google Shape;1989;p44"/>
            <p:cNvSpPr/>
            <p:nvPr/>
          </p:nvSpPr>
          <p:spPr>
            <a:xfrm>
              <a:off x="235800" y="1224769"/>
              <a:ext cx="2592225" cy="4194725"/>
            </a:xfrm>
            <a:custGeom>
              <a:avLst/>
              <a:gdLst/>
              <a:ahLst/>
              <a:cxnLst/>
              <a:rect l="l" t="t" r="r" b="b"/>
              <a:pathLst>
                <a:path w="103689" h="167789" extrusionOk="0">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4"/>
            <p:cNvSpPr/>
            <p:nvPr/>
          </p:nvSpPr>
          <p:spPr>
            <a:xfrm>
              <a:off x="2370225" y="830650"/>
              <a:ext cx="1016975" cy="1158500"/>
            </a:xfrm>
            <a:custGeom>
              <a:avLst/>
              <a:gdLst/>
              <a:ahLst/>
              <a:cxnLst/>
              <a:rect l="l" t="t" r="r" b="b"/>
              <a:pathLst>
                <a:path w="40679" h="46340" extrusionOk="0">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4"/>
            <p:cNvSpPr/>
            <p:nvPr/>
          </p:nvSpPr>
          <p:spPr>
            <a:xfrm>
              <a:off x="3143325" y="1089650"/>
              <a:ext cx="4064350" cy="3503975"/>
            </a:xfrm>
            <a:custGeom>
              <a:avLst/>
              <a:gdLst/>
              <a:ahLst/>
              <a:cxnLst/>
              <a:rect l="l" t="t" r="r" b="b"/>
              <a:pathLst>
                <a:path w="162574" h="140159" extrusionOk="0">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4"/>
            <p:cNvSpPr/>
            <p:nvPr/>
          </p:nvSpPr>
          <p:spPr>
            <a:xfrm>
              <a:off x="6146600" y="3671525"/>
              <a:ext cx="342925" cy="189500"/>
            </a:xfrm>
            <a:custGeom>
              <a:avLst/>
              <a:gdLst/>
              <a:ahLst/>
              <a:cxnLst/>
              <a:rect l="l" t="t" r="r" b="b"/>
              <a:pathLst>
                <a:path w="13717" h="7580" extrusionOk="0">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4"/>
            <p:cNvSpPr/>
            <p:nvPr/>
          </p:nvSpPr>
          <p:spPr>
            <a:xfrm>
              <a:off x="5901600" y="3652500"/>
              <a:ext cx="558700" cy="402875"/>
            </a:xfrm>
            <a:custGeom>
              <a:avLst/>
              <a:gdLst/>
              <a:ahLst/>
              <a:cxnLst/>
              <a:rect l="l" t="t" r="r" b="b"/>
              <a:pathLst>
                <a:path w="22348" h="16115" extrusionOk="0">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4"/>
            <p:cNvSpPr/>
            <p:nvPr/>
          </p:nvSpPr>
          <p:spPr>
            <a:xfrm>
              <a:off x="6249675" y="4061675"/>
              <a:ext cx="964575" cy="811125"/>
            </a:xfrm>
            <a:custGeom>
              <a:avLst/>
              <a:gdLst/>
              <a:ahLst/>
              <a:cxnLst/>
              <a:rect l="l" t="t" r="r" b="b"/>
              <a:pathLst>
                <a:path w="38583" h="32445" extrusionOk="0">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5" name="Google Shape;1995;p44"/>
          <p:cNvSpPr txBox="1">
            <a:spLocks noGrp="1"/>
          </p:cNvSpPr>
          <p:nvPr>
            <p:ph type="subTitle" idx="4294967295"/>
          </p:nvPr>
        </p:nvSpPr>
        <p:spPr>
          <a:xfrm>
            <a:off x="5501628" y="2408925"/>
            <a:ext cx="2559300" cy="29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sz="1600" dirty="0"/>
              <a:t>C</a:t>
            </a:r>
            <a:r>
              <a:rPr lang="en" sz="1600" dirty="0"/>
              <a:t>om </a:t>
            </a:r>
            <a:r>
              <a:rPr lang="pt-BR" sz="1600" dirty="0"/>
              <a:t>acesso a internet</a:t>
            </a:r>
            <a:endParaRPr sz="1600" dirty="0"/>
          </a:p>
        </p:txBody>
      </p:sp>
      <p:sp>
        <p:nvSpPr>
          <p:cNvPr id="1996" name="Google Shape;1996;p44"/>
          <p:cNvSpPr/>
          <p:nvPr/>
        </p:nvSpPr>
        <p:spPr>
          <a:xfrm>
            <a:off x="5425871" y="1771450"/>
            <a:ext cx="502800" cy="5067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4"/>
          <p:cNvSpPr/>
          <p:nvPr/>
        </p:nvSpPr>
        <p:spPr>
          <a:xfrm>
            <a:off x="6027575" y="1771450"/>
            <a:ext cx="1957500" cy="5067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4"/>
          <p:cNvSpPr txBox="1">
            <a:spLocks noGrp="1"/>
          </p:cNvSpPr>
          <p:nvPr>
            <p:ph type="subTitle" idx="4294967295"/>
          </p:nvPr>
        </p:nvSpPr>
        <p:spPr>
          <a:xfrm>
            <a:off x="6027575" y="1814800"/>
            <a:ext cx="1957500" cy="420000"/>
          </a:xfrm>
          <a:prstGeom prst="rect">
            <a:avLst/>
          </a:prstGeom>
        </p:spPr>
        <p:txBody>
          <a:bodyPr spcFirstLastPara="1" wrap="square" lIns="91425" tIns="91425" rIns="91425" bIns="91425" anchor="ctr" anchorCtr="0">
            <a:noAutofit/>
          </a:bodyPr>
          <a:lstStyle/>
          <a:p>
            <a:pPr marL="0" lvl="0" indent="0" algn="ctr">
              <a:buNone/>
            </a:pPr>
            <a:r>
              <a:rPr lang="pt-BR" sz="2100" b="1" dirty="0">
                <a:latin typeface="Space Grotesk"/>
                <a:ea typeface="Space Grotesk"/>
                <a:cs typeface="Space Grotesk"/>
                <a:sym typeface="Space Grotesk"/>
              </a:rPr>
              <a:t>5,3 bilhões</a:t>
            </a:r>
            <a:endParaRPr sz="2100" b="1" dirty="0">
              <a:latin typeface="Space Grotesk"/>
              <a:ea typeface="Space Grotesk"/>
              <a:cs typeface="Space Grotesk"/>
              <a:sym typeface="Space Grotesk"/>
            </a:endParaRPr>
          </a:p>
        </p:txBody>
      </p:sp>
      <p:sp>
        <p:nvSpPr>
          <p:cNvPr id="2000" name="Google Shape;2000;p44"/>
          <p:cNvSpPr txBox="1">
            <a:spLocks noGrp="1"/>
          </p:cNvSpPr>
          <p:nvPr>
            <p:ph type="subTitle" idx="4294967295"/>
          </p:nvPr>
        </p:nvSpPr>
        <p:spPr>
          <a:xfrm>
            <a:off x="5485945" y="3841021"/>
            <a:ext cx="2559300" cy="29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dirty="0"/>
              <a:t>S</a:t>
            </a:r>
            <a:r>
              <a:rPr lang="en" dirty="0"/>
              <a:t>em acesso a internet</a:t>
            </a:r>
            <a:endParaRPr dirty="0"/>
          </a:p>
        </p:txBody>
      </p:sp>
      <p:sp>
        <p:nvSpPr>
          <p:cNvPr id="2001" name="Google Shape;2001;p44"/>
          <p:cNvSpPr/>
          <p:nvPr/>
        </p:nvSpPr>
        <p:spPr>
          <a:xfrm>
            <a:off x="5425871" y="3190425"/>
            <a:ext cx="502800" cy="5067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4"/>
          <p:cNvSpPr/>
          <p:nvPr/>
        </p:nvSpPr>
        <p:spPr>
          <a:xfrm>
            <a:off x="6027575" y="3190424"/>
            <a:ext cx="1957500" cy="5067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4"/>
          <p:cNvSpPr txBox="1">
            <a:spLocks noGrp="1"/>
          </p:cNvSpPr>
          <p:nvPr>
            <p:ph type="subTitle" idx="4294967295"/>
          </p:nvPr>
        </p:nvSpPr>
        <p:spPr>
          <a:xfrm>
            <a:off x="6027575" y="3233775"/>
            <a:ext cx="1957500" cy="420000"/>
          </a:xfrm>
          <a:prstGeom prst="rect">
            <a:avLst/>
          </a:prstGeom>
        </p:spPr>
        <p:txBody>
          <a:bodyPr spcFirstLastPara="1" wrap="square" lIns="91425" tIns="91425" rIns="91425" bIns="91425" anchor="ctr" anchorCtr="0">
            <a:noAutofit/>
          </a:bodyPr>
          <a:lstStyle/>
          <a:p>
            <a:pPr marL="0" lvl="0" indent="0" algn="ctr">
              <a:buNone/>
            </a:pPr>
            <a:r>
              <a:rPr lang="pt-BR" sz="3000" b="1" dirty="0">
                <a:latin typeface="Space Grotesk"/>
                <a:ea typeface="Space Grotesk"/>
                <a:cs typeface="Space Grotesk"/>
                <a:sym typeface="Space Grotesk"/>
              </a:rPr>
              <a:t> </a:t>
            </a:r>
            <a:r>
              <a:rPr lang="pt-BR" sz="2000" b="1" dirty="0">
                <a:latin typeface="Space Grotesk"/>
                <a:ea typeface="Space Grotesk"/>
                <a:cs typeface="Space Grotesk"/>
                <a:sym typeface="Space Grotesk"/>
              </a:rPr>
              <a:t>2,7 bilhões </a:t>
            </a:r>
            <a:endParaRPr sz="2000" b="1" dirty="0">
              <a:latin typeface="Space Grotesk"/>
              <a:ea typeface="Space Grotesk"/>
              <a:cs typeface="Space Grotesk"/>
              <a:sym typeface="Space Grotesk"/>
            </a:endParaRPr>
          </a:p>
        </p:txBody>
      </p:sp>
      <p:sp>
        <p:nvSpPr>
          <p:cNvPr id="2005" name="Google Shape;2005;p44"/>
          <p:cNvSpPr/>
          <p:nvPr/>
        </p:nvSpPr>
        <p:spPr>
          <a:xfrm>
            <a:off x="1630394" y="2278150"/>
            <a:ext cx="183000" cy="1830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4"/>
          <p:cNvSpPr/>
          <p:nvPr/>
        </p:nvSpPr>
        <p:spPr>
          <a:xfrm>
            <a:off x="2211419" y="3470775"/>
            <a:ext cx="183000" cy="1830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4"/>
          <p:cNvSpPr/>
          <p:nvPr/>
        </p:nvSpPr>
        <p:spPr>
          <a:xfrm>
            <a:off x="3260944" y="2480250"/>
            <a:ext cx="183000" cy="1830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4"/>
          <p:cNvSpPr/>
          <p:nvPr/>
        </p:nvSpPr>
        <p:spPr>
          <a:xfrm>
            <a:off x="3911744" y="3086025"/>
            <a:ext cx="183000" cy="1830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9" name="Google Shape;2009;p44"/>
          <p:cNvGrpSpPr/>
          <p:nvPr/>
        </p:nvGrpSpPr>
        <p:grpSpPr>
          <a:xfrm>
            <a:off x="5501628" y="1849157"/>
            <a:ext cx="351286" cy="351286"/>
            <a:chOff x="1049375" y="2680675"/>
            <a:chExt cx="297725" cy="297725"/>
          </a:xfrm>
        </p:grpSpPr>
        <p:sp>
          <p:nvSpPr>
            <p:cNvPr id="2010" name="Google Shape;2010;p44"/>
            <p:cNvSpPr/>
            <p:nvPr/>
          </p:nvSpPr>
          <p:spPr>
            <a:xfrm>
              <a:off x="1113175" y="2752350"/>
              <a:ext cx="161475" cy="155975"/>
            </a:xfrm>
            <a:custGeom>
              <a:avLst/>
              <a:gdLst/>
              <a:ahLst/>
              <a:cxnLst/>
              <a:rect l="l" t="t" r="r" b="b"/>
              <a:pathLst>
                <a:path w="6459" h="6239" extrusionOk="0">
                  <a:moveTo>
                    <a:pt x="3403" y="2079"/>
                  </a:moveTo>
                  <a:cubicBezTo>
                    <a:pt x="3781" y="2079"/>
                    <a:pt x="4096" y="2394"/>
                    <a:pt x="4096" y="2773"/>
                  </a:cubicBezTo>
                  <a:cubicBezTo>
                    <a:pt x="4096" y="3182"/>
                    <a:pt x="3781" y="3497"/>
                    <a:pt x="3403" y="3497"/>
                  </a:cubicBezTo>
                  <a:cubicBezTo>
                    <a:pt x="2993" y="3434"/>
                    <a:pt x="2678" y="3119"/>
                    <a:pt x="2678" y="2773"/>
                  </a:cubicBezTo>
                  <a:cubicBezTo>
                    <a:pt x="2678" y="2394"/>
                    <a:pt x="2993" y="2079"/>
                    <a:pt x="3403" y="2079"/>
                  </a:cubicBezTo>
                  <a:close/>
                  <a:moveTo>
                    <a:pt x="3371" y="693"/>
                  </a:moveTo>
                  <a:cubicBezTo>
                    <a:pt x="4694" y="693"/>
                    <a:pt x="5765" y="1796"/>
                    <a:pt x="5765" y="3119"/>
                  </a:cubicBezTo>
                  <a:cubicBezTo>
                    <a:pt x="5765" y="3686"/>
                    <a:pt x="5545" y="4222"/>
                    <a:pt x="5198" y="4663"/>
                  </a:cubicBezTo>
                  <a:cubicBezTo>
                    <a:pt x="5072" y="4442"/>
                    <a:pt x="4915" y="4190"/>
                    <a:pt x="4694" y="4001"/>
                  </a:cubicBezTo>
                  <a:cubicBezTo>
                    <a:pt x="4568" y="3907"/>
                    <a:pt x="4442" y="3812"/>
                    <a:pt x="4348" y="3749"/>
                  </a:cubicBezTo>
                  <a:cubicBezTo>
                    <a:pt x="4568" y="3529"/>
                    <a:pt x="4726" y="3182"/>
                    <a:pt x="4726" y="2804"/>
                  </a:cubicBezTo>
                  <a:cubicBezTo>
                    <a:pt x="4726" y="2079"/>
                    <a:pt x="4096" y="1449"/>
                    <a:pt x="3340" y="1449"/>
                  </a:cubicBezTo>
                  <a:cubicBezTo>
                    <a:pt x="2615" y="1449"/>
                    <a:pt x="1985" y="2079"/>
                    <a:pt x="1985" y="2804"/>
                  </a:cubicBezTo>
                  <a:cubicBezTo>
                    <a:pt x="1985" y="3182"/>
                    <a:pt x="2142" y="3529"/>
                    <a:pt x="2363" y="3749"/>
                  </a:cubicBezTo>
                  <a:lnTo>
                    <a:pt x="2016" y="4001"/>
                  </a:lnTo>
                  <a:cubicBezTo>
                    <a:pt x="1827" y="4190"/>
                    <a:pt x="1607" y="4442"/>
                    <a:pt x="1512" y="4663"/>
                  </a:cubicBezTo>
                  <a:cubicBezTo>
                    <a:pt x="1040" y="4064"/>
                    <a:pt x="882" y="3434"/>
                    <a:pt x="945" y="2773"/>
                  </a:cubicBezTo>
                  <a:cubicBezTo>
                    <a:pt x="1103" y="1670"/>
                    <a:pt x="2111" y="693"/>
                    <a:pt x="3371" y="693"/>
                  </a:cubicBezTo>
                  <a:close/>
                  <a:moveTo>
                    <a:pt x="3371" y="4159"/>
                  </a:moveTo>
                  <a:cubicBezTo>
                    <a:pt x="4001" y="4159"/>
                    <a:pt x="4505" y="4600"/>
                    <a:pt x="4694" y="5135"/>
                  </a:cubicBezTo>
                  <a:cubicBezTo>
                    <a:pt x="4316" y="5387"/>
                    <a:pt x="3875" y="5545"/>
                    <a:pt x="3371" y="5545"/>
                  </a:cubicBezTo>
                  <a:cubicBezTo>
                    <a:pt x="2898" y="5545"/>
                    <a:pt x="2426" y="5387"/>
                    <a:pt x="2016" y="5135"/>
                  </a:cubicBezTo>
                  <a:cubicBezTo>
                    <a:pt x="2174" y="4537"/>
                    <a:pt x="2741" y="4159"/>
                    <a:pt x="3371" y="4159"/>
                  </a:cubicBezTo>
                  <a:close/>
                  <a:moveTo>
                    <a:pt x="3308" y="0"/>
                  </a:moveTo>
                  <a:cubicBezTo>
                    <a:pt x="1701" y="0"/>
                    <a:pt x="441" y="1229"/>
                    <a:pt x="252" y="2710"/>
                  </a:cubicBezTo>
                  <a:cubicBezTo>
                    <a:pt x="0" y="4600"/>
                    <a:pt x="1512" y="6238"/>
                    <a:pt x="3371" y="6238"/>
                  </a:cubicBezTo>
                  <a:cubicBezTo>
                    <a:pt x="5104" y="6238"/>
                    <a:pt x="6459" y="4820"/>
                    <a:pt x="6459" y="3119"/>
                  </a:cubicBezTo>
                  <a:cubicBezTo>
                    <a:pt x="6459" y="1386"/>
                    <a:pt x="5041" y="0"/>
                    <a:pt x="3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4"/>
            <p:cNvSpPr/>
            <p:nvPr/>
          </p:nvSpPr>
          <p:spPr>
            <a:xfrm>
              <a:off x="1049375" y="2680675"/>
              <a:ext cx="297725" cy="297725"/>
            </a:xfrm>
            <a:custGeom>
              <a:avLst/>
              <a:gdLst/>
              <a:ahLst/>
              <a:cxnLst/>
              <a:rect l="l" t="t" r="r" b="b"/>
              <a:pathLst>
                <a:path w="11909" h="11909" extrusionOk="0">
                  <a:moveTo>
                    <a:pt x="6270" y="1512"/>
                  </a:moveTo>
                  <a:cubicBezTo>
                    <a:pt x="8475" y="1670"/>
                    <a:pt x="10239" y="3434"/>
                    <a:pt x="10397" y="5640"/>
                  </a:cubicBezTo>
                  <a:lnTo>
                    <a:pt x="10082" y="5640"/>
                  </a:lnTo>
                  <a:cubicBezTo>
                    <a:pt x="9893" y="5640"/>
                    <a:pt x="9735" y="5797"/>
                    <a:pt x="9735" y="5986"/>
                  </a:cubicBezTo>
                  <a:cubicBezTo>
                    <a:pt x="9735" y="6207"/>
                    <a:pt x="9893" y="6364"/>
                    <a:pt x="10082" y="6364"/>
                  </a:cubicBezTo>
                  <a:lnTo>
                    <a:pt x="10397" y="6364"/>
                  </a:lnTo>
                  <a:cubicBezTo>
                    <a:pt x="10239" y="8569"/>
                    <a:pt x="8475" y="10334"/>
                    <a:pt x="6270" y="10491"/>
                  </a:cubicBezTo>
                  <a:lnTo>
                    <a:pt x="6270" y="10176"/>
                  </a:lnTo>
                  <a:cubicBezTo>
                    <a:pt x="6270" y="9987"/>
                    <a:pt x="6112" y="9830"/>
                    <a:pt x="5923" y="9830"/>
                  </a:cubicBezTo>
                  <a:cubicBezTo>
                    <a:pt x="5703" y="9830"/>
                    <a:pt x="5545" y="9987"/>
                    <a:pt x="5545" y="10176"/>
                  </a:cubicBezTo>
                  <a:lnTo>
                    <a:pt x="5545" y="10491"/>
                  </a:lnTo>
                  <a:cubicBezTo>
                    <a:pt x="3340" y="10334"/>
                    <a:pt x="1575" y="8569"/>
                    <a:pt x="1418" y="6364"/>
                  </a:cubicBezTo>
                  <a:lnTo>
                    <a:pt x="1733" y="6364"/>
                  </a:lnTo>
                  <a:cubicBezTo>
                    <a:pt x="1922" y="6364"/>
                    <a:pt x="2079" y="6207"/>
                    <a:pt x="2079" y="5986"/>
                  </a:cubicBezTo>
                  <a:cubicBezTo>
                    <a:pt x="2142" y="5797"/>
                    <a:pt x="1985" y="5640"/>
                    <a:pt x="1764" y="5640"/>
                  </a:cubicBezTo>
                  <a:lnTo>
                    <a:pt x="1418" y="5640"/>
                  </a:lnTo>
                  <a:cubicBezTo>
                    <a:pt x="1575" y="3434"/>
                    <a:pt x="3340" y="1670"/>
                    <a:pt x="5545" y="1512"/>
                  </a:cubicBezTo>
                  <a:lnTo>
                    <a:pt x="5545" y="1827"/>
                  </a:lnTo>
                  <a:cubicBezTo>
                    <a:pt x="5545" y="2016"/>
                    <a:pt x="5703" y="2174"/>
                    <a:pt x="5923" y="2174"/>
                  </a:cubicBezTo>
                  <a:cubicBezTo>
                    <a:pt x="6112" y="2174"/>
                    <a:pt x="6270" y="2016"/>
                    <a:pt x="6270" y="1827"/>
                  </a:cubicBezTo>
                  <a:lnTo>
                    <a:pt x="6270" y="1512"/>
                  </a:lnTo>
                  <a:close/>
                  <a:moveTo>
                    <a:pt x="5955" y="0"/>
                  </a:moveTo>
                  <a:cubicBezTo>
                    <a:pt x="5766" y="0"/>
                    <a:pt x="5608" y="158"/>
                    <a:pt x="5608" y="347"/>
                  </a:cubicBezTo>
                  <a:lnTo>
                    <a:pt x="5608" y="756"/>
                  </a:lnTo>
                  <a:cubicBezTo>
                    <a:pt x="2993" y="914"/>
                    <a:pt x="914" y="2993"/>
                    <a:pt x="756" y="5608"/>
                  </a:cubicBezTo>
                  <a:lnTo>
                    <a:pt x="347" y="5608"/>
                  </a:lnTo>
                  <a:cubicBezTo>
                    <a:pt x="158" y="5608"/>
                    <a:pt x="0" y="5766"/>
                    <a:pt x="0" y="5955"/>
                  </a:cubicBezTo>
                  <a:cubicBezTo>
                    <a:pt x="0" y="6144"/>
                    <a:pt x="158" y="6301"/>
                    <a:pt x="347" y="6301"/>
                  </a:cubicBezTo>
                  <a:lnTo>
                    <a:pt x="756" y="6301"/>
                  </a:lnTo>
                  <a:cubicBezTo>
                    <a:pt x="914" y="8916"/>
                    <a:pt x="2993" y="10995"/>
                    <a:pt x="5608" y="11153"/>
                  </a:cubicBezTo>
                  <a:lnTo>
                    <a:pt x="5608" y="11562"/>
                  </a:lnTo>
                  <a:cubicBezTo>
                    <a:pt x="5608" y="11751"/>
                    <a:pt x="5766" y="11909"/>
                    <a:pt x="5955" y="11909"/>
                  </a:cubicBezTo>
                  <a:cubicBezTo>
                    <a:pt x="6144" y="11909"/>
                    <a:pt x="6301" y="11751"/>
                    <a:pt x="6301" y="11562"/>
                  </a:cubicBezTo>
                  <a:lnTo>
                    <a:pt x="6301" y="11153"/>
                  </a:lnTo>
                  <a:cubicBezTo>
                    <a:pt x="8916" y="10995"/>
                    <a:pt x="10995" y="8916"/>
                    <a:pt x="11153" y="6301"/>
                  </a:cubicBezTo>
                  <a:lnTo>
                    <a:pt x="11531" y="6301"/>
                  </a:lnTo>
                  <a:cubicBezTo>
                    <a:pt x="11751" y="6301"/>
                    <a:pt x="11909" y="6144"/>
                    <a:pt x="11909" y="5955"/>
                  </a:cubicBezTo>
                  <a:cubicBezTo>
                    <a:pt x="11909" y="5766"/>
                    <a:pt x="11751" y="5608"/>
                    <a:pt x="11531" y="5608"/>
                  </a:cubicBezTo>
                  <a:lnTo>
                    <a:pt x="11153" y="5608"/>
                  </a:lnTo>
                  <a:cubicBezTo>
                    <a:pt x="10995" y="2993"/>
                    <a:pt x="8916" y="914"/>
                    <a:pt x="6301" y="756"/>
                  </a:cubicBezTo>
                  <a:lnTo>
                    <a:pt x="6301" y="347"/>
                  </a:lnTo>
                  <a:cubicBezTo>
                    <a:pt x="6301" y="158"/>
                    <a:pt x="6144" y="0"/>
                    <a:pt x="59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2" name="Google Shape;2012;p44"/>
          <p:cNvGrpSpPr/>
          <p:nvPr/>
        </p:nvGrpSpPr>
        <p:grpSpPr>
          <a:xfrm>
            <a:off x="5501628" y="3280580"/>
            <a:ext cx="351286" cy="326390"/>
            <a:chOff x="6524150" y="1938725"/>
            <a:chExt cx="297725" cy="276625"/>
          </a:xfrm>
        </p:grpSpPr>
        <p:sp>
          <p:nvSpPr>
            <p:cNvPr id="2013" name="Google Shape;2013;p44"/>
            <p:cNvSpPr/>
            <p:nvPr/>
          </p:nvSpPr>
          <p:spPr>
            <a:xfrm>
              <a:off x="6524150" y="2025375"/>
              <a:ext cx="297725" cy="189975"/>
            </a:xfrm>
            <a:custGeom>
              <a:avLst/>
              <a:gdLst/>
              <a:ahLst/>
              <a:cxnLst/>
              <a:rect l="l" t="t" r="r" b="b"/>
              <a:pathLst>
                <a:path w="11909" h="7599" extrusionOk="0">
                  <a:moveTo>
                    <a:pt x="9767" y="2079"/>
                  </a:moveTo>
                  <a:lnTo>
                    <a:pt x="9767" y="5198"/>
                  </a:lnTo>
                  <a:cubicBezTo>
                    <a:pt x="9735" y="5041"/>
                    <a:pt x="9672" y="4915"/>
                    <a:pt x="9546" y="4789"/>
                  </a:cubicBezTo>
                  <a:lnTo>
                    <a:pt x="7813" y="3056"/>
                  </a:lnTo>
                  <a:cubicBezTo>
                    <a:pt x="7624" y="2867"/>
                    <a:pt x="7341" y="2741"/>
                    <a:pt x="7057" y="2741"/>
                  </a:cubicBezTo>
                  <a:lnTo>
                    <a:pt x="6018" y="2741"/>
                  </a:lnTo>
                  <a:cubicBezTo>
                    <a:pt x="5923" y="2741"/>
                    <a:pt x="5797" y="2836"/>
                    <a:pt x="5734" y="2930"/>
                  </a:cubicBezTo>
                  <a:lnTo>
                    <a:pt x="5482" y="3403"/>
                  </a:lnTo>
                  <a:cubicBezTo>
                    <a:pt x="5293" y="3812"/>
                    <a:pt x="4883" y="4001"/>
                    <a:pt x="4505" y="4001"/>
                  </a:cubicBezTo>
                  <a:lnTo>
                    <a:pt x="5356" y="2269"/>
                  </a:lnTo>
                  <a:cubicBezTo>
                    <a:pt x="5419" y="2143"/>
                    <a:pt x="5576" y="2079"/>
                    <a:pt x="5671" y="2079"/>
                  </a:cubicBezTo>
                  <a:close/>
                  <a:moveTo>
                    <a:pt x="1418" y="2079"/>
                  </a:moveTo>
                  <a:lnTo>
                    <a:pt x="1418" y="5545"/>
                  </a:lnTo>
                  <a:lnTo>
                    <a:pt x="725" y="5545"/>
                  </a:lnTo>
                  <a:lnTo>
                    <a:pt x="725" y="2079"/>
                  </a:lnTo>
                  <a:close/>
                  <a:moveTo>
                    <a:pt x="11153" y="2079"/>
                  </a:moveTo>
                  <a:lnTo>
                    <a:pt x="11153" y="5545"/>
                  </a:lnTo>
                  <a:lnTo>
                    <a:pt x="10460" y="5545"/>
                  </a:lnTo>
                  <a:lnTo>
                    <a:pt x="10460" y="2079"/>
                  </a:lnTo>
                  <a:close/>
                  <a:moveTo>
                    <a:pt x="6931" y="630"/>
                  </a:moveTo>
                  <a:cubicBezTo>
                    <a:pt x="6774" y="1008"/>
                    <a:pt x="6427" y="1323"/>
                    <a:pt x="5955" y="1323"/>
                  </a:cubicBezTo>
                  <a:lnTo>
                    <a:pt x="5671" y="1323"/>
                  </a:lnTo>
                  <a:cubicBezTo>
                    <a:pt x="5293" y="1323"/>
                    <a:pt x="4946" y="1575"/>
                    <a:pt x="4726" y="1922"/>
                  </a:cubicBezTo>
                  <a:lnTo>
                    <a:pt x="3655" y="4064"/>
                  </a:lnTo>
                  <a:cubicBezTo>
                    <a:pt x="3623" y="4127"/>
                    <a:pt x="3623" y="4253"/>
                    <a:pt x="3655" y="4316"/>
                  </a:cubicBezTo>
                  <a:cubicBezTo>
                    <a:pt x="3718" y="4411"/>
                    <a:pt x="3781" y="4474"/>
                    <a:pt x="3875" y="4537"/>
                  </a:cubicBezTo>
                  <a:cubicBezTo>
                    <a:pt x="4088" y="4627"/>
                    <a:pt x="4310" y="4670"/>
                    <a:pt x="4532" y="4670"/>
                  </a:cubicBezTo>
                  <a:cubicBezTo>
                    <a:pt x="5165" y="4670"/>
                    <a:pt x="5785" y="4316"/>
                    <a:pt x="6112" y="3686"/>
                  </a:cubicBezTo>
                  <a:lnTo>
                    <a:pt x="6238" y="3434"/>
                  </a:lnTo>
                  <a:lnTo>
                    <a:pt x="7026" y="3434"/>
                  </a:lnTo>
                  <a:cubicBezTo>
                    <a:pt x="7089" y="3434"/>
                    <a:pt x="7215" y="3466"/>
                    <a:pt x="7246" y="3529"/>
                  </a:cubicBezTo>
                  <a:lnTo>
                    <a:pt x="8979" y="5261"/>
                  </a:lnTo>
                  <a:cubicBezTo>
                    <a:pt x="9137" y="5419"/>
                    <a:pt x="9137" y="5545"/>
                    <a:pt x="9105" y="5640"/>
                  </a:cubicBezTo>
                  <a:cubicBezTo>
                    <a:pt x="9105" y="5671"/>
                    <a:pt x="9042" y="5829"/>
                    <a:pt x="8885" y="5860"/>
                  </a:cubicBezTo>
                  <a:lnTo>
                    <a:pt x="5576" y="6805"/>
                  </a:lnTo>
                  <a:cubicBezTo>
                    <a:pt x="5543" y="6814"/>
                    <a:pt x="5507" y="6818"/>
                    <a:pt x="5470" y="6818"/>
                  </a:cubicBezTo>
                  <a:cubicBezTo>
                    <a:pt x="5371" y="6818"/>
                    <a:pt x="5268" y="6788"/>
                    <a:pt x="5198" y="6742"/>
                  </a:cubicBezTo>
                  <a:lnTo>
                    <a:pt x="4096" y="5640"/>
                  </a:lnTo>
                  <a:cubicBezTo>
                    <a:pt x="4033" y="5545"/>
                    <a:pt x="3938" y="5514"/>
                    <a:pt x="3875" y="5514"/>
                  </a:cubicBezTo>
                  <a:lnTo>
                    <a:pt x="2111" y="5514"/>
                  </a:lnTo>
                  <a:lnTo>
                    <a:pt x="2111" y="2048"/>
                  </a:lnTo>
                  <a:lnTo>
                    <a:pt x="2741" y="2048"/>
                  </a:lnTo>
                  <a:cubicBezTo>
                    <a:pt x="3119" y="2048"/>
                    <a:pt x="3466" y="1796"/>
                    <a:pt x="3686" y="1449"/>
                  </a:cubicBezTo>
                  <a:lnTo>
                    <a:pt x="4001" y="819"/>
                  </a:lnTo>
                  <a:cubicBezTo>
                    <a:pt x="4064" y="693"/>
                    <a:pt x="4190" y="630"/>
                    <a:pt x="4316" y="630"/>
                  </a:cubicBezTo>
                  <a:close/>
                  <a:moveTo>
                    <a:pt x="4316" y="0"/>
                  </a:moveTo>
                  <a:cubicBezTo>
                    <a:pt x="3907" y="0"/>
                    <a:pt x="3560" y="221"/>
                    <a:pt x="3371" y="599"/>
                  </a:cubicBezTo>
                  <a:lnTo>
                    <a:pt x="3056" y="1229"/>
                  </a:lnTo>
                  <a:cubicBezTo>
                    <a:pt x="2962" y="1323"/>
                    <a:pt x="2836" y="1418"/>
                    <a:pt x="2741" y="1418"/>
                  </a:cubicBezTo>
                  <a:lnTo>
                    <a:pt x="378" y="1418"/>
                  </a:lnTo>
                  <a:cubicBezTo>
                    <a:pt x="158" y="1418"/>
                    <a:pt x="0" y="1575"/>
                    <a:pt x="0" y="1764"/>
                  </a:cubicBezTo>
                  <a:lnTo>
                    <a:pt x="0" y="5955"/>
                  </a:lnTo>
                  <a:cubicBezTo>
                    <a:pt x="0" y="6144"/>
                    <a:pt x="158" y="6301"/>
                    <a:pt x="378" y="6301"/>
                  </a:cubicBezTo>
                  <a:lnTo>
                    <a:pt x="3718" y="6301"/>
                  </a:lnTo>
                  <a:lnTo>
                    <a:pt x="4694" y="7278"/>
                  </a:lnTo>
                  <a:cubicBezTo>
                    <a:pt x="4894" y="7477"/>
                    <a:pt x="5139" y="7598"/>
                    <a:pt x="5410" y="7598"/>
                  </a:cubicBezTo>
                  <a:cubicBezTo>
                    <a:pt x="5525" y="7598"/>
                    <a:pt x="5644" y="7577"/>
                    <a:pt x="5766" y="7530"/>
                  </a:cubicBezTo>
                  <a:lnTo>
                    <a:pt x="9074" y="6553"/>
                  </a:lnTo>
                  <a:cubicBezTo>
                    <a:pt x="9263" y="6522"/>
                    <a:pt x="9420" y="6396"/>
                    <a:pt x="9578" y="6238"/>
                  </a:cubicBezTo>
                  <a:lnTo>
                    <a:pt x="11562" y="6238"/>
                  </a:lnTo>
                  <a:cubicBezTo>
                    <a:pt x="11751" y="6238"/>
                    <a:pt x="11909" y="6081"/>
                    <a:pt x="11909" y="5892"/>
                  </a:cubicBezTo>
                  <a:lnTo>
                    <a:pt x="11909" y="1733"/>
                  </a:lnTo>
                  <a:cubicBezTo>
                    <a:pt x="11877" y="1544"/>
                    <a:pt x="11720" y="1386"/>
                    <a:pt x="11499" y="1386"/>
                  </a:cubicBezTo>
                  <a:lnTo>
                    <a:pt x="7341" y="1386"/>
                  </a:lnTo>
                  <a:cubicBezTo>
                    <a:pt x="7561" y="1103"/>
                    <a:pt x="7687" y="693"/>
                    <a:pt x="7687" y="347"/>
                  </a:cubicBezTo>
                  <a:cubicBezTo>
                    <a:pt x="7687" y="158"/>
                    <a:pt x="7530" y="0"/>
                    <a:pt x="73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4"/>
            <p:cNvSpPr/>
            <p:nvPr/>
          </p:nvSpPr>
          <p:spPr>
            <a:xfrm>
              <a:off x="6664325" y="1938725"/>
              <a:ext cx="17375" cy="43350"/>
            </a:xfrm>
            <a:custGeom>
              <a:avLst/>
              <a:gdLst/>
              <a:ahLst/>
              <a:cxnLst/>
              <a:rect l="l" t="t" r="r" b="b"/>
              <a:pathLst>
                <a:path w="695" h="1734" extrusionOk="0">
                  <a:moveTo>
                    <a:pt x="348" y="1"/>
                  </a:moveTo>
                  <a:cubicBezTo>
                    <a:pt x="159" y="1"/>
                    <a:pt x="1" y="158"/>
                    <a:pt x="1" y="347"/>
                  </a:cubicBezTo>
                  <a:lnTo>
                    <a:pt x="1" y="1355"/>
                  </a:lnTo>
                  <a:cubicBezTo>
                    <a:pt x="1" y="1576"/>
                    <a:pt x="159" y="1733"/>
                    <a:pt x="348" y="1733"/>
                  </a:cubicBezTo>
                  <a:cubicBezTo>
                    <a:pt x="537" y="1733"/>
                    <a:pt x="694" y="1576"/>
                    <a:pt x="694" y="1355"/>
                  </a:cubicBezTo>
                  <a:lnTo>
                    <a:pt x="694" y="347"/>
                  </a:lnTo>
                  <a:cubicBezTo>
                    <a:pt x="694" y="158"/>
                    <a:pt x="537" y="1"/>
                    <a:pt x="3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4"/>
            <p:cNvSpPr/>
            <p:nvPr/>
          </p:nvSpPr>
          <p:spPr>
            <a:xfrm>
              <a:off x="6594250" y="1972800"/>
              <a:ext cx="35450" cy="35275"/>
            </a:xfrm>
            <a:custGeom>
              <a:avLst/>
              <a:gdLst/>
              <a:ahLst/>
              <a:cxnLst/>
              <a:rect l="l" t="t" r="r" b="b"/>
              <a:pathLst>
                <a:path w="1418" h="1411" extrusionOk="0">
                  <a:moveTo>
                    <a:pt x="374" y="0"/>
                  </a:moveTo>
                  <a:cubicBezTo>
                    <a:pt x="291" y="0"/>
                    <a:pt x="205" y="40"/>
                    <a:pt x="126" y="118"/>
                  </a:cubicBezTo>
                  <a:cubicBezTo>
                    <a:pt x="0" y="244"/>
                    <a:pt x="0" y="496"/>
                    <a:pt x="126" y="591"/>
                  </a:cubicBezTo>
                  <a:lnTo>
                    <a:pt x="819" y="1316"/>
                  </a:lnTo>
                  <a:cubicBezTo>
                    <a:pt x="882" y="1379"/>
                    <a:pt x="969" y="1410"/>
                    <a:pt x="1055" y="1410"/>
                  </a:cubicBezTo>
                  <a:cubicBezTo>
                    <a:pt x="1142" y="1410"/>
                    <a:pt x="1229" y="1379"/>
                    <a:pt x="1292" y="1316"/>
                  </a:cubicBezTo>
                  <a:cubicBezTo>
                    <a:pt x="1418" y="1190"/>
                    <a:pt x="1418" y="969"/>
                    <a:pt x="1292" y="843"/>
                  </a:cubicBezTo>
                  <a:lnTo>
                    <a:pt x="599" y="118"/>
                  </a:lnTo>
                  <a:cubicBezTo>
                    <a:pt x="536" y="40"/>
                    <a:pt x="457" y="0"/>
                    <a:pt x="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4"/>
            <p:cNvSpPr/>
            <p:nvPr/>
          </p:nvSpPr>
          <p:spPr>
            <a:xfrm>
              <a:off x="6715525" y="1972800"/>
              <a:ext cx="35475" cy="35275"/>
            </a:xfrm>
            <a:custGeom>
              <a:avLst/>
              <a:gdLst/>
              <a:ahLst/>
              <a:cxnLst/>
              <a:rect l="l" t="t" r="r" b="b"/>
              <a:pathLst>
                <a:path w="1419" h="1411" extrusionOk="0">
                  <a:moveTo>
                    <a:pt x="1056" y="0"/>
                  </a:moveTo>
                  <a:cubicBezTo>
                    <a:pt x="970" y="0"/>
                    <a:pt x="883" y="40"/>
                    <a:pt x="820" y="118"/>
                  </a:cubicBezTo>
                  <a:lnTo>
                    <a:pt x="127" y="843"/>
                  </a:lnTo>
                  <a:cubicBezTo>
                    <a:pt x="1" y="969"/>
                    <a:pt x="1" y="1190"/>
                    <a:pt x="127" y="1316"/>
                  </a:cubicBezTo>
                  <a:cubicBezTo>
                    <a:pt x="174" y="1379"/>
                    <a:pt x="261" y="1410"/>
                    <a:pt x="351" y="1410"/>
                  </a:cubicBezTo>
                  <a:cubicBezTo>
                    <a:pt x="442" y="1410"/>
                    <a:pt x="536" y="1379"/>
                    <a:pt x="599" y="1316"/>
                  </a:cubicBezTo>
                  <a:lnTo>
                    <a:pt x="1293" y="591"/>
                  </a:lnTo>
                  <a:cubicBezTo>
                    <a:pt x="1419" y="496"/>
                    <a:pt x="1419" y="244"/>
                    <a:pt x="1293" y="118"/>
                  </a:cubicBezTo>
                  <a:cubicBezTo>
                    <a:pt x="1230" y="40"/>
                    <a:pt x="1143" y="0"/>
                    <a:pt x="10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7" name="Google Shape;2017;p44"/>
          <p:cNvGrpSpPr/>
          <p:nvPr/>
        </p:nvGrpSpPr>
        <p:grpSpPr>
          <a:xfrm>
            <a:off x="7503214" y="706981"/>
            <a:ext cx="1023225" cy="291050"/>
            <a:chOff x="7503214" y="706981"/>
            <a:chExt cx="1023225" cy="291050"/>
          </a:xfrm>
        </p:grpSpPr>
        <p:sp>
          <p:nvSpPr>
            <p:cNvPr id="2018" name="Google Shape;2018;p44"/>
            <p:cNvSpPr/>
            <p:nvPr/>
          </p:nvSpPr>
          <p:spPr>
            <a:xfrm rot="5400000">
              <a:off x="8235001" y="706593"/>
              <a:ext cx="291050" cy="291825"/>
            </a:xfrm>
            <a:custGeom>
              <a:avLst/>
              <a:gdLst/>
              <a:ahLst/>
              <a:cxnLst/>
              <a:rect l="l" t="t" r="r" b="b"/>
              <a:pathLst>
                <a:path w="11642" h="11673" extrusionOk="0">
                  <a:moveTo>
                    <a:pt x="3283" y="0"/>
                  </a:moveTo>
                  <a:lnTo>
                    <a:pt x="0" y="3283"/>
                  </a:lnTo>
                  <a:lnTo>
                    <a:pt x="2554" y="5836"/>
                  </a:lnTo>
                  <a:lnTo>
                    <a:pt x="0" y="8389"/>
                  </a:lnTo>
                  <a:lnTo>
                    <a:pt x="3283" y="11672"/>
                  </a:lnTo>
                  <a:lnTo>
                    <a:pt x="5836" y="9119"/>
                  </a:lnTo>
                  <a:lnTo>
                    <a:pt x="8359" y="11672"/>
                  </a:lnTo>
                  <a:lnTo>
                    <a:pt x="11642" y="8389"/>
                  </a:lnTo>
                  <a:lnTo>
                    <a:pt x="9089" y="5836"/>
                  </a:lnTo>
                  <a:lnTo>
                    <a:pt x="11642" y="3283"/>
                  </a:lnTo>
                  <a:lnTo>
                    <a:pt x="8359" y="0"/>
                  </a:lnTo>
                  <a:lnTo>
                    <a:pt x="5836" y="2554"/>
                  </a:lnTo>
                  <a:lnTo>
                    <a:pt x="3283" y="0"/>
                  </a:ln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4"/>
            <p:cNvSpPr/>
            <p:nvPr/>
          </p:nvSpPr>
          <p:spPr>
            <a:xfrm rot="5400000">
              <a:off x="7869301" y="706593"/>
              <a:ext cx="291050" cy="291825"/>
            </a:xfrm>
            <a:custGeom>
              <a:avLst/>
              <a:gdLst/>
              <a:ahLst/>
              <a:cxnLst/>
              <a:rect l="l" t="t" r="r" b="b"/>
              <a:pathLst>
                <a:path w="11642" h="11673" extrusionOk="0">
                  <a:moveTo>
                    <a:pt x="3283" y="0"/>
                  </a:moveTo>
                  <a:lnTo>
                    <a:pt x="0" y="3283"/>
                  </a:lnTo>
                  <a:lnTo>
                    <a:pt x="2554" y="5836"/>
                  </a:lnTo>
                  <a:lnTo>
                    <a:pt x="0" y="8389"/>
                  </a:lnTo>
                  <a:lnTo>
                    <a:pt x="3283" y="11672"/>
                  </a:lnTo>
                  <a:lnTo>
                    <a:pt x="5836" y="9119"/>
                  </a:lnTo>
                  <a:lnTo>
                    <a:pt x="8359" y="11672"/>
                  </a:lnTo>
                  <a:lnTo>
                    <a:pt x="11642" y="8389"/>
                  </a:lnTo>
                  <a:lnTo>
                    <a:pt x="9089" y="5836"/>
                  </a:lnTo>
                  <a:lnTo>
                    <a:pt x="11642" y="3283"/>
                  </a:lnTo>
                  <a:lnTo>
                    <a:pt x="8359" y="0"/>
                  </a:lnTo>
                  <a:lnTo>
                    <a:pt x="5836" y="2554"/>
                  </a:lnTo>
                  <a:lnTo>
                    <a:pt x="3283" y="0"/>
                  </a:ln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4"/>
            <p:cNvSpPr/>
            <p:nvPr/>
          </p:nvSpPr>
          <p:spPr>
            <a:xfrm rot="5400000">
              <a:off x="7503601" y="706593"/>
              <a:ext cx="291050" cy="291825"/>
            </a:xfrm>
            <a:custGeom>
              <a:avLst/>
              <a:gdLst/>
              <a:ahLst/>
              <a:cxnLst/>
              <a:rect l="l" t="t" r="r" b="b"/>
              <a:pathLst>
                <a:path w="11642" h="11673" extrusionOk="0">
                  <a:moveTo>
                    <a:pt x="3283" y="0"/>
                  </a:moveTo>
                  <a:lnTo>
                    <a:pt x="0" y="3283"/>
                  </a:lnTo>
                  <a:lnTo>
                    <a:pt x="2554" y="5836"/>
                  </a:lnTo>
                  <a:lnTo>
                    <a:pt x="0" y="8389"/>
                  </a:lnTo>
                  <a:lnTo>
                    <a:pt x="3283" y="11672"/>
                  </a:lnTo>
                  <a:lnTo>
                    <a:pt x="5836" y="9119"/>
                  </a:lnTo>
                  <a:lnTo>
                    <a:pt x="8359" y="11672"/>
                  </a:lnTo>
                  <a:lnTo>
                    <a:pt x="11642" y="8389"/>
                  </a:lnTo>
                  <a:lnTo>
                    <a:pt x="9089" y="5836"/>
                  </a:lnTo>
                  <a:lnTo>
                    <a:pt x="11642" y="3283"/>
                  </a:lnTo>
                  <a:lnTo>
                    <a:pt x="8359" y="0"/>
                  </a:lnTo>
                  <a:lnTo>
                    <a:pt x="5836" y="2554"/>
                  </a:lnTo>
                  <a:lnTo>
                    <a:pt x="3283" y="0"/>
                  </a:ln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24"/>
        <p:cNvGrpSpPr/>
        <p:nvPr/>
      </p:nvGrpSpPr>
      <p:grpSpPr>
        <a:xfrm>
          <a:off x="0" y="0"/>
          <a:ext cx="0" cy="0"/>
          <a:chOff x="0" y="0"/>
          <a:chExt cx="0" cy="0"/>
        </a:xfrm>
      </p:grpSpPr>
      <p:grpSp>
        <p:nvGrpSpPr>
          <p:cNvPr id="2025" name="Google Shape;2025;p45"/>
          <p:cNvGrpSpPr/>
          <p:nvPr/>
        </p:nvGrpSpPr>
        <p:grpSpPr>
          <a:xfrm>
            <a:off x="722058" y="1495600"/>
            <a:ext cx="7699594" cy="3112847"/>
            <a:chOff x="495045" y="1057250"/>
            <a:chExt cx="7699594" cy="3112847"/>
          </a:xfrm>
        </p:grpSpPr>
        <p:sp>
          <p:nvSpPr>
            <p:cNvPr id="2026" name="Google Shape;2026;p45"/>
            <p:cNvSpPr/>
            <p:nvPr/>
          </p:nvSpPr>
          <p:spPr>
            <a:xfrm>
              <a:off x="495045" y="1057250"/>
              <a:ext cx="7699594" cy="3112847"/>
            </a:xfrm>
            <a:custGeom>
              <a:avLst/>
              <a:gdLst/>
              <a:ahLst/>
              <a:cxnLst/>
              <a:rect l="l" t="t" r="r" b="b"/>
              <a:pathLst>
                <a:path w="99972" h="49424" extrusionOk="0">
                  <a:moveTo>
                    <a:pt x="0" y="1"/>
                  </a:moveTo>
                  <a:lnTo>
                    <a:pt x="0" y="49424"/>
                  </a:lnTo>
                  <a:lnTo>
                    <a:pt x="99972" y="49424"/>
                  </a:lnTo>
                  <a:lnTo>
                    <a:pt x="99972" y="1"/>
                  </a:lnTo>
                  <a:close/>
                </a:path>
              </a:pathLst>
            </a:custGeom>
            <a:solidFill>
              <a:schemeClr val="l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7" name="Google Shape;2027;p45"/>
            <p:cNvGrpSpPr/>
            <p:nvPr/>
          </p:nvGrpSpPr>
          <p:grpSpPr>
            <a:xfrm flipH="1">
              <a:off x="559172" y="1122848"/>
              <a:ext cx="560767" cy="139276"/>
              <a:chOff x="4771000" y="1122848"/>
              <a:chExt cx="560767" cy="139276"/>
            </a:xfrm>
          </p:grpSpPr>
          <p:grpSp>
            <p:nvGrpSpPr>
              <p:cNvPr id="2028" name="Google Shape;2028;p45"/>
              <p:cNvGrpSpPr/>
              <p:nvPr/>
            </p:nvGrpSpPr>
            <p:grpSpPr>
              <a:xfrm>
                <a:off x="5192567" y="1122848"/>
                <a:ext cx="139200" cy="139200"/>
                <a:chOff x="5192567" y="1122848"/>
                <a:chExt cx="139200" cy="139200"/>
              </a:xfrm>
            </p:grpSpPr>
            <p:sp>
              <p:nvSpPr>
                <p:cNvPr id="2029" name="Google Shape;2029;p45"/>
                <p:cNvSpPr/>
                <p:nvPr/>
              </p:nvSpPr>
              <p:spPr>
                <a:xfrm>
                  <a:off x="5192567" y="1122848"/>
                  <a:ext cx="139200" cy="1392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5"/>
                <p:cNvSpPr/>
                <p:nvPr/>
              </p:nvSpPr>
              <p:spPr>
                <a:xfrm rot="5400000">
                  <a:off x="5234842" y="1164441"/>
                  <a:ext cx="54682" cy="54682"/>
                </a:xfrm>
                <a:custGeom>
                  <a:avLst/>
                  <a:gdLst/>
                  <a:ahLst/>
                  <a:cxnLst/>
                  <a:rect l="l" t="t" r="r" b="b"/>
                  <a:pathLst>
                    <a:path w="1825" h="1825" fill="none" extrusionOk="0">
                      <a:moveTo>
                        <a:pt x="1824" y="0"/>
                      </a:moveTo>
                      <a:lnTo>
                        <a:pt x="1"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5"/>
                <p:cNvSpPr/>
                <p:nvPr/>
              </p:nvSpPr>
              <p:spPr>
                <a:xfrm rot="5400000">
                  <a:off x="5234842" y="1164441"/>
                  <a:ext cx="54682" cy="54682"/>
                </a:xfrm>
                <a:custGeom>
                  <a:avLst/>
                  <a:gdLst/>
                  <a:ahLst/>
                  <a:cxnLst/>
                  <a:rect l="l" t="t" r="r" b="b"/>
                  <a:pathLst>
                    <a:path w="1825" h="1825" fill="none" extrusionOk="0">
                      <a:moveTo>
                        <a:pt x="1" y="0"/>
                      </a:moveTo>
                      <a:lnTo>
                        <a:pt x="1824"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2" name="Google Shape;2032;p45"/>
              <p:cNvGrpSpPr/>
              <p:nvPr/>
            </p:nvGrpSpPr>
            <p:grpSpPr>
              <a:xfrm>
                <a:off x="4771000" y="1122849"/>
                <a:ext cx="139200" cy="139200"/>
                <a:chOff x="5192500" y="1122925"/>
                <a:chExt cx="139200" cy="139200"/>
              </a:xfrm>
            </p:grpSpPr>
            <p:sp>
              <p:nvSpPr>
                <p:cNvPr id="2033" name="Google Shape;2033;p45"/>
                <p:cNvSpPr/>
                <p:nvPr/>
              </p:nvSpPr>
              <p:spPr>
                <a:xfrm>
                  <a:off x="5192500" y="1122925"/>
                  <a:ext cx="139200" cy="1392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5"/>
                <p:cNvSpPr/>
                <p:nvPr/>
              </p:nvSpPr>
              <p:spPr>
                <a:xfrm rot="2700000">
                  <a:off x="5234299" y="1164701"/>
                  <a:ext cx="54684" cy="54684"/>
                </a:xfrm>
                <a:custGeom>
                  <a:avLst/>
                  <a:gdLst/>
                  <a:ahLst/>
                  <a:cxnLst/>
                  <a:rect l="l" t="t" r="r" b="b"/>
                  <a:pathLst>
                    <a:path w="1825" h="1825" fill="none" extrusionOk="0">
                      <a:moveTo>
                        <a:pt x="1824" y="0"/>
                      </a:moveTo>
                      <a:lnTo>
                        <a:pt x="1"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5" name="Google Shape;2035;p45"/>
              <p:cNvGrpSpPr/>
              <p:nvPr/>
            </p:nvGrpSpPr>
            <p:grpSpPr>
              <a:xfrm>
                <a:off x="4981783" y="1122924"/>
                <a:ext cx="139200" cy="139200"/>
                <a:chOff x="4981783" y="1122924"/>
                <a:chExt cx="139200" cy="139200"/>
              </a:xfrm>
            </p:grpSpPr>
            <p:sp>
              <p:nvSpPr>
                <p:cNvPr id="2036" name="Google Shape;2036;p45"/>
                <p:cNvSpPr/>
                <p:nvPr/>
              </p:nvSpPr>
              <p:spPr>
                <a:xfrm>
                  <a:off x="4981783" y="1122924"/>
                  <a:ext cx="139200" cy="1392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45"/>
                <p:cNvSpPr/>
                <p:nvPr/>
              </p:nvSpPr>
              <p:spPr>
                <a:xfrm>
                  <a:off x="5026333" y="1167474"/>
                  <a:ext cx="50100" cy="5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038" name="Google Shape;2038;p45"/>
          <p:cNvGrpSpPr/>
          <p:nvPr/>
        </p:nvGrpSpPr>
        <p:grpSpPr>
          <a:xfrm>
            <a:off x="1176089" y="1911544"/>
            <a:ext cx="6791822" cy="1031137"/>
            <a:chOff x="1176089" y="1911544"/>
            <a:chExt cx="6791822" cy="1031137"/>
          </a:xfrm>
        </p:grpSpPr>
        <p:cxnSp>
          <p:nvCxnSpPr>
            <p:cNvPr id="2039" name="Google Shape;2039;p45"/>
            <p:cNvCxnSpPr>
              <a:stCxn id="2040" idx="4"/>
              <a:endCxn id="2041" idx="0"/>
            </p:cNvCxnSpPr>
            <p:nvPr/>
          </p:nvCxnSpPr>
          <p:spPr>
            <a:xfrm>
              <a:off x="1585150" y="2633981"/>
              <a:ext cx="0" cy="308700"/>
            </a:xfrm>
            <a:prstGeom prst="straightConnector1">
              <a:avLst/>
            </a:prstGeom>
            <a:noFill/>
            <a:ln w="19050" cap="flat" cmpd="sng">
              <a:solidFill>
                <a:schemeClr val="dk1"/>
              </a:solidFill>
              <a:prstDash val="solid"/>
              <a:round/>
              <a:headEnd type="none" w="med" len="med"/>
              <a:tailEnd type="none" w="med" len="med"/>
            </a:ln>
          </p:spPr>
        </p:cxnSp>
        <p:cxnSp>
          <p:nvCxnSpPr>
            <p:cNvPr id="2042" name="Google Shape;2042;p45"/>
            <p:cNvCxnSpPr>
              <a:stCxn id="2043" idx="4"/>
              <a:endCxn id="2044" idx="0"/>
            </p:cNvCxnSpPr>
            <p:nvPr/>
          </p:nvCxnSpPr>
          <p:spPr>
            <a:xfrm>
              <a:off x="3576375" y="2633981"/>
              <a:ext cx="0" cy="308700"/>
            </a:xfrm>
            <a:prstGeom prst="straightConnector1">
              <a:avLst/>
            </a:prstGeom>
            <a:noFill/>
            <a:ln w="19050" cap="flat" cmpd="sng">
              <a:solidFill>
                <a:schemeClr val="dk1"/>
              </a:solidFill>
              <a:prstDash val="solid"/>
              <a:round/>
              <a:headEnd type="none" w="med" len="med"/>
              <a:tailEnd type="none" w="med" len="med"/>
            </a:ln>
          </p:spPr>
        </p:cxnSp>
        <p:cxnSp>
          <p:nvCxnSpPr>
            <p:cNvPr id="2045" name="Google Shape;2045;p45"/>
            <p:cNvCxnSpPr>
              <a:stCxn id="2046" idx="4"/>
              <a:endCxn id="2047" idx="0"/>
            </p:cNvCxnSpPr>
            <p:nvPr/>
          </p:nvCxnSpPr>
          <p:spPr>
            <a:xfrm>
              <a:off x="5567613" y="2633981"/>
              <a:ext cx="0" cy="308700"/>
            </a:xfrm>
            <a:prstGeom prst="straightConnector1">
              <a:avLst/>
            </a:prstGeom>
            <a:noFill/>
            <a:ln w="19050" cap="flat" cmpd="sng">
              <a:solidFill>
                <a:schemeClr val="dk1"/>
              </a:solidFill>
              <a:prstDash val="solid"/>
              <a:round/>
              <a:headEnd type="none" w="med" len="med"/>
              <a:tailEnd type="none" w="med" len="med"/>
            </a:ln>
          </p:spPr>
        </p:cxnSp>
        <p:cxnSp>
          <p:nvCxnSpPr>
            <p:cNvPr id="2048" name="Google Shape;2048;p45"/>
            <p:cNvCxnSpPr>
              <a:stCxn id="2049" idx="4"/>
              <a:endCxn id="2050" idx="0"/>
            </p:cNvCxnSpPr>
            <p:nvPr/>
          </p:nvCxnSpPr>
          <p:spPr>
            <a:xfrm>
              <a:off x="7558851" y="2633981"/>
              <a:ext cx="0" cy="308700"/>
            </a:xfrm>
            <a:prstGeom prst="straightConnector1">
              <a:avLst/>
            </a:prstGeom>
            <a:noFill/>
            <a:ln w="19050" cap="flat" cmpd="sng">
              <a:solidFill>
                <a:schemeClr val="dk1"/>
              </a:solidFill>
              <a:prstDash val="solid"/>
              <a:round/>
              <a:headEnd type="none" w="med" len="med"/>
              <a:tailEnd type="none" w="med" len="med"/>
            </a:ln>
          </p:spPr>
        </p:cxnSp>
        <p:cxnSp>
          <p:nvCxnSpPr>
            <p:cNvPr id="2051" name="Google Shape;2051;p45"/>
            <p:cNvCxnSpPr>
              <a:stCxn id="2052" idx="3"/>
              <a:endCxn id="2053" idx="1"/>
            </p:cNvCxnSpPr>
            <p:nvPr/>
          </p:nvCxnSpPr>
          <p:spPr>
            <a:xfrm>
              <a:off x="1994189" y="2320594"/>
              <a:ext cx="5155500" cy="0"/>
            </a:xfrm>
            <a:prstGeom prst="straightConnector1">
              <a:avLst/>
            </a:prstGeom>
            <a:noFill/>
            <a:ln w="19050" cap="rnd" cmpd="sng">
              <a:solidFill>
                <a:schemeClr val="dk1"/>
              </a:solidFill>
              <a:prstDash val="solid"/>
              <a:round/>
              <a:headEnd type="none" w="med" len="med"/>
              <a:tailEnd type="none" w="med" len="med"/>
            </a:ln>
          </p:spPr>
        </p:cxnSp>
        <p:sp>
          <p:nvSpPr>
            <p:cNvPr id="2052" name="Google Shape;2052;p45"/>
            <p:cNvSpPr/>
            <p:nvPr/>
          </p:nvSpPr>
          <p:spPr>
            <a:xfrm>
              <a:off x="1176089" y="1911544"/>
              <a:ext cx="818100" cy="8181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5"/>
            <p:cNvSpPr/>
            <p:nvPr/>
          </p:nvSpPr>
          <p:spPr>
            <a:xfrm>
              <a:off x="3167330" y="1911544"/>
              <a:ext cx="818100" cy="8181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5"/>
            <p:cNvSpPr/>
            <p:nvPr/>
          </p:nvSpPr>
          <p:spPr>
            <a:xfrm>
              <a:off x="5158570" y="1911544"/>
              <a:ext cx="818100" cy="8181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5"/>
            <p:cNvSpPr/>
            <p:nvPr/>
          </p:nvSpPr>
          <p:spPr>
            <a:xfrm>
              <a:off x="7149811" y="1911544"/>
              <a:ext cx="818100" cy="8181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6" name="Google Shape;2056;p45"/>
          <p:cNvSpPr txBox="1">
            <a:spLocks noGrp="1"/>
          </p:cNvSpPr>
          <p:nvPr>
            <p:ph type="title"/>
          </p:nvPr>
        </p:nvSpPr>
        <p:spPr>
          <a:xfrm>
            <a:off x="617550" y="556400"/>
            <a:ext cx="63255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CYBERBULLYING TIMELINE</a:t>
            </a:r>
            <a:endParaRPr/>
          </a:p>
        </p:txBody>
      </p:sp>
      <p:sp>
        <p:nvSpPr>
          <p:cNvPr id="2057" name="Google Shape;2057;p45"/>
          <p:cNvSpPr txBox="1">
            <a:spLocks noGrp="1"/>
          </p:cNvSpPr>
          <p:nvPr>
            <p:ph type="subTitle" idx="4294967295"/>
          </p:nvPr>
        </p:nvSpPr>
        <p:spPr>
          <a:xfrm flipH="1">
            <a:off x="722339" y="3540330"/>
            <a:ext cx="1725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b="1">
                <a:latin typeface="Space Grotesk"/>
                <a:ea typeface="Space Grotesk"/>
                <a:cs typeface="Space Grotesk"/>
                <a:sym typeface="Space Grotesk"/>
              </a:rPr>
              <a:t>NOTICE</a:t>
            </a:r>
            <a:endParaRPr sz="2200" b="1">
              <a:latin typeface="Space Grotesk"/>
              <a:ea typeface="Space Grotesk"/>
              <a:cs typeface="Space Grotesk"/>
              <a:sym typeface="Space Grotesk"/>
            </a:endParaRPr>
          </a:p>
        </p:txBody>
      </p:sp>
      <p:sp>
        <p:nvSpPr>
          <p:cNvPr id="2058" name="Google Shape;2058;p45"/>
          <p:cNvSpPr txBox="1">
            <a:spLocks noGrp="1"/>
          </p:cNvSpPr>
          <p:nvPr>
            <p:ph type="subTitle" idx="4294967295"/>
          </p:nvPr>
        </p:nvSpPr>
        <p:spPr>
          <a:xfrm flipH="1">
            <a:off x="722339" y="3934213"/>
            <a:ext cx="1725600" cy="49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a:t>Venus </a:t>
            </a:r>
            <a:r>
              <a:rPr lang="en"/>
              <a:t>has high temperatures</a:t>
            </a:r>
            <a:endParaRPr sz="1600"/>
          </a:p>
        </p:txBody>
      </p:sp>
      <p:sp>
        <p:nvSpPr>
          <p:cNvPr id="2059" name="Google Shape;2059;p45"/>
          <p:cNvSpPr txBox="1">
            <a:spLocks noGrp="1"/>
          </p:cNvSpPr>
          <p:nvPr>
            <p:ph type="subTitle" idx="4294967295"/>
          </p:nvPr>
        </p:nvSpPr>
        <p:spPr>
          <a:xfrm flipH="1">
            <a:off x="4704820" y="3540330"/>
            <a:ext cx="1725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b="1">
                <a:latin typeface="Space Grotesk"/>
                <a:ea typeface="Space Grotesk"/>
                <a:cs typeface="Space Grotesk"/>
                <a:sym typeface="Space Grotesk"/>
              </a:rPr>
              <a:t>REPORT</a:t>
            </a:r>
            <a:endParaRPr sz="2200" b="1">
              <a:latin typeface="Space Grotesk"/>
              <a:ea typeface="Space Grotesk"/>
              <a:cs typeface="Space Grotesk"/>
              <a:sym typeface="Space Grotesk"/>
            </a:endParaRPr>
          </a:p>
        </p:txBody>
      </p:sp>
      <p:sp>
        <p:nvSpPr>
          <p:cNvPr id="2060" name="Google Shape;2060;p45"/>
          <p:cNvSpPr txBox="1">
            <a:spLocks noGrp="1"/>
          </p:cNvSpPr>
          <p:nvPr>
            <p:ph type="subTitle" idx="4294967295"/>
          </p:nvPr>
        </p:nvSpPr>
        <p:spPr>
          <a:xfrm flipH="1">
            <a:off x="4704820" y="3934213"/>
            <a:ext cx="1725600" cy="49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Mercury is the smallest planet</a:t>
            </a:r>
            <a:endParaRPr sz="1600"/>
          </a:p>
        </p:txBody>
      </p:sp>
      <p:sp>
        <p:nvSpPr>
          <p:cNvPr id="2061" name="Google Shape;2061;p45"/>
          <p:cNvSpPr txBox="1">
            <a:spLocks noGrp="1"/>
          </p:cNvSpPr>
          <p:nvPr>
            <p:ph type="subTitle" idx="4294967295"/>
          </p:nvPr>
        </p:nvSpPr>
        <p:spPr>
          <a:xfrm flipH="1">
            <a:off x="2713580" y="3540330"/>
            <a:ext cx="1725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b="1">
                <a:latin typeface="Space Grotesk"/>
                <a:ea typeface="Space Grotesk"/>
                <a:cs typeface="Space Grotesk"/>
                <a:sym typeface="Space Grotesk"/>
              </a:rPr>
              <a:t>TALK</a:t>
            </a:r>
            <a:endParaRPr sz="2200" b="1">
              <a:latin typeface="Space Grotesk"/>
              <a:ea typeface="Space Grotesk"/>
              <a:cs typeface="Space Grotesk"/>
              <a:sym typeface="Space Grotesk"/>
            </a:endParaRPr>
          </a:p>
        </p:txBody>
      </p:sp>
      <p:sp>
        <p:nvSpPr>
          <p:cNvPr id="2062" name="Google Shape;2062;p45"/>
          <p:cNvSpPr txBox="1">
            <a:spLocks noGrp="1"/>
          </p:cNvSpPr>
          <p:nvPr>
            <p:ph type="subTitle" idx="4294967295"/>
          </p:nvPr>
        </p:nvSpPr>
        <p:spPr>
          <a:xfrm flipH="1">
            <a:off x="2713580" y="3934213"/>
            <a:ext cx="1725600" cy="49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a:t>Mars is actually a very cold place</a:t>
            </a:r>
            <a:endParaRPr sz="1600"/>
          </a:p>
        </p:txBody>
      </p:sp>
      <p:sp>
        <p:nvSpPr>
          <p:cNvPr id="2063" name="Google Shape;2063;p45"/>
          <p:cNvSpPr txBox="1">
            <a:spLocks noGrp="1"/>
          </p:cNvSpPr>
          <p:nvPr>
            <p:ph type="subTitle" idx="4294967295"/>
          </p:nvPr>
        </p:nvSpPr>
        <p:spPr>
          <a:xfrm flipH="1">
            <a:off x="6696061" y="3540330"/>
            <a:ext cx="1725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b="1">
                <a:latin typeface="Space Grotesk"/>
                <a:ea typeface="Space Grotesk"/>
                <a:cs typeface="Space Grotesk"/>
                <a:sym typeface="Space Grotesk"/>
              </a:rPr>
              <a:t>SUPPORT</a:t>
            </a:r>
            <a:endParaRPr sz="2200" b="1">
              <a:latin typeface="Space Grotesk"/>
              <a:ea typeface="Space Grotesk"/>
              <a:cs typeface="Space Grotesk"/>
              <a:sym typeface="Space Grotesk"/>
            </a:endParaRPr>
          </a:p>
        </p:txBody>
      </p:sp>
      <p:sp>
        <p:nvSpPr>
          <p:cNvPr id="2064" name="Google Shape;2064;p45"/>
          <p:cNvSpPr txBox="1">
            <a:spLocks noGrp="1"/>
          </p:cNvSpPr>
          <p:nvPr>
            <p:ph type="subTitle" idx="4294967295"/>
          </p:nvPr>
        </p:nvSpPr>
        <p:spPr>
          <a:xfrm flipH="1">
            <a:off x="6696061" y="3934213"/>
            <a:ext cx="1725600" cy="49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Jupiter is the biggest planet</a:t>
            </a:r>
            <a:endParaRPr sz="1600"/>
          </a:p>
        </p:txBody>
      </p:sp>
      <p:sp>
        <p:nvSpPr>
          <p:cNvPr id="2041" name="Google Shape;2041;p45"/>
          <p:cNvSpPr/>
          <p:nvPr/>
        </p:nvSpPr>
        <p:spPr>
          <a:xfrm>
            <a:off x="1013950" y="2942681"/>
            <a:ext cx="1142400" cy="4767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dk1"/>
                </a:solidFill>
                <a:latin typeface="Space Grotesk"/>
                <a:ea typeface="Space Grotesk"/>
                <a:cs typeface="Space Grotesk"/>
                <a:sym typeface="Space Grotesk"/>
              </a:rPr>
              <a:t>01</a:t>
            </a:r>
            <a:endParaRPr sz="3000" b="1">
              <a:solidFill>
                <a:schemeClr val="dk1"/>
              </a:solidFill>
              <a:latin typeface="Space Grotesk"/>
              <a:ea typeface="Space Grotesk"/>
              <a:cs typeface="Space Grotesk"/>
              <a:sym typeface="Space Grotesk"/>
            </a:endParaRPr>
          </a:p>
        </p:txBody>
      </p:sp>
      <p:sp>
        <p:nvSpPr>
          <p:cNvPr id="2044" name="Google Shape;2044;p45"/>
          <p:cNvSpPr/>
          <p:nvPr/>
        </p:nvSpPr>
        <p:spPr>
          <a:xfrm>
            <a:off x="3005175" y="2942681"/>
            <a:ext cx="1142400" cy="4767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dk1"/>
                </a:solidFill>
                <a:latin typeface="Space Grotesk"/>
                <a:ea typeface="Space Grotesk"/>
                <a:cs typeface="Space Grotesk"/>
                <a:sym typeface="Space Grotesk"/>
              </a:rPr>
              <a:t>02</a:t>
            </a:r>
            <a:endParaRPr sz="3000" b="1">
              <a:solidFill>
                <a:schemeClr val="dk1"/>
              </a:solidFill>
              <a:latin typeface="Space Grotesk"/>
              <a:ea typeface="Space Grotesk"/>
              <a:cs typeface="Space Grotesk"/>
              <a:sym typeface="Space Grotesk"/>
            </a:endParaRPr>
          </a:p>
        </p:txBody>
      </p:sp>
      <p:sp>
        <p:nvSpPr>
          <p:cNvPr id="2047" name="Google Shape;2047;p45"/>
          <p:cNvSpPr/>
          <p:nvPr/>
        </p:nvSpPr>
        <p:spPr>
          <a:xfrm>
            <a:off x="4996413" y="2942681"/>
            <a:ext cx="1142400" cy="4767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dk1"/>
                </a:solidFill>
                <a:latin typeface="Space Grotesk"/>
                <a:ea typeface="Space Grotesk"/>
                <a:cs typeface="Space Grotesk"/>
                <a:sym typeface="Space Grotesk"/>
              </a:rPr>
              <a:t>03</a:t>
            </a:r>
            <a:endParaRPr sz="3000" b="1">
              <a:solidFill>
                <a:schemeClr val="dk1"/>
              </a:solidFill>
              <a:latin typeface="Space Grotesk"/>
              <a:ea typeface="Space Grotesk"/>
              <a:cs typeface="Space Grotesk"/>
              <a:sym typeface="Space Grotesk"/>
            </a:endParaRPr>
          </a:p>
        </p:txBody>
      </p:sp>
      <p:sp>
        <p:nvSpPr>
          <p:cNvPr id="2050" name="Google Shape;2050;p45"/>
          <p:cNvSpPr/>
          <p:nvPr/>
        </p:nvSpPr>
        <p:spPr>
          <a:xfrm>
            <a:off x="6987651" y="2942681"/>
            <a:ext cx="1142400" cy="4767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dk1"/>
                </a:solidFill>
                <a:latin typeface="Space Grotesk"/>
                <a:ea typeface="Space Grotesk"/>
                <a:cs typeface="Space Grotesk"/>
                <a:sym typeface="Space Grotesk"/>
              </a:rPr>
              <a:t>04</a:t>
            </a:r>
            <a:endParaRPr sz="3000" b="1">
              <a:solidFill>
                <a:schemeClr val="dk1"/>
              </a:solidFill>
              <a:latin typeface="Space Grotesk"/>
              <a:ea typeface="Space Grotesk"/>
              <a:cs typeface="Space Grotesk"/>
              <a:sym typeface="Space Grotesk"/>
            </a:endParaRPr>
          </a:p>
        </p:txBody>
      </p:sp>
      <p:grpSp>
        <p:nvGrpSpPr>
          <p:cNvPr id="2065" name="Google Shape;2065;p45"/>
          <p:cNvGrpSpPr/>
          <p:nvPr/>
        </p:nvGrpSpPr>
        <p:grpSpPr>
          <a:xfrm>
            <a:off x="1374741" y="2110196"/>
            <a:ext cx="420796" cy="420796"/>
            <a:chOff x="-2419325" y="2408150"/>
            <a:chExt cx="291450" cy="291450"/>
          </a:xfrm>
        </p:grpSpPr>
        <p:sp>
          <p:nvSpPr>
            <p:cNvPr id="2066" name="Google Shape;2066;p45"/>
            <p:cNvSpPr/>
            <p:nvPr/>
          </p:nvSpPr>
          <p:spPr>
            <a:xfrm>
              <a:off x="-2419325" y="2408150"/>
              <a:ext cx="291450" cy="291450"/>
            </a:xfrm>
            <a:custGeom>
              <a:avLst/>
              <a:gdLst/>
              <a:ahLst/>
              <a:cxnLst/>
              <a:rect l="l" t="t" r="r" b="b"/>
              <a:pathLst>
                <a:path w="11658" h="11658" extrusionOk="0">
                  <a:moveTo>
                    <a:pt x="8948" y="725"/>
                  </a:moveTo>
                  <a:lnTo>
                    <a:pt x="8948" y="2489"/>
                  </a:lnTo>
                  <a:lnTo>
                    <a:pt x="8948" y="10366"/>
                  </a:lnTo>
                  <a:cubicBezTo>
                    <a:pt x="8948" y="10586"/>
                    <a:pt x="9011" y="10838"/>
                    <a:pt x="9137" y="11027"/>
                  </a:cubicBezTo>
                  <a:lnTo>
                    <a:pt x="1733" y="11027"/>
                  </a:lnTo>
                  <a:cubicBezTo>
                    <a:pt x="1134" y="11027"/>
                    <a:pt x="662" y="10586"/>
                    <a:pt x="662" y="10019"/>
                  </a:cubicBezTo>
                  <a:lnTo>
                    <a:pt x="662" y="725"/>
                  </a:lnTo>
                  <a:close/>
                  <a:moveTo>
                    <a:pt x="11027" y="2836"/>
                  </a:moveTo>
                  <a:lnTo>
                    <a:pt x="11027" y="10366"/>
                  </a:lnTo>
                  <a:lnTo>
                    <a:pt x="10995" y="10366"/>
                  </a:lnTo>
                  <a:cubicBezTo>
                    <a:pt x="10995" y="10744"/>
                    <a:pt x="10680" y="11027"/>
                    <a:pt x="10334" y="11027"/>
                  </a:cubicBezTo>
                  <a:cubicBezTo>
                    <a:pt x="9987" y="11027"/>
                    <a:pt x="9672" y="10712"/>
                    <a:pt x="9672" y="10366"/>
                  </a:cubicBezTo>
                  <a:lnTo>
                    <a:pt x="9672" y="2836"/>
                  </a:lnTo>
                  <a:close/>
                  <a:moveTo>
                    <a:pt x="347" y="1"/>
                  </a:moveTo>
                  <a:cubicBezTo>
                    <a:pt x="158" y="1"/>
                    <a:pt x="0" y="158"/>
                    <a:pt x="0" y="347"/>
                  </a:cubicBezTo>
                  <a:lnTo>
                    <a:pt x="0" y="9956"/>
                  </a:lnTo>
                  <a:cubicBezTo>
                    <a:pt x="0" y="10901"/>
                    <a:pt x="756" y="11657"/>
                    <a:pt x="1702" y="11657"/>
                  </a:cubicBezTo>
                  <a:lnTo>
                    <a:pt x="10302" y="11657"/>
                  </a:lnTo>
                  <a:cubicBezTo>
                    <a:pt x="11027" y="11657"/>
                    <a:pt x="11657" y="11027"/>
                    <a:pt x="11657" y="10271"/>
                  </a:cubicBezTo>
                  <a:lnTo>
                    <a:pt x="11657" y="2395"/>
                  </a:lnTo>
                  <a:cubicBezTo>
                    <a:pt x="11657" y="2300"/>
                    <a:pt x="11500" y="2143"/>
                    <a:pt x="11342" y="2143"/>
                  </a:cubicBezTo>
                  <a:lnTo>
                    <a:pt x="9641" y="2143"/>
                  </a:lnTo>
                  <a:lnTo>
                    <a:pt x="9641" y="347"/>
                  </a:lnTo>
                  <a:cubicBezTo>
                    <a:pt x="9641" y="158"/>
                    <a:pt x="9483" y="1"/>
                    <a:pt x="92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5"/>
            <p:cNvSpPr/>
            <p:nvPr/>
          </p:nvSpPr>
          <p:spPr>
            <a:xfrm>
              <a:off x="-2385475" y="2444375"/>
              <a:ext cx="173325" cy="86675"/>
            </a:xfrm>
            <a:custGeom>
              <a:avLst/>
              <a:gdLst/>
              <a:ahLst/>
              <a:cxnLst/>
              <a:rect l="l" t="t" r="r" b="b"/>
              <a:pathLst>
                <a:path w="6933" h="3467" extrusionOk="0">
                  <a:moveTo>
                    <a:pt x="6207" y="694"/>
                  </a:moveTo>
                  <a:lnTo>
                    <a:pt x="6207" y="2742"/>
                  </a:lnTo>
                  <a:lnTo>
                    <a:pt x="694" y="2742"/>
                  </a:lnTo>
                  <a:lnTo>
                    <a:pt x="694" y="694"/>
                  </a:lnTo>
                  <a:close/>
                  <a:moveTo>
                    <a:pt x="348" y="1"/>
                  </a:moveTo>
                  <a:cubicBezTo>
                    <a:pt x="159" y="1"/>
                    <a:pt x="1" y="158"/>
                    <a:pt x="1" y="379"/>
                  </a:cubicBezTo>
                  <a:lnTo>
                    <a:pt x="1" y="3120"/>
                  </a:lnTo>
                  <a:cubicBezTo>
                    <a:pt x="1" y="3309"/>
                    <a:pt x="159" y="3466"/>
                    <a:pt x="348" y="3466"/>
                  </a:cubicBezTo>
                  <a:lnTo>
                    <a:pt x="6554" y="3466"/>
                  </a:lnTo>
                  <a:cubicBezTo>
                    <a:pt x="6775" y="3466"/>
                    <a:pt x="6932" y="3309"/>
                    <a:pt x="6932" y="3120"/>
                  </a:cubicBezTo>
                  <a:lnTo>
                    <a:pt x="6932" y="379"/>
                  </a:lnTo>
                  <a:cubicBezTo>
                    <a:pt x="6869" y="158"/>
                    <a:pt x="6712" y="1"/>
                    <a:pt x="65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5"/>
            <p:cNvSpPr/>
            <p:nvPr/>
          </p:nvSpPr>
          <p:spPr>
            <a:xfrm>
              <a:off x="-2385475" y="2545975"/>
              <a:ext cx="86675" cy="86675"/>
            </a:xfrm>
            <a:custGeom>
              <a:avLst/>
              <a:gdLst/>
              <a:ahLst/>
              <a:cxnLst/>
              <a:rect l="l" t="t" r="r" b="b"/>
              <a:pathLst>
                <a:path w="3467" h="3467" extrusionOk="0">
                  <a:moveTo>
                    <a:pt x="2742" y="757"/>
                  </a:moveTo>
                  <a:lnTo>
                    <a:pt x="2742" y="2805"/>
                  </a:lnTo>
                  <a:lnTo>
                    <a:pt x="694" y="2805"/>
                  </a:lnTo>
                  <a:lnTo>
                    <a:pt x="694" y="757"/>
                  </a:lnTo>
                  <a:close/>
                  <a:moveTo>
                    <a:pt x="348" y="1"/>
                  </a:moveTo>
                  <a:cubicBezTo>
                    <a:pt x="159" y="1"/>
                    <a:pt x="1" y="158"/>
                    <a:pt x="1" y="347"/>
                  </a:cubicBezTo>
                  <a:lnTo>
                    <a:pt x="1" y="3120"/>
                  </a:lnTo>
                  <a:cubicBezTo>
                    <a:pt x="1" y="3309"/>
                    <a:pt x="159" y="3466"/>
                    <a:pt x="348" y="3466"/>
                  </a:cubicBezTo>
                  <a:lnTo>
                    <a:pt x="3088" y="3466"/>
                  </a:lnTo>
                  <a:cubicBezTo>
                    <a:pt x="3309" y="3466"/>
                    <a:pt x="3467" y="3309"/>
                    <a:pt x="3467" y="3120"/>
                  </a:cubicBezTo>
                  <a:lnTo>
                    <a:pt x="3467" y="347"/>
                  </a:lnTo>
                  <a:cubicBezTo>
                    <a:pt x="3467" y="158"/>
                    <a:pt x="3309" y="1"/>
                    <a:pt x="30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5"/>
            <p:cNvSpPr/>
            <p:nvPr/>
          </p:nvSpPr>
          <p:spPr>
            <a:xfrm>
              <a:off x="-2281500" y="2546775"/>
              <a:ext cx="69350" cy="18125"/>
            </a:xfrm>
            <a:custGeom>
              <a:avLst/>
              <a:gdLst/>
              <a:ahLst/>
              <a:cxnLst/>
              <a:rect l="l" t="t" r="r" b="b"/>
              <a:pathLst>
                <a:path w="2774" h="725" extrusionOk="0">
                  <a:moveTo>
                    <a:pt x="347" y="0"/>
                  </a:moveTo>
                  <a:cubicBezTo>
                    <a:pt x="158" y="0"/>
                    <a:pt x="1" y="158"/>
                    <a:pt x="1" y="378"/>
                  </a:cubicBezTo>
                  <a:cubicBezTo>
                    <a:pt x="1" y="567"/>
                    <a:pt x="158" y="725"/>
                    <a:pt x="347" y="725"/>
                  </a:cubicBezTo>
                  <a:lnTo>
                    <a:pt x="2395" y="725"/>
                  </a:lnTo>
                  <a:cubicBezTo>
                    <a:pt x="2616" y="725"/>
                    <a:pt x="2773" y="567"/>
                    <a:pt x="2773" y="378"/>
                  </a:cubicBezTo>
                  <a:cubicBezTo>
                    <a:pt x="2710" y="158"/>
                    <a:pt x="2553" y="0"/>
                    <a:pt x="2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5"/>
            <p:cNvSpPr/>
            <p:nvPr/>
          </p:nvSpPr>
          <p:spPr>
            <a:xfrm>
              <a:off x="-2281500" y="2581425"/>
              <a:ext cx="69350" cy="18150"/>
            </a:xfrm>
            <a:custGeom>
              <a:avLst/>
              <a:gdLst/>
              <a:ahLst/>
              <a:cxnLst/>
              <a:rect l="l" t="t" r="r" b="b"/>
              <a:pathLst>
                <a:path w="2774" h="726" extrusionOk="0">
                  <a:moveTo>
                    <a:pt x="347" y="1"/>
                  </a:moveTo>
                  <a:cubicBezTo>
                    <a:pt x="158" y="1"/>
                    <a:pt x="1" y="158"/>
                    <a:pt x="1" y="347"/>
                  </a:cubicBezTo>
                  <a:cubicBezTo>
                    <a:pt x="1" y="568"/>
                    <a:pt x="158" y="725"/>
                    <a:pt x="347" y="725"/>
                  </a:cubicBezTo>
                  <a:lnTo>
                    <a:pt x="2395" y="725"/>
                  </a:lnTo>
                  <a:cubicBezTo>
                    <a:pt x="2616" y="725"/>
                    <a:pt x="2773" y="568"/>
                    <a:pt x="2773" y="347"/>
                  </a:cubicBezTo>
                  <a:cubicBezTo>
                    <a:pt x="2710" y="158"/>
                    <a:pt x="2553" y="1"/>
                    <a:pt x="23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5"/>
            <p:cNvSpPr/>
            <p:nvPr/>
          </p:nvSpPr>
          <p:spPr>
            <a:xfrm>
              <a:off x="-2281500" y="2616075"/>
              <a:ext cx="69350" cy="17350"/>
            </a:xfrm>
            <a:custGeom>
              <a:avLst/>
              <a:gdLst/>
              <a:ahLst/>
              <a:cxnLst/>
              <a:rect l="l" t="t" r="r" b="b"/>
              <a:pathLst>
                <a:path w="2774" h="694" extrusionOk="0">
                  <a:moveTo>
                    <a:pt x="347" y="1"/>
                  </a:moveTo>
                  <a:cubicBezTo>
                    <a:pt x="158" y="1"/>
                    <a:pt x="1" y="158"/>
                    <a:pt x="1" y="347"/>
                  </a:cubicBezTo>
                  <a:cubicBezTo>
                    <a:pt x="1" y="536"/>
                    <a:pt x="158" y="694"/>
                    <a:pt x="347" y="694"/>
                  </a:cubicBezTo>
                  <a:lnTo>
                    <a:pt x="2395" y="694"/>
                  </a:lnTo>
                  <a:cubicBezTo>
                    <a:pt x="2616" y="694"/>
                    <a:pt x="2773" y="536"/>
                    <a:pt x="2773" y="347"/>
                  </a:cubicBezTo>
                  <a:cubicBezTo>
                    <a:pt x="2710" y="158"/>
                    <a:pt x="2553" y="1"/>
                    <a:pt x="23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5"/>
            <p:cNvSpPr/>
            <p:nvPr/>
          </p:nvSpPr>
          <p:spPr>
            <a:xfrm>
              <a:off x="-2385475" y="2649150"/>
              <a:ext cx="173325" cy="18150"/>
            </a:xfrm>
            <a:custGeom>
              <a:avLst/>
              <a:gdLst/>
              <a:ahLst/>
              <a:cxnLst/>
              <a:rect l="l" t="t" r="r" b="b"/>
              <a:pathLst>
                <a:path w="6933" h="726" extrusionOk="0">
                  <a:moveTo>
                    <a:pt x="348" y="1"/>
                  </a:moveTo>
                  <a:cubicBezTo>
                    <a:pt x="159" y="1"/>
                    <a:pt x="1" y="159"/>
                    <a:pt x="1" y="379"/>
                  </a:cubicBezTo>
                  <a:cubicBezTo>
                    <a:pt x="1" y="568"/>
                    <a:pt x="159" y="726"/>
                    <a:pt x="348" y="726"/>
                  </a:cubicBezTo>
                  <a:lnTo>
                    <a:pt x="6554" y="726"/>
                  </a:lnTo>
                  <a:cubicBezTo>
                    <a:pt x="6775" y="726"/>
                    <a:pt x="6932" y="568"/>
                    <a:pt x="6932" y="379"/>
                  </a:cubicBezTo>
                  <a:cubicBezTo>
                    <a:pt x="6869" y="159"/>
                    <a:pt x="6712" y="1"/>
                    <a:pt x="65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3" name="Google Shape;2073;p45"/>
          <p:cNvSpPr/>
          <p:nvPr/>
        </p:nvSpPr>
        <p:spPr>
          <a:xfrm>
            <a:off x="3364285" y="2109059"/>
            <a:ext cx="424188" cy="423069"/>
          </a:xfrm>
          <a:custGeom>
            <a:avLst/>
            <a:gdLst/>
            <a:ahLst/>
            <a:cxnLst/>
            <a:rect l="l" t="t" r="r" b="b"/>
            <a:pathLst>
              <a:path w="11752" h="11721" extrusionOk="0">
                <a:moveTo>
                  <a:pt x="6490" y="662"/>
                </a:moveTo>
                <a:cubicBezTo>
                  <a:pt x="6711" y="662"/>
                  <a:pt x="6868" y="820"/>
                  <a:pt x="6868" y="1009"/>
                </a:cubicBezTo>
                <a:lnTo>
                  <a:pt x="6868" y="1355"/>
                </a:lnTo>
                <a:lnTo>
                  <a:pt x="5167" y="1355"/>
                </a:lnTo>
                <a:cubicBezTo>
                  <a:pt x="4600" y="1355"/>
                  <a:pt x="4127" y="1828"/>
                  <a:pt x="4127" y="2395"/>
                </a:cubicBezTo>
                <a:lnTo>
                  <a:pt x="4127" y="2773"/>
                </a:lnTo>
                <a:lnTo>
                  <a:pt x="3088" y="2773"/>
                </a:lnTo>
                <a:cubicBezTo>
                  <a:pt x="2993" y="2773"/>
                  <a:pt x="2867" y="2836"/>
                  <a:pt x="2836" y="2899"/>
                </a:cubicBezTo>
                <a:lnTo>
                  <a:pt x="2048" y="3687"/>
                </a:lnTo>
                <a:lnTo>
                  <a:pt x="2048" y="3151"/>
                </a:lnTo>
                <a:cubicBezTo>
                  <a:pt x="2048" y="2931"/>
                  <a:pt x="1891" y="2773"/>
                  <a:pt x="1702" y="2773"/>
                </a:cubicBezTo>
                <a:lnTo>
                  <a:pt x="1040" y="2773"/>
                </a:lnTo>
                <a:cubicBezTo>
                  <a:pt x="819" y="2773"/>
                  <a:pt x="662" y="2616"/>
                  <a:pt x="662" y="2427"/>
                </a:cubicBezTo>
                <a:lnTo>
                  <a:pt x="662" y="1009"/>
                </a:lnTo>
                <a:cubicBezTo>
                  <a:pt x="662" y="820"/>
                  <a:pt x="819" y="662"/>
                  <a:pt x="1040" y="662"/>
                </a:cubicBezTo>
                <a:close/>
                <a:moveTo>
                  <a:pt x="10649" y="1986"/>
                </a:moveTo>
                <a:cubicBezTo>
                  <a:pt x="10838" y="1986"/>
                  <a:pt x="10995" y="2143"/>
                  <a:pt x="10995" y="2364"/>
                </a:cubicBezTo>
                <a:lnTo>
                  <a:pt x="10995" y="3781"/>
                </a:lnTo>
                <a:cubicBezTo>
                  <a:pt x="10995" y="3970"/>
                  <a:pt x="10838" y="4128"/>
                  <a:pt x="10649" y="4128"/>
                </a:cubicBezTo>
                <a:lnTo>
                  <a:pt x="8601" y="4128"/>
                </a:lnTo>
                <a:cubicBezTo>
                  <a:pt x="8412" y="4128"/>
                  <a:pt x="8255" y="4285"/>
                  <a:pt x="8255" y="4474"/>
                </a:cubicBezTo>
                <a:lnTo>
                  <a:pt x="8255" y="5041"/>
                </a:lnTo>
                <a:lnTo>
                  <a:pt x="7404" y="4191"/>
                </a:lnTo>
                <a:cubicBezTo>
                  <a:pt x="7372" y="4159"/>
                  <a:pt x="7246" y="4128"/>
                  <a:pt x="7183" y="4128"/>
                </a:cubicBezTo>
                <a:lnTo>
                  <a:pt x="5136" y="4128"/>
                </a:lnTo>
                <a:cubicBezTo>
                  <a:pt x="4947" y="4128"/>
                  <a:pt x="4789" y="3970"/>
                  <a:pt x="4789" y="3781"/>
                </a:cubicBezTo>
                <a:lnTo>
                  <a:pt x="4789" y="2364"/>
                </a:lnTo>
                <a:cubicBezTo>
                  <a:pt x="4789" y="2143"/>
                  <a:pt x="4947" y="1986"/>
                  <a:pt x="5136" y="1986"/>
                </a:cubicBezTo>
                <a:close/>
                <a:moveTo>
                  <a:pt x="3088" y="6207"/>
                </a:moveTo>
                <a:cubicBezTo>
                  <a:pt x="3623" y="6207"/>
                  <a:pt x="4096" y="6680"/>
                  <a:pt x="4096" y="7247"/>
                </a:cubicBezTo>
                <a:cubicBezTo>
                  <a:pt x="4096" y="7782"/>
                  <a:pt x="3623" y="8255"/>
                  <a:pt x="3088" y="8255"/>
                </a:cubicBezTo>
                <a:cubicBezTo>
                  <a:pt x="2521" y="8255"/>
                  <a:pt x="2048" y="7782"/>
                  <a:pt x="2048" y="7247"/>
                </a:cubicBezTo>
                <a:cubicBezTo>
                  <a:pt x="2048" y="6648"/>
                  <a:pt x="2489" y="6207"/>
                  <a:pt x="3088" y="6207"/>
                </a:cubicBezTo>
                <a:close/>
                <a:moveTo>
                  <a:pt x="8601" y="6207"/>
                </a:moveTo>
                <a:cubicBezTo>
                  <a:pt x="9137" y="6207"/>
                  <a:pt x="9609" y="6648"/>
                  <a:pt x="9609" y="7247"/>
                </a:cubicBezTo>
                <a:cubicBezTo>
                  <a:pt x="9609" y="7782"/>
                  <a:pt x="9137" y="8255"/>
                  <a:pt x="8601" y="8255"/>
                </a:cubicBezTo>
                <a:cubicBezTo>
                  <a:pt x="8003" y="8255"/>
                  <a:pt x="7530" y="7782"/>
                  <a:pt x="7530" y="7247"/>
                </a:cubicBezTo>
                <a:cubicBezTo>
                  <a:pt x="7530" y="6680"/>
                  <a:pt x="8003" y="6207"/>
                  <a:pt x="8601" y="6207"/>
                </a:cubicBezTo>
                <a:close/>
                <a:moveTo>
                  <a:pt x="3749" y="8980"/>
                </a:moveTo>
                <a:cubicBezTo>
                  <a:pt x="4695" y="8980"/>
                  <a:pt x="5451" y="9704"/>
                  <a:pt x="5451" y="10649"/>
                </a:cubicBezTo>
                <a:lnTo>
                  <a:pt x="5451" y="11027"/>
                </a:lnTo>
                <a:lnTo>
                  <a:pt x="630" y="11027"/>
                </a:lnTo>
                <a:lnTo>
                  <a:pt x="630" y="10649"/>
                </a:lnTo>
                <a:lnTo>
                  <a:pt x="662" y="10649"/>
                </a:lnTo>
                <a:cubicBezTo>
                  <a:pt x="662" y="9704"/>
                  <a:pt x="1418" y="8980"/>
                  <a:pt x="2363" y="8980"/>
                </a:cubicBezTo>
                <a:close/>
                <a:moveTo>
                  <a:pt x="9369" y="8976"/>
                </a:moveTo>
                <a:cubicBezTo>
                  <a:pt x="10266" y="8976"/>
                  <a:pt x="10995" y="9740"/>
                  <a:pt x="10995" y="10649"/>
                </a:cubicBezTo>
                <a:lnTo>
                  <a:pt x="10995" y="11027"/>
                </a:lnTo>
                <a:lnTo>
                  <a:pt x="6144" y="11027"/>
                </a:lnTo>
                <a:lnTo>
                  <a:pt x="6144" y="10649"/>
                </a:lnTo>
                <a:cubicBezTo>
                  <a:pt x="6144" y="9704"/>
                  <a:pt x="6900" y="8980"/>
                  <a:pt x="7845" y="8980"/>
                </a:cubicBezTo>
                <a:lnTo>
                  <a:pt x="9263" y="8980"/>
                </a:lnTo>
                <a:cubicBezTo>
                  <a:pt x="9298" y="8977"/>
                  <a:pt x="9334" y="8976"/>
                  <a:pt x="9369" y="8976"/>
                </a:cubicBezTo>
                <a:close/>
                <a:moveTo>
                  <a:pt x="1040" y="1"/>
                </a:moveTo>
                <a:cubicBezTo>
                  <a:pt x="473" y="1"/>
                  <a:pt x="0" y="473"/>
                  <a:pt x="0" y="1009"/>
                </a:cubicBezTo>
                <a:lnTo>
                  <a:pt x="0" y="2427"/>
                </a:lnTo>
                <a:cubicBezTo>
                  <a:pt x="0" y="2994"/>
                  <a:pt x="473" y="3466"/>
                  <a:pt x="1040" y="3466"/>
                </a:cubicBezTo>
                <a:lnTo>
                  <a:pt x="1386" y="3466"/>
                </a:lnTo>
                <a:lnTo>
                  <a:pt x="1386" y="4474"/>
                </a:lnTo>
                <a:cubicBezTo>
                  <a:pt x="1386" y="4688"/>
                  <a:pt x="1546" y="4829"/>
                  <a:pt x="1727" y="4829"/>
                </a:cubicBezTo>
                <a:cubicBezTo>
                  <a:pt x="1813" y="4829"/>
                  <a:pt x="1904" y="4797"/>
                  <a:pt x="1985" y="4726"/>
                </a:cubicBezTo>
                <a:lnTo>
                  <a:pt x="3245" y="3466"/>
                </a:lnTo>
                <a:lnTo>
                  <a:pt x="4096" y="3466"/>
                </a:lnTo>
                <a:lnTo>
                  <a:pt x="4096" y="3813"/>
                </a:lnTo>
                <a:cubicBezTo>
                  <a:pt x="4096" y="4348"/>
                  <a:pt x="4568" y="4821"/>
                  <a:pt x="5136" y="4821"/>
                </a:cubicBezTo>
                <a:lnTo>
                  <a:pt x="7057" y="4821"/>
                </a:lnTo>
                <a:lnTo>
                  <a:pt x="7908" y="5672"/>
                </a:lnTo>
                <a:cubicBezTo>
                  <a:pt x="7341" y="5924"/>
                  <a:pt x="6868" y="6522"/>
                  <a:pt x="6868" y="7247"/>
                </a:cubicBezTo>
                <a:cubicBezTo>
                  <a:pt x="6868" y="7625"/>
                  <a:pt x="7026" y="8034"/>
                  <a:pt x="7278" y="8349"/>
                </a:cubicBezTo>
                <a:cubicBezTo>
                  <a:pt x="6648" y="8507"/>
                  <a:pt x="6144" y="8885"/>
                  <a:pt x="5829" y="9452"/>
                </a:cubicBezTo>
                <a:cubicBezTo>
                  <a:pt x="5514" y="8917"/>
                  <a:pt x="5010" y="8539"/>
                  <a:pt x="4411" y="8381"/>
                </a:cubicBezTo>
                <a:cubicBezTo>
                  <a:pt x="4663" y="8066"/>
                  <a:pt x="4821" y="7719"/>
                  <a:pt x="4821" y="7278"/>
                </a:cubicBezTo>
                <a:cubicBezTo>
                  <a:pt x="4821" y="6333"/>
                  <a:pt x="4064" y="5577"/>
                  <a:pt x="3119" y="5577"/>
                </a:cubicBezTo>
                <a:cubicBezTo>
                  <a:pt x="2174" y="5577"/>
                  <a:pt x="1418" y="6333"/>
                  <a:pt x="1418" y="7278"/>
                </a:cubicBezTo>
                <a:cubicBezTo>
                  <a:pt x="1418" y="7719"/>
                  <a:pt x="1576" y="8097"/>
                  <a:pt x="1828" y="8381"/>
                </a:cubicBezTo>
                <a:cubicBezTo>
                  <a:pt x="788" y="8665"/>
                  <a:pt x="32" y="9610"/>
                  <a:pt x="32" y="10712"/>
                </a:cubicBezTo>
                <a:lnTo>
                  <a:pt x="32" y="11374"/>
                </a:lnTo>
                <a:cubicBezTo>
                  <a:pt x="32" y="11563"/>
                  <a:pt x="189" y="11721"/>
                  <a:pt x="410" y="11721"/>
                </a:cubicBezTo>
                <a:lnTo>
                  <a:pt x="11374" y="11721"/>
                </a:lnTo>
                <a:cubicBezTo>
                  <a:pt x="11594" y="11721"/>
                  <a:pt x="11752" y="11563"/>
                  <a:pt x="11752" y="11374"/>
                </a:cubicBezTo>
                <a:lnTo>
                  <a:pt x="11752" y="10712"/>
                </a:lnTo>
                <a:cubicBezTo>
                  <a:pt x="11752" y="9610"/>
                  <a:pt x="10995" y="8665"/>
                  <a:pt x="9956" y="8381"/>
                </a:cubicBezTo>
                <a:cubicBezTo>
                  <a:pt x="10208" y="8066"/>
                  <a:pt x="10365" y="7719"/>
                  <a:pt x="10365" y="7278"/>
                </a:cubicBezTo>
                <a:cubicBezTo>
                  <a:pt x="10365" y="6459"/>
                  <a:pt x="9767" y="5735"/>
                  <a:pt x="8979" y="5577"/>
                </a:cubicBezTo>
                <a:lnTo>
                  <a:pt x="8979" y="4884"/>
                </a:lnTo>
                <a:lnTo>
                  <a:pt x="10649" y="4884"/>
                </a:lnTo>
                <a:lnTo>
                  <a:pt x="10649" y="4821"/>
                </a:lnTo>
                <a:cubicBezTo>
                  <a:pt x="11185" y="4821"/>
                  <a:pt x="11657" y="4348"/>
                  <a:pt x="11657" y="3813"/>
                </a:cubicBezTo>
                <a:lnTo>
                  <a:pt x="11657" y="2395"/>
                </a:lnTo>
                <a:cubicBezTo>
                  <a:pt x="11657" y="1828"/>
                  <a:pt x="11185" y="1355"/>
                  <a:pt x="10649" y="1355"/>
                </a:cubicBezTo>
                <a:lnTo>
                  <a:pt x="7530" y="1355"/>
                </a:lnTo>
                <a:lnTo>
                  <a:pt x="7530" y="1009"/>
                </a:lnTo>
                <a:cubicBezTo>
                  <a:pt x="7530" y="473"/>
                  <a:pt x="7057" y="1"/>
                  <a:pt x="6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5"/>
          <p:cNvSpPr/>
          <p:nvPr/>
        </p:nvSpPr>
        <p:spPr>
          <a:xfrm>
            <a:off x="7343915" y="2122848"/>
            <a:ext cx="429891" cy="395493"/>
          </a:xfrm>
          <a:custGeom>
            <a:avLst/>
            <a:gdLst/>
            <a:ahLst/>
            <a:cxnLst/>
            <a:rect l="l" t="t" r="r" b="b"/>
            <a:pathLst>
              <a:path w="11910" h="10957" extrusionOk="0">
                <a:moveTo>
                  <a:pt x="7325" y="654"/>
                </a:moveTo>
                <a:cubicBezTo>
                  <a:pt x="7412" y="654"/>
                  <a:pt x="7498" y="686"/>
                  <a:pt x="7561" y="749"/>
                </a:cubicBezTo>
                <a:lnTo>
                  <a:pt x="10995" y="4088"/>
                </a:lnTo>
                <a:cubicBezTo>
                  <a:pt x="11122" y="4246"/>
                  <a:pt x="11122" y="4466"/>
                  <a:pt x="10995" y="4592"/>
                </a:cubicBezTo>
                <a:lnTo>
                  <a:pt x="10082" y="5506"/>
                </a:lnTo>
                <a:lnTo>
                  <a:pt x="7404" y="2859"/>
                </a:lnTo>
                <a:cubicBezTo>
                  <a:pt x="7215" y="2670"/>
                  <a:pt x="6955" y="2576"/>
                  <a:pt x="6691" y="2576"/>
                </a:cubicBezTo>
                <a:cubicBezTo>
                  <a:pt x="6427" y="2576"/>
                  <a:pt x="6159" y="2670"/>
                  <a:pt x="5955" y="2859"/>
                </a:cubicBezTo>
                <a:lnTo>
                  <a:pt x="4978" y="3805"/>
                </a:lnTo>
                <a:cubicBezTo>
                  <a:pt x="4915" y="3868"/>
                  <a:pt x="4828" y="3899"/>
                  <a:pt x="4742" y="3899"/>
                </a:cubicBezTo>
                <a:cubicBezTo>
                  <a:pt x="4655" y="3899"/>
                  <a:pt x="4568" y="3868"/>
                  <a:pt x="4505" y="3805"/>
                </a:cubicBezTo>
                <a:cubicBezTo>
                  <a:pt x="4379" y="3679"/>
                  <a:pt x="4379" y="3458"/>
                  <a:pt x="4505" y="3332"/>
                </a:cubicBezTo>
                <a:lnTo>
                  <a:pt x="5955" y="1883"/>
                </a:lnTo>
                <a:lnTo>
                  <a:pt x="7089" y="749"/>
                </a:lnTo>
                <a:cubicBezTo>
                  <a:pt x="7152" y="686"/>
                  <a:pt x="7239" y="654"/>
                  <a:pt x="7325" y="654"/>
                </a:cubicBezTo>
                <a:close/>
                <a:moveTo>
                  <a:pt x="2808" y="5183"/>
                </a:moveTo>
                <a:cubicBezTo>
                  <a:pt x="2899" y="5183"/>
                  <a:pt x="2993" y="5207"/>
                  <a:pt x="3056" y="5254"/>
                </a:cubicBezTo>
                <a:cubicBezTo>
                  <a:pt x="3151" y="5380"/>
                  <a:pt x="3151" y="5632"/>
                  <a:pt x="3056" y="5726"/>
                </a:cubicBezTo>
                <a:lnTo>
                  <a:pt x="2048" y="6735"/>
                </a:lnTo>
                <a:cubicBezTo>
                  <a:pt x="2001" y="6782"/>
                  <a:pt x="1914" y="6805"/>
                  <a:pt x="1824" y="6805"/>
                </a:cubicBezTo>
                <a:cubicBezTo>
                  <a:pt x="1733" y="6805"/>
                  <a:pt x="1639" y="6782"/>
                  <a:pt x="1576" y="6735"/>
                </a:cubicBezTo>
                <a:cubicBezTo>
                  <a:pt x="1449" y="6609"/>
                  <a:pt x="1449" y="6357"/>
                  <a:pt x="1576" y="6262"/>
                </a:cubicBezTo>
                <a:lnTo>
                  <a:pt x="2584" y="5254"/>
                </a:lnTo>
                <a:cubicBezTo>
                  <a:pt x="2631" y="5207"/>
                  <a:pt x="2718" y="5183"/>
                  <a:pt x="2808" y="5183"/>
                </a:cubicBezTo>
                <a:close/>
                <a:moveTo>
                  <a:pt x="3785" y="6167"/>
                </a:moveTo>
                <a:cubicBezTo>
                  <a:pt x="3875" y="6167"/>
                  <a:pt x="3970" y="6199"/>
                  <a:pt x="4033" y="6262"/>
                </a:cubicBezTo>
                <a:cubicBezTo>
                  <a:pt x="4159" y="6357"/>
                  <a:pt x="4159" y="6609"/>
                  <a:pt x="4033" y="6735"/>
                </a:cubicBezTo>
                <a:lnTo>
                  <a:pt x="3056" y="7711"/>
                </a:lnTo>
                <a:cubicBezTo>
                  <a:pt x="2993" y="7774"/>
                  <a:pt x="2899" y="7806"/>
                  <a:pt x="2808" y="7806"/>
                </a:cubicBezTo>
                <a:cubicBezTo>
                  <a:pt x="2718" y="7806"/>
                  <a:pt x="2631" y="7774"/>
                  <a:pt x="2584" y="7711"/>
                </a:cubicBezTo>
                <a:cubicBezTo>
                  <a:pt x="2395" y="7554"/>
                  <a:pt x="2395" y="7365"/>
                  <a:pt x="2584" y="7239"/>
                </a:cubicBezTo>
                <a:lnTo>
                  <a:pt x="3560" y="6262"/>
                </a:lnTo>
                <a:cubicBezTo>
                  <a:pt x="3608" y="6199"/>
                  <a:pt x="3694" y="6167"/>
                  <a:pt x="3785" y="6167"/>
                </a:cubicBezTo>
                <a:close/>
                <a:moveTo>
                  <a:pt x="4730" y="7113"/>
                </a:moveTo>
                <a:cubicBezTo>
                  <a:pt x="4821" y="7113"/>
                  <a:pt x="4915" y="7144"/>
                  <a:pt x="4978" y="7207"/>
                </a:cubicBezTo>
                <a:cubicBezTo>
                  <a:pt x="5073" y="7302"/>
                  <a:pt x="5073" y="7554"/>
                  <a:pt x="4978" y="7680"/>
                </a:cubicBezTo>
                <a:lnTo>
                  <a:pt x="4001" y="8656"/>
                </a:lnTo>
                <a:cubicBezTo>
                  <a:pt x="3938" y="8719"/>
                  <a:pt x="3844" y="8751"/>
                  <a:pt x="3749" y="8751"/>
                </a:cubicBezTo>
                <a:cubicBezTo>
                  <a:pt x="3655" y="8751"/>
                  <a:pt x="3560" y="8719"/>
                  <a:pt x="3497" y="8656"/>
                </a:cubicBezTo>
                <a:cubicBezTo>
                  <a:pt x="3403" y="8530"/>
                  <a:pt x="3403" y="8310"/>
                  <a:pt x="3497" y="8184"/>
                </a:cubicBezTo>
                <a:lnTo>
                  <a:pt x="4505" y="7207"/>
                </a:lnTo>
                <a:cubicBezTo>
                  <a:pt x="4553" y="7144"/>
                  <a:pt x="4639" y="7113"/>
                  <a:pt x="4730" y="7113"/>
                </a:cubicBezTo>
                <a:close/>
                <a:moveTo>
                  <a:pt x="4100" y="969"/>
                </a:moveTo>
                <a:cubicBezTo>
                  <a:pt x="4190" y="969"/>
                  <a:pt x="4285" y="1001"/>
                  <a:pt x="4348" y="1064"/>
                </a:cubicBezTo>
                <a:lnTo>
                  <a:pt x="5041" y="1725"/>
                </a:lnTo>
                <a:lnTo>
                  <a:pt x="3938" y="2828"/>
                </a:lnTo>
                <a:cubicBezTo>
                  <a:pt x="3560" y="3206"/>
                  <a:pt x="3560" y="3899"/>
                  <a:pt x="3938" y="4277"/>
                </a:cubicBezTo>
                <a:cubicBezTo>
                  <a:pt x="4143" y="4482"/>
                  <a:pt x="4411" y="4584"/>
                  <a:pt x="4675" y="4584"/>
                </a:cubicBezTo>
                <a:cubicBezTo>
                  <a:pt x="4939" y="4584"/>
                  <a:pt x="5199" y="4482"/>
                  <a:pt x="5388" y="4277"/>
                </a:cubicBezTo>
                <a:lnTo>
                  <a:pt x="6396" y="3332"/>
                </a:lnTo>
                <a:cubicBezTo>
                  <a:pt x="6443" y="3269"/>
                  <a:pt x="6530" y="3238"/>
                  <a:pt x="6620" y="3238"/>
                </a:cubicBezTo>
                <a:cubicBezTo>
                  <a:pt x="6711" y="3238"/>
                  <a:pt x="6805" y="3269"/>
                  <a:pt x="6868" y="3332"/>
                </a:cubicBezTo>
                <a:lnTo>
                  <a:pt x="10334" y="6735"/>
                </a:lnTo>
                <a:cubicBezTo>
                  <a:pt x="10491" y="6829"/>
                  <a:pt x="10491" y="7113"/>
                  <a:pt x="10365" y="7239"/>
                </a:cubicBezTo>
                <a:cubicBezTo>
                  <a:pt x="10302" y="7302"/>
                  <a:pt x="10216" y="7333"/>
                  <a:pt x="10129" y="7333"/>
                </a:cubicBezTo>
                <a:cubicBezTo>
                  <a:pt x="10042" y="7333"/>
                  <a:pt x="9956" y="7302"/>
                  <a:pt x="9893" y="7239"/>
                </a:cubicBezTo>
                <a:lnTo>
                  <a:pt x="8444" y="5789"/>
                </a:lnTo>
                <a:cubicBezTo>
                  <a:pt x="8381" y="5726"/>
                  <a:pt x="8286" y="5695"/>
                  <a:pt x="8195" y="5695"/>
                </a:cubicBezTo>
                <a:cubicBezTo>
                  <a:pt x="8105" y="5695"/>
                  <a:pt x="8018" y="5726"/>
                  <a:pt x="7971" y="5789"/>
                </a:cubicBezTo>
                <a:cubicBezTo>
                  <a:pt x="7845" y="5884"/>
                  <a:pt x="7845" y="6136"/>
                  <a:pt x="7971" y="6262"/>
                </a:cubicBezTo>
                <a:lnTo>
                  <a:pt x="9420" y="7711"/>
                </a:lnTo>
                <a:cubicBezTo>
                  <a:pt x="9546" y="7837"/>
                  <a:pt x="9546" y="8058"/>
                  <a:pt x="9420" y="8184"/>
                </a:cubicBezTo>
                <a:cubicBezTo>
                  <a:pt x="9357" y="8247"/>
                  <a:pt x="9271" y="8278"/>
                  <a:pt x="9184" y="8278"/>
                </a:cubicBezTo>
                <a:cubicBezTo>
                  <a:pt x="9097" y="8278"/>
                  <a:pt x="9011" y="8247"/>
                  <a:pt x="8948" y="8184"/>
                </a:cubicBezTo>
                <a:lnTo>
                  <a:pt x="7498" y="6735"/>
                </a:lnTo>
                <a:cubicBezTo>
                  <a:pt x="7435" y="6672"/>
                  <a:pt x="7341" y="6640"/>
                  <a:pt x="7250" y="6640"/>
                </a:cubicBezTo>
                <a:cubicBezTo>
                  <a:pt x="7160" y="6640"/>
                  <a:pt x="7073" y="6672"/>
                  <a:pt x="7026" y="6735"/>
                </a:cubicBezTo>
                <a:cubicBezTo>
                  <a:pt x="6900" y="6829"/>
                  <a:pt x="6900" y="7081"/>
                  <a:pt x="7026" y="7176"/>
                </a:cubicBezTo>
                <a:lnTo>
                  <a:pt x="8475" y="8656"/>
                </a:lnTo>
                <a:cubicBezTo>
                  <a:pt x="8601" y="8751"/>
                  <a:pt x="8601" y="9003"/>
                  <a:pt x="8475" y="9129"/>
                </a:cubicBezTo>
                <a:cubicBezTo>
                  <a:pt x="8412" y="9176"/>
                  <a:pt x="8325" y="9200"/>
                  <a:pt x="8239" y="9200"/>
                </a:cubicBezTo>
                <a:cubicBezTo>
                  <a:pt x="8152" y="9200"/>
                  <a:pt x="8066" y="9176"/>
                  <a:pt x="8003" y="9129"/>
                </a:cubicBezTo>
                <a:lnTo>
                  <a:pt x="6459" y="7648"/>
                </a:lnTo>
                <a:cubicBezTo>
                  <a:pt x="6270" y="7459"/>
                  <a:pt x="6018" y="7396"/>
                  <a:pt x="5797" y="7396"/>
                </a:cubicBezTo>
                <a:cubicBezTo>
                  <a:pt x="5797" y="7144"/>
                  <a:pt x="5671" y="6924"/>
                  <a:pt x="5482" y="6735"/>
                </a:cubicBezTo>
                <a:cubicBezTo>
                  <a:pt x="5293" y="6514"/>
                  <a:pt x="5041" y="6451"/>
                  <a:pt x="4821" y="6388"/>
                </a:cubicBezTo>
                <a:cubicBezTo>
                  <a:pt x="4821" y="6167"/>
                  <a:pt x="4694" y="5947"/>
                  <a:pt x="4505" y="5726"/>
                </a:cubicBezTo>
                <a:cubicBezTo>
                  <a:pt x="4285" y="5537"/>
                  <a:pt x="4064" y="5474"/>
                  <a:pt x="3812" y="5411"/>
                </a:cubicBezTo>
                <a:cubicBezTo>
                  <a:pt x="3812" y="5191"/>
                  <a:pt x="3718" y="4939"/>
                  <a:pt x="3497" y="4750"/>
                </a:cubicBezTo>
                <a:cubicBezTo>
                  <a:pt x="3308" y="4561"/>
                  <a:pt x="3048" y="4466"/>
                  <a:pt x="2785" y="4466"/>
                </a:cubicBezTo>
                <a:cubicBezTo>
                  <a:pt x="2521" y="4466"/>
                  <a:pt x="2253" y="4561"/>
                  <a:pt x="2048" y="4750"/>
                </a:cubicBezTo>
                <a:lnTo>
                  <a:pt x="1544" y="5254"/>
                </a:lnTo>
                <a:lnTo>
                  <a:pt x="819" y="4561"/>
                </a:lnTo>
                <a:cubicBezTo>
                  <a:pt x="725" y="4435"/>
                  <a:pt x="725" y="4183"/>
                  <a:pt x="819" y="4088"/>
                </a:cubicBezTo>
                <a:lnTo>
                  <a:pt x="3875" y="1064"/>
                </a:lnTo>
                <a:cubicBezTo>
                  <a:pt x="3923" y="1001"/>
                  <a:pt x="4009" y="969"/>
                  <a:pt x="4100" y="969"/>
                </a:cubicBezTo>
                <a:close/>
                <a:moveTo>
                  <a:pt x="5718" y="8089"/>
                </a:moveTo>
                <a:cubicBezTo>
                  <a:pt x="5805" y="8089"/>
                  <a:pt x="5892" y="8121"/>
                  <a:pt x="5955" y="8184"/>
                </a:cubicBezTo>
                <a:cubicBezTo>
                  <a:pt x="6081" y="8310"/>
                  <a:pt x="6081" y="8530"/>
                  <a:pt x="5955" y="8656"/>
                </a:cubicBezTo>
                <a:lnTo>
                  <a:pt x="4978" y="9633"/>
                </a:lnTo>
                <a:cubicBezTo>
                  <a:pt x="4915" y="9696"/>
                  <a:pt x="4821" y="9728"/>
                  <a:pt x="4730" y="9728"/>
                </a:cubicBezTo>
                <a:cubicBezTo>
                  <a:pt x="4639" y="9728"/>
                  <a:pt x="4553" y="9696"/>
                  <a:pt x="4505" y="9633"/>
                </a:cubicBezTo>
                <a:cubicBezTo>
                  <a:pt x="4379" y="9507"/>
                  <a:pt x="4379" y="9286"/>
                  <a:pt x="4505" y="9160"/>
                </a:cubicBezTo>
                <a:lnTo>
                  <a:pt x="5482" y="8184"/>
                </a:lnTo>
                <a:cubicBezTo>
                  <a:pt x="5545" y="8121"/>
                  <a:pt x="5632" y="8089"/>
                  <a:pt x="5718" y="8089"/>
                </a:cubicBezTo>
                <a:close/>
                <a:moveTo>
                  <a:pt x="6616" y="8877"/>
                </a:moveTo>
                <a:lnTo>
                  <a:pt x="7467" y="9665"/>
                </a:lnTo>
                <a:cubicBezTo>
                  <a:pt x="7593" y="9759"/>
                  <a:pt x="7593" y="9980"/>
                  <a:pt x="7435" y="10106"/>
                </a:cubicBezTo>
                <a:cubicBezTo>
                  <a:pt x="7388" y="10169"/>
                  <a:pt x="7286" y="10200"/>
                  <a:pt x="7179" y="10200"/>
                </a:cubicBezTo>
                <a:cubicBezTo>
                  <a:pt x="7073" y="10200"/>
                  <a:pt x="6963" y="10169"/>
                  <a:pt x="6900" y="10106"/>
                </a:cubicBezTo>
                <a:lnTo>
                  <a:pt x="6207" y="9412"/>
                </a:lnTo>
                <a:lnTo>
                  <a:pt x="6427" y="9160"/>
                </a:lnTo>
                <a:cubicBezTo>
                  <a:pt x="6522" y="9097"/>
                  <a:pt x="6585" y="8971"/>
                  <a:pt x="6616" y="8877"/>
                </a:cubicBezTo>
                <a:close/>
                <a:moveTo>
                  <a:pt x="7309" y="0"/>
                </a:moveTo>
                <a:cubicBezTo>
                  <a:pt x="7042" y="0"/>
                  <a:pt x="6774" y="103"/>
                  <a:pt x="6585" y="308"/>
                </a:cubicBezTo>
                <a:lnTo>
                  <a:pt x="5608" y="1284"/>
                </a:lnTo>
                <a:lnTo>
                  <a:pt x="4852" y="560"/>
                </a:lnTo>
                <a:cubicBezTo>
                  <a:pt x="4656" y="394"/>
                  <a:pt x="4409" y="307"/>
                  <a:pt x="4163" y="307"/>
                </a:cubicBezTo>
                <a:cubicBezTo>
                  <a:pt x="3897" y="307"/>
                  <a:pt x="3631" y="409"/>
                  <a:pt x="3434" y="623"/>
                </a:cubicBezTo>
                <a:lnTo>
                  <a:pt x="410" y="3647"/>
                </a:lnTo>
                <a:cubicBezTo>
                  <a:pt x="0" y="4025"/>
                  <a:pt x="0" y="4718"/>
                  <a:pt x="410" y="5096"/>
                </a:cubicBezTo>
                <a:lnTo>
                  <a:pt x="1103" y="5821"/>
                </a:lnTo>
                <a:cubicBezTo>
                  <a:pt x="725" y="6199"/>
                  <a:pt x="725" y="6829"/>
                  <a:pt x="1103" y="7239"/>
                </a:cubicBezTo>
                <a:cubicBezTo>
                  <a:pt x="1292" y="7428"/>
                  <a:pt x="1544" y="7491"/>
                  <a:pt x="1765" y="7554"/>
                </a:cubicBezTo>
                <a:cubicBezTo>
                  <a:pt x="1765" y="7774"/>
                  <a:pt x="1891" y="8026"/>
                  <a:pt x="2080" y="8215"/>
                </a:cubicBezTo>
                <a:cubicBezTo>
                  <a:pt x="2300" y="8404"/>
                  <a:pt x="2521" y="8499"/>
                  <a:pt x="2773" y="8530"/>
                </a:cubicBezTo>
                <a:cubicBezTo>
                  <a:pt x="2773" y="8751"/>
                  <a:pt x="2867" y="9003"/>
                  <a:pt x="3088" y="9192"/>
                </a:cubicBezTo>
                <a:cubicBezTo>
                  <a:pt x="3277" y="9381"/>
                  <a:pt x="3497" y="9475"/>
                  <a:pt x="3749" y="9507"/>
                </a:cubicBezTo>
                <a:cubicBezTo>
                  <a:pt x="3749" y="9759"/>
                  <a:pt x="3875" y="9980"/>
                  <a:pt x="4064" y="10169"/>
                </a:cubicBezTo>
                <a:cubicBezTo>
                  <a:pt x="4253" y="10373"/>
                  <a:pt x="4521" y="10476"/>
                  <a:pt x="4789" y="10476"/>
                </a:cubicBezTo>
                <a:cubicBezTo>
                  <a:pt x="5057" y="10476"/>
                  <a:pt x="5325" y="10373"/>
                  <a:pt x="5514" y="10169"/>
                </a:cubicBezTo>
                <a:lnTo>
                  <a:pt x="5766" y="9948"/>
                </a:lnTo>
                <a:lnTo>
                  <a:pt x="6459" y="10673"/>
                </a:lnTo>
                <a:cubicBezTo>
                  <a:pt x="6664" y="10862"/>
                  <a:pt x="6939" y="10956"/>
                  <a:pt x="7219" y="10956"/>
                </a:cubicBezTo>
                <a:cubicBezTo>
                  <a:pt x="7498" y="10956"/>
                  <a:pt x="7782" y="10862"/>
                  <a:pt x="8003" y="10673"/>
                </a:cubicBezTo>
                <a:cubicBezTo>
                  <a:pt x="8192" y="10452"/>
                  <a:pt x="8286" y="10232"/>
                  <a:pt x="8318" y="9980"/>
                </a:cubicBezTo>
                <a:cubicBezTo>
                  <a:pt x="8538" y="9980"/>
                  <a:pt x="8790" y="9885"/>
                  <a:pt x="8979" y="9665"/>
                </a:cubicBezTo>
                <a:cubicBezTo>
                  <a:pt x="9168" y="9475"/>
                  <a:pt x="9263" y="9255"/>
                  <a:pt x="9294" y="9003"/>
                </a:cubicBezTo>
                <a:cubicBezTo>
                  <a:pt x="9546" y="9003"/>
                  <a:pt x="9767" y="8877"/>
                  <a:pt x="9956" y="8688"/>
                </a:cubicBezTo>
                <a:cubicBezTo>
                  <a:pt x="10176" y="8499"/>
                  <a:pt x="10239" y="8247"/>
                  <a:pt x="10271" y="8026"/>
                </a:cubicBezTo>
                <a:cubicBezTo>
                  <a:pt x="10523" y="8026"/>
                  <a:pt x="10743" y="7900"/>
                  <a:pt x="10964" y="7711"/>
                </a:cubicBezTo>
                <a:cubicBezTo>
                  <a:pt x="11342" y="7302"/>
                  <a:pt x="11342" y="6640"/>
                  <a:pt x="10964" y="6262"/>
                </a:cubicBezTo>
                <a:lnTo>
                  <a:pt x="10680" y="5978"/>
                </a:lnTo>
                <a:lnTo>
                  <a:pt x="11594" y="5065"/>
                </a:lnTo>
                <a:cubicBezTo>
                  <a:pt x="11909" y="4687"/>
                  <a:pt x="11909" y="4057"/>
                  <a:pt x="11468" y="3647"/>
                </a:cubicBezTo>
                <a:lnTo>
                  <a:pt x="8034" y="308"/>
                </a:lnTo>
                <a:cubicBezTo>
                  <a:pt x="7845" y="103"/>
                  <a:pt x="7577" y="0"/>
                  <a:pt x="73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75" name="Google Shape;2075;p45"/>
          <p:cNvGrpSpPr/>
          <p:nvPr/>
        </p:nvGrpSpPr>
        <p:grpSpPr>
          <a:xfrm>
            <a:off x="5381677" y="2109059"/>
            <a:ext cx="371887" cy="423069"/>
            <a:chOff x="-1684475" y="2049000"/>
            <a:chExt cx="257575" cy="293025"/>
          </a:xfrm>
        </p:grpSpPr>
        <p:sp>
          <p:nvSpPr>
            <p:cNvPr id="2076" name="Google Shape;2076;p45"/>
            <p:cNvSpPr/>
            <p:nvPr/>
          </p:nvSpPr>
          <p:spPr>
            <a:xfrm>
              <a:off x="-1684475" y="2049000"/>
              <a:ext cx="257575" cy="293025"/>
            </a:xfrm>
            <a:custGeom>
              <a:avLst/>
              <a:gdLst/>
              <a:ahLst/>
              <a:cxnLst/>
              <a:rect l="l" t="t" r="r" b="b"/>
              <a:pathLst>
                <a:path w="10303" h="11721" extrusionOk="0">
                  <a:moveTo>
                    <a:pt x="1355" y="693"/>
                  </a:moveTo>
                  <a:lnTo>
                    <a:pt x="1355" y="1387"/>
                  </a:lnTo>
                  <a:lnTo>
                    <a:pt x="694" y="1387"/>
                  </a:lnTo>
                  <a:lnTo>
                    <a:pt x="694" y="693"/>
                  </a:lnTo>
                  <a:close/>
                  <a:moveTo>
                    <a:pt x="9546" y="693"/>
                  </a:moveTo>
                  <a:lnTo>
                    <a:pt x="9546" y="1387"/>
                  </a:lnTo>
                  <a:lnTo>
                    <a:pt x="8885" y="1387"/>
                  </a:lnTo>
                  <a:lnTo>
                    <a:pt x="8885" y="693"/>
                  </a:lnTo>
                  <a:close/>
                  <a:moveTo>
                    <a:pt x="8223" y="1387"/>
                  </a:moveTo>
                  <a:lnTo>
                    <a:pt x="8223" y="1733"/>
                  </a:lnTo>
                  <a:cubicBezTo>
                    <a:pt x="8223" y="1922"/>
                    <a:pt x="8381" y="2080"/>
                    <a:pt x="8570" y="2080"/>
                  </a:cubicBezTo>
                  <a:lnTo>
                    <a:pt x="8916" y="2080"/>
                  </a:lnTo>
                  <a:lnTo>
                    <a:pt x="8916" y="9641"/>
                  </a:lnTo>
                  <a:lnTo>
                    <a:pt x="8538" y="9641"/>
                  </a:lnTo>
                  <a:cubicBezTo>
                    <a:pt x="8349" y="9641"/>
                    <a:pt x="8192" y="9798"/>
                    <a:pt x="8192" y="9987"/>
                  </a:cubicBezTo>
                  <a:lnTo>
                    <a:pt x="8192" y="10365"/>
                  </a:lnTo>
                  <a:lnTo>
                    <a:pt x="2080" y="10365"/>
                  </a:lnTo>
                  <a:lnTo>
                    <a:pt x="2080" y="9987"/>
                  </a:lnTo>
                  <a:cubicBezTo>
                    <a:pt x="2080" y="9798"/>
                    <a:pt x="1922" y="9641"/>
                    <a:pt x="1733" y="9641"/>
                  </a:cubicBezTo>
                  <a:lnTo>
                    <a:pt x="1355" y="9641"/>
                  </a:lnTo>
                  <a:lnTo>
                    <a:pt x="1355" y="2080"/>
                  </a:lnTo>
                  <a:lnTo>
                    <a:pt x="1733" y="2080"/>
                  </a:lnTo>
                  <a:cubicBezTo>
                    <a:pt x="1922" y="2080"/>
                    <a:pt x="2080" y="1922"/>
                    <a:pt x="2080" y="1733"/>
                  </a:cubicBezTo>
                  <a:lnTo>
                    <a:pt x="2080" y="1387"/>
                  </a:lnTo>
                  <a:close/>
                  <a:moveTo>
                    <a:pt x="1355" y="10365"/>
                  </a:moveTo>
                  <a:lnTo>
                    <a:pt x="1355" y="11027"/>
                  </a:lnTo>
                  <a:lnTo>
                    <a:pt x="694" y="11027"/>
                  </a:lnTo>
                  <a:lnTo>
                    <a:pt x="694" y="10365"/>
                  </a:lnTo>
                  <a:close/>
                  <a:moveTo>
                    <a:pt x="9609" y="10365"/>
                  </a:moveTo>
                  <a:lnTo>
                    <a:pt x="9609" y="11027"/>
                  </a:lnTo>
                  <a:lnTo>
                    <a:pt x="8916" y="11027"/>
                  </a:lnTo>
                  <a:lnTo>
                    <a:pt x="8916" y="10365"/>
                  </a:lnTo>
                  <a:close/>
                  <a:moveTo>
                    <a:pt x="347" y="0"/>
                  </a:moveTo>
                  <a:cubicBezTo>
                    <a:pt x="158" y="0"/>
                    <a:pt x="0" y="158"/>
                    <a:pt x="0" y="347"/>
                  </a:cubicBezTo>
                  <a:lnTo>
                    <a:pt x="0" y="1733"/>
                  </a:lnTo>
                  <a:cubicBezTo>
                    <a:pt x="0" y="1922"/>
                    <a:pt x="158" y="2080"/>
                    <a:pt x="347" y="2080"/>
                  </a:cubicBezTo>
                  <a:lnTo>
                    <a:pt x="694" y="2080"/>
                  </a:lnTo>
                  <a:lnTo>
                    <a:pt x="694" y="9641"/>
                  </a:lnTo>
                  <a:lnTo>
                    <a:pt x="347" y="9641"/>
                  </a:lnTo>
                  <a:cubicBezTo>
                    <a:pt x="158" y="9641"/>
                    <a:pt x="0" y="9798"/>
                    <a:pt x="0" y="9987"/>
                  </a:cubicBezTo>
                  <a:lnTo>
                    <a:pt x="0" y="11374"/>
                  </a:lnTo>
                  <a:cubicBezTo>
                    <a:pt x="0" y="11563"/>
                    <a:pt x="158" y="11720"/>
                    <a:pt x="347" y="11720"/>
                  </a:cubicBezTo>
                  <a:lnTo>
                    <a:pt x="1733" y="11720"/>
                  </a:lnTo>
                  <a:cubicBezTo>
                    <a:pt x="1922" y="11720"/>
                    <a:pt x="2080" y="11563"/>
                    <a:pt x="2080" y="11374"/>
                  </a:cubicBezTo>
                  <a:lnTo>
                    <a:pt x="2080" y="11027"/>
                  </a:lnTo>
                  <a:lnTo>
                    <a:pt x="8223" y="11027"/>
                  </a:lnTo>
                  <a:lnTo>
                    <a:pt x="8223" y="11374"/>
                  </a:lnTo>
                  <a:cubicBezTo>
                    <a:pt x="8223" y="11563"/>
                    <a:pt x="8381" y="11720"/>
                    <a:pt x="8570" y="11720"/>
                  </a:cubicBezTo>
                  <a:lnTo>
                    <a:pt x="9956" y="11720"/>
                  </a:lnTo>
                  <a:cubicBezTo>
                    <a:pt x="10145" y="11720"/>
                    <a:pt x="10303" y="11563"/>
                    <a:pt x="10303" y="11374"/>
                  </a:cubicBezTo>
                  <a:lnTo>
                    <a:pt x="10303" y="9987"/>
                  </a:lnTo>
                  <a:cubicBezTo>
                    <a:pt x="10303" y="9798"/>
                    <a:pt x="10145" y="9641"/>
                    <a:pt x="9956" y="9641"/>
                  </a:cubicBezTo>
                  <a:lnTo>
                    <a:pt x="9609" y="9641"/>
                  </a:lnTo>
                  <a:lnTo>
                    <a:pt x="9609" y="2080"/>
                  </a:lnTo>
                  <a:lnTo>
                    <a:pt x="9924" y="2080"/>
                  </a:lnTo>
                  <a:cubicBezTo>
                    <a:pt x="10113" y="2080"/>
                    <a:pt x="10271" y="1922"/>
                    <a:pt x="10271" y="1733"/>
                  </a:cubicBezTo>
                  <a:lnTo>
                    <a:pt x="10271" y="347"/>
                  </a:lnTo>
                  <a:cubicBezTo>
                    <a:pt x="10271" y="158"/>
                    <a:pt x="10113" y="0"/>
                    <a:pt x="9924" y="0"/>
                  </a:cubicBezTo>
                  <a:lnTo>
                    <a:pt x="8538" y="0"/>
                  </a:lnTo>
                  <a:cubicBezTo>
                    <a:pt x="8349" y="0"/>
                    <a:pt x="8192" y="158"/>
                    <a:pt x="8192" y="347"/>
                  </a:cubicBezTo>
                  <a:lnTo>
                    <a:pt x="8192" y="693"/>
                  </a:lnTo>
                  <a:lnTo>
                    <a:pt x="2080" y="693"/>
                  </a:lnTo>
                  <a:lnTo>
                    <a:pt x="2080" y="347"/>
                  </a:lnTo>
                  <a:cubicBezTo>
                    <a:pt x="2080" y="158"/>
                    <a:pt x="1922" y="0"/>
                    <a:pt x="1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45"/>
            <p:cNvSpPr/>
            <p:nvPr/>
          </p:nvSpPr>
          <p:spPr>
            <a:xfrm>
              <a:off x="-1615950" y="2238800"/>
              <a:ext cx="120525" cy="18150"/>
            </a:xfrm>
            <a:custGeom>
              <a:avLst/>
              <a:gdLst/>
              <a:ahLst/>
              <a:cxnLst/>
              <a:rect l="l" t="t" r="r" b="b"/>
              <a:pathLst>
                <a:path w="4821" h="726" extrusionOk="0">
                  <a:moveTo>
                    <a:pt x="347" y="1"/>
                  </a:moveTo>
                  <a:cubicBezTo>
                    <a:pt x="158" y="1"/>
                    <a:pt x="0" y="159"/>
                    <a:pt x="0" y="348"/>
                  </a:cubicBezTo>
                  <a:cubicBezTo>
                    <a:pt x="0" y="568"/>
                    <a:pt x="158" y="726"/>
                    <a:pt x="347" y="726"/>
                  </a:cubicBezTo>
                  <a:lnTo>
                    <a:pt x="4443" y="726"/>
                  </a:lnTo>
                  <a:cubicBezTo>
                    <a:pt x="4663" y="726"/>
                    <a:pt x="4821" y="568"/>
                    <a:pt x="4821" y="348"/>
                  </a:cubicBezTo>
                  <a:cubicBezTo>
                    <a:pt x="4821" y="159"/>
                    <a:pt x="4663" y="1"/>
                    <a:pt x="4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45"/>
            <p:cNvSpPr/>
            <p:nvPr/>
          </p:nvSpPr>
          <p:spPr>
            <a:xfrm>
              <a:off x="-1615950" y="2273475"/>
              <a:ext cx="120525" cy="17350"/>
            </a:xfrm>
            <a:custGeom>
              <a:avLst/>
              <a:gdLst/>
              <a:ahLst/>
              <a:cxnLst/>
              <a:rect l="l" t="t" r="r" b="b"/>
              <a:pathLst>
                <a:path w="4821" h="694" extrusionOk="0">
                  <a:moveTo>
                    <a:pt x="347" y="0"/>
                  </a:moveTo>
                  <a:cubicBezTo>
                    <a:pt x="158" y="0"/>
                    <a:pt x="0" y="158"/>
                    <a:pt x="0" y="347"/>
                  </a:cubicBezTo>
                  <a:cubicBezTo>
                    <a:pt x="0" y="536"/>
                    <a:pt x="158" y="693"/>
                    <a:pt x="347" y="693"/>
                  </a:cubicBezTo>
                  <a:lnTo>
                    <a:pt x="4443" y="693"/>
                  </a:lnTo>
                  <a:cubicBezTo>
                    <a:pt x="4663" y="693"/>
                    <a:pt x="4821" y="536"/>
                    <a:pt x="4821" y="347"/>
                  </a:cubicBezTo>
                  <a:cubicBezTo>
                    <a:pt x="4821" y="158"/>
                    <a:pt x="4663" y="0"/>
                    <a:pt x="4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45"/>
            <p:cNvSpPr/>
            <p:nvPr/>
          </p:nvSpPr>
          <p:spPr>
            <a:xfrm>
              <a:off x="-1630925" y="2100975"/>
              <a:ext cx="153625" cy="116600"/>
            </a:xfrm>
            <a:custGeom>
              <a:avLst/>
              <a:gdLst/>
              <a:ahLst/>
              <a:cxnLst/>
              <a:rect l="l" t="t" r="r" b="b"/>
              <a:pathLst>
                <a:path w="6145" h="4664" extrusionOk="0">
                  <a:moveTo>
                    <a:pt x="4695" y="662"/>
                  </a:moveTo>
                  <a:lnTo>
                    <a:pt x="2994" y="1985"/>
                  </a:lnTo>
                  <a:lnTo>
                    <a:pt x="1261" y="662"/>
                  </a:lnTo>
                  <a:close/>
                  <a:moveTo>
                    <a:pt x="599" y="1040"/>
                  </a:moveTo>
                  <a:lnTo>
                    <a:pt x="2427" y="2395"/>
                  </a:lnTo>
                  <a:lnTo>
                    <a:pt x="599" y="3781"/>
                  </a:lnTo>
                  <a:lnTo>
                    <a:pt x="599" y="1040"/>
                  </a:lnTo>
                  <a:close/>
                  <a:moveTo>
                    <a:pt x="5357" y="1040"/>
                  </a:moveTo>
                  <a:lnTo>
                    <a:pt x="5357" y="3781"/>
                  </a:lnTo>
                  <a:lnTo>
                    <a:pt x="3561" y="2395"/>
                  </a:lnTo>
                  <a:lnTo>
                    <a:pt x="5357" y="1040"/>
                  </a:lnTo>
                  <a:close/>
                  <a:moveTo>
                    <a:pt x="2994" y="2836"/>
                  </a:moveTo>
                  <a:lnTo>
                    <a:pt x="4695" y="4128"/>
                  </a:lnTo>
                  <a:lnTo>
                    <a:pt x="1292" y="4128"/>
                  </a:lnTo>
                  <a:lnTo>
                    <a:pt x="2994" y="2836"/>
                  </a:lnTo>
                  <a:close/>
                  <a:moveTo>
                    <a:pt x="316" y="1"/>
                  </a:moveTo>
                  <a:cubicBezTo>
                    <a:pt x="158" y="1"/>
                    <a:pt x="1" y="127"/>
                    <a:pt x="1" y="284"/>
                  </a:cubicBezTo>
                  <a:lnTo>
                    <a:pt x="1" y="4380"/>
                  </a:lnTo>
                  <a:cubicBezTo>
                    <a:pt x="64" y="4506"/>
                    <a:pt x="127" y="4600"/>
                    <a:pt x="253" y="4663"/>
                  </a:cubicBezTo>
                  <a:lnTo>
                    <a:pt x="5798" y="4663"/>
                  </a:lnTo>
                  <a:cubicBezTo>
                    <a:pt x="5955" y="4663"/>
                    <a:pt x="6113" y="4537"/>
                    <a:pt x="6144" y="4317"/>
                  </a:cubicBezTo>
                  <a:lnTo>
                    <a:pt x="6081" y="316"/>
                  </a:lnTo>
                  <a:cubicBezTo>
                    <a:pt x="6081" y="158"/>
                    <a:pt x="5955" y="32"/>
                    <a:pt x="57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0" name="Google Shape;2080;p45"/>
          <p:cNvGrpSpPr/>
          <p:nvPr/>
        </p:nvGrpSpPr>
        <p:grpSpPr>
          <a:xfrm>
            <a:off x="7201483" y="638664"/>
            <a:ext cx="554700" cy="554700"/>
            <a:chOff x="7201483" y="638664"/>
            <a:chExt cx="554700" cy="554700"/>
          </a:xfrm>
        </p:grpSpPr>
        <p:grpSp>
          <p:nvGrpSpPr>
            <p:cNvPr id="2081" name="Google Shape;2081;p45"/>
            <p:cNvGrpSpPr/>
            <p:nvPr/>
          </p:nvGrpSpPr>
          <p:grpSpPr>
            <a:xfrm>
              <a:off x="7201483" y="638664"/>
              <a:ext cx="554700" cy="554700"/>
              <a:chOff x="-388475" y="881425"/>
              <a:chExt cx="554700" cy="554700"/>
            </a:xfrm>
          </p:grpSpPr>
          <p:sp>
            <p:nvSpPr>
              <p:cNvPr id="2082" name="Google Shape;2082;p45"/>
              <p:cNvSpPr/>
              <p:nvPr/>
            </p:nvSpPr>
            <p:spPr>
              <a:xfrm>
                <a:off x="-312275" y="881425"/>
                <a:ext cx="478500" cy="478500"/>
              </a:xfrm>
              <a:prstGeom prst="wedgeRectCallout">
                <a:avLst>
                  <a:gd name="adj1" fmla="val -20833"/>
                  <a:gd name="adj2" fmla="val 62500"/>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5"/>
              <p:cNvSpPr/>
              <p:nvPr/>
            </p:nvSpPr>
            <p:spPr>
              <a:xfrm>
                <a:off x="-388475" y="957625"/>
                <a:ext cx="478500" cy="478500"/>
              </a:xfrm>
              <a:prstGeom prst="wedgeRectCallout">
                <a:avLst>
                  <a:gd name="adj1" fmla="val -20833"/>
                  <a:gd name="adj2" fmla="val 62500"/>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4" name="Google Shape;2084;p45"/>
            <p:cNvGrpSpPr/>
            <p:nvPr/>
          </p:nvGrpSpPr>
          <p:grpSpPr>
            <a:xfrm>
              <a:off x="7271347" y="782952"/>
              <a:ext cx="340186" cy="340168"/>
              <a:chOff x="5053900" y="3804850"/>
              <a:chExt cx="483150" cy="483125"/>
            </a:xfrm>
          </p:grpSpPr>
          <p:sp>
            <p:nvSpPr>
              <p:cNvPr id="2085" name="Google Shape;2085;p45"/>
              <p:cNvSpPr/>
              <p:nvPr/>
            </p:nvSpPr>
            <p:spPr>
              <a:xfrm>
                <a:off x="5053900" y="3804850"/>
                <a:ext cx="483150" cy="483125"/>
              </a:xfrm>
              <a:custGeom>
                <a:avLst/>
                <a:gdLst/>
                <a:ahLst/>
                <a:cxnLst/>
                <a:rect l="l" t="t" r="r" b="b"/>
                <a:pathLst>
                  <a:path w="19326" h="19325" extrusionOk="0">
                    <a:moveTo>
                      <a:pt x="9663" y="1132"/>
                    </a:moveTo>
                    <a:cubicBezTo>
                      <a:pt x="14367" y="1132"/>
                      <a:pt x="18193" y="4958"/>
                      <a:pt x="18193" y="9662"/>
                    </a:cubicBezTo>
                    <a:cubicBezTo>
                      <a:pt x="18193" y="14367"/>
                      <a:pt x="14367" y="18192"/>
                      <a:pt x="9663" y="18192"/>
                    </a:cubicBezTo>
                    <a:cubicBezTo>
                      <a:pt x="4959" y="18192"/>
                      <a:pt x="1133" y="14367"/>
                      <a:pt x="1133" y="9662"/>
                    </a:cubicBezTo>
                    <a:cubicBezTo>
                      <a:pt x="1133" y="4958"/>
                      <a:pt x="4959" y="1132"/>
                      <a:pt x="9663" y="1132"/>
                    </a:cubicBezTo>
                    <a:close/>
                    <a:moveTo>
                      <a:pt x="9663" y="0"/>
                    </a:moveTo>
                    <a:cubicBezTo>
                      <a:pt x="7094" y="0"/>
                      <a:pt x="4669" y="1009"/>
                      <a:pt x="2839" y="2838"/>
                    </a:cubicBezTo>
                    <a:cubicBezTo>
                      <a:pt x="1009" y="4668"/>
                      <a:pt x="1" y="7093"/>
                      <a:pt x="1" y="9662"/>
                    </a:cubicBezTo>
                    <a:cubicBezTo>
                      <a:pt x="1" y="12232"/>
                      <a:pt x="1009" y="14657"/>
                      <a:pt x="2839" y="16486"/>
                    </a:cubicBezTo>
                    <a:cubicBezTo>
                      <a:pt x="4669" y="18316"/>
                      <a:pt x="7094" y="19325"/>
                      <a:pt x="9663" y="19325"/>
                    </a:cubicBezTo>
                    <a:cubicBezTo>
                      <a:pt x="12233" y="19325"/>
                      <a:pt x="14657" y="18316"/>
                      <a:pt x="16487" y="16486"/>
                    </a:cubicBezTo>
                    <a:cubicBezTo>
                      <a:pt x="18317" y="14657"/>
                      <a:pt x="19325" y="12232"/>
                      <a:pt x="19325" y="9662"/>
                    </a:cubicBezTo>
                    <a:cubicBezTo>
                      <a:pt x="19325" y="7093"/>
                      <a:pt x="18317" y="4668"/>
                      <a:pt x="16487" y="2838"/>
                    </a:cubicBezTo>
                    <a:cubicBezTo>
                      <a:pt x="14657" y="1009"/>
                      <a:pt x="12233" y="0"/>
                      <a:pt x="96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86" name="Google Shape;2086;p45"/>
              <p:cNvSpPr/>
              <p:nvPr/>
            </p:nvSpPr>
            <p:spPr>
              <a:xfrm>
                <a:off x="5168125" y="3947300"/>
                <a:ext cx="88275" cy="85000"/>
              </a:xfrm>
              <a:custGeom>
                <a:avLst/>
                <a:gdLst/>
                <a:ahLst/>
                <a:cxnLst/>
                <a:rect l="l" t="t" r="r" b="b"/>
                <a:pathLst>
                  <a:path w="3531" h="3400" extrusionOk="0">
                    <a:moveTo>
                      <a:pt x="1697" y="1135"/>
                    </a:moveTo>
                    <a:cubicBezTo>
                      <a:pt x="2202"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3"/>
                      <a:pt x="1048" y="130"/>
                    </a:cubicBezTo>
                    <a:cubicBezTo>
                      <a:pt x="414" y="392"/>
                      <a:pt x="0" y="1011"/>
                      <a:pt x="0" y="1700"/>
                    </a:cubicBezTo>
                    <a:cubicBezTo>
                      <a:pt x="0" y="2639"/>
                      <a:pt x="758" y="3397"/>
                      <a:pt x="1697" y="3400"/>
                    </a:cubicBezTo>
                    <a:cubicBezTo>
                      <a:pt x="2386" y="3400"/>
                      <a:pt x="3005" y="2983"/>
                      <a:pt x="3267" y="2349"/>
                    </a:cubicBezTo>
                    <a:cubicBezTo>
                      <a:pt x="3530" y="1715"/>
                      <a:pt x="3385" y="984"/>
                      <a:pt x="2899" y="498"/>
                    </a:cubicBezTo>
                    <a:cubicBezTo>
                      <a:pt x="2574" y="173"/>
                      <a:pt x="2139" y="0"/>
                      <a:pt x="1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87" name="Google Shape;2087;p45"/>
              <p:cNvSpPr/>
              <p:nvPr/>
            </p:nvSpPr>
            <p:spPr>
              <a:xfrm>
                <a:off x="5334575" y="3947350"/>
                <a:ext cx="88325" cy="84950"/>
              </a:xfrm>
              <a:custGeom>
                <a:avLst/>
                <a:gdLst/>
                <a:ahLst/>
                <a:cxnLst/>
                <a:rect l="l" t="t" r="r" b="b"/>
                <a:pathLst>
                  <a:path w="3533" h="3398" extrusionOk="0">
                    <a:moveTo>
                      <a:pt x="1829" y="1130"/>
                    </a:moveTo>
                    <a:cubicBezTo>
                      <a:pt x="2121" y="1130"/>
                      <a:pt x="2401" y="1356"/>
                      <a:pt x="2401" y="1698"/>
                    </a:cubicBezTo>
                    <a:cubicBezTo>
                      <a:pt x="2401" y="2012"/>
                      <a:pt x="2147" y="2265"/>
                      <a:pt x="1833" y="2265"/>
                    </a:cubicBezTo>
                    <a:cubicBezTo>
                      <a:pt x="1329" y="2265"/>
                      <a:pt x="1075" y="1656"/>
                      <a:pt x="1431" y="1296"/>
                    </a:cubicBezTo>
                    <a:cubicBezTo>
                      <a:pt x="1547" y="1181"/>
                      <a:pt x="1690" y="1130"/>
                      <a:pt x="1829" y="1130"/>
                    </a:cubicBezTo>
                    <a:close/>
                    <a:moveTo>
                      <a:pt x="1833" y="1"/>
                    </a:moveTo>
                    <a:cubicBezTo>
                      <a:pt x="1145" y="1"/>
                      <a:pt x="526" y="415"/>
                      <a:pt x="263" y="1049"/>
                    </a:cubicBezTo>
                    <a:cubicBezTo>
                      <a:pt x="0" y="1683"/>
                      <a:pt x="145" y="2413"/>
                      <a:pt x="631" y="2900"/>
                    </a:cubicBezTo>
                    <a:cubicBezTo>
                      <a:pt x="956" y="3225"/>
                      <a:pt x="1391" y="3397"/>
                      <a:pt x="1833" y="3397"/>
                    </a:cubicBezTo>
                    <a:cubicBezTo>
                      <a:pt x="2052" y="3397"/>
                      <a:pt x="2272" y="3355"/>
                      <a:pt x="2482" y="3268"/>
                    </a:cubicBezTo>
                    <a:cubicBezTo>
                      <a:pt x="3116" y="3005"/>
                      <a:pt x="3533" y="2386"/>
                      <a:pt x="3533" y="1698"/>
                    </a:cubicBezTo>
                    <a:cubicBezTo>
                      <a:pt x="3530" y="759"/>
                      <a:pt x="2772" y="1"/>
                      <a:pt x="1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88" name="Google Shape;2088;p45"/>
              <p:cNvSpPr/>
              <p:nvPr/>
            </p:nvSpPr>
            <p:spPr>
              <a:xfrm>
                <a:off x="5170150" y="4060600"/>
                <a:ext cx="250650" cy="113225"/>
              </a:xfrm>
              <a:custGeom>
                <a:avLst/>
                <a:gdLst/>
                <a:ahLst/>
                <a:cxnLst/>
                <a:rect l="l" t="t" r="r" b="b"/>
                <a:pathLst>
                  <a:path w="10026" h="4529" extrusionOk="0">
                    <a:moveTo>
                      <a:pt x="5006" y="0"/>
                    </a:moveTo>
                    <a:cubicBezTo>
                      <a:pt x="2684" y="0"/>
                      <a:pt x="659" y="1572"/>
                      <a:pt x="79" y="3820"/>
                    </a:cubicBezTo>
                    <a:cubicBezTo>
                      <a:pt x="1" y="4125"/>
                      <a:pt x="182" y="4433"/>
                      <a:pt x="487" y="4511"/>
                    </a:cubicBezTo>
                    <a:cubicBezTo>
                      <a:pt x="533" y="4523"/>
                      <a:pt x="580" y="4528"/>
                      <a:pt x="625" y="4528"/>
                    </a:cubicBezTo>
                    <a:cubicBezTo>
                      <a:pt x="878" y="4528"/>
                      <a:pt x="1109" y="4359"/>
                      <a:pt x="1175" y="4103"/>
                    </a:cubicBezTo>
                    <a:cubicBezTo>
                      <a:pt x="1625" y="2352"/>
                      <a:pt x="3205" y="1126"/>
                      <a:pt x="5013" y="1126"/>
                    </a:cubicBezTo>
                    <a:cubicBezTo>
                      <a:pt x="6822" y="1126"/>
                      <a:pt x="8401" y="2352"/>
                      <a:pt x="8851" y="4103"/>
                    </a:cubicBezTo>
                    <a:cubicBezTo>
                      <a:pt x="8917" y="4359"/>
                      <a:pt x="9148" y="4528"/>
                      <a:pt x="9401" y="4528"/>
                    </a:cubicBezTo>
                    <a:cubicBezTo>
                      <a:pt x="9447" y="4528"/>
                      <a:pt x="9493" y="4523"/>
                      <a:pt x="9539" y="4511"/>
                    </a:cubicBezTo>
                    <a:cubicBezTo>
                      <a:pt x="9844" y="4433"/>
                      <a:pt x="10025" y="4125"/>
                      <a:pt x="9947" y="3820"/>
                    </a:cubicBezTo>
                    <a:cubicBezTo>
                      <a:pt x="9368" y="1572"/>
                      <a:pt x="7342" y="0"/>
                      <a:pt x="5020" y="0"/>
                    </a:cubicBezTo>
                    <a:cubicBezTo>
                      <a:pt x="5018" y="0"/>
                      <a:pt x="5015" y="0"/>
                      <a:pt x="5013" y="0"/>
                    </a:cubicBezTo>
                    <a:cubicBezTo>
                      <a:pt x="5011" y="0"/>
                      <a:pt x="5009" y="0"/>
                      <a:pt x="5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3"/>
        <p:cNvGrpSpPr/>
        <p:nvPr/>
      </p:nvGrpSpPr>
      <p:grpSpPr>
        <a:xfrm>
          <a:off x="0" y="0"/>
          <a:ext cx="0" cy="0"/>
          <a:chOff x="0" y="0"/>
          <a:chExt cx="0" cy="0"/>
        </a:xfrm>
      </p:grpSpPr>
      <p:grpSp>
        <p:nvGrpSpPr>
          <p:cNvPr id="1514" name="Google Shape;1514;p33"/>
          <p:cNvGrpSpPr/>
          <p:nvPr/>
        </p:nvGrpSpPr>
        <p:grpSpPr>
          <a:xfrm>
            <a:off x="-145" y="1530128"/>
            <a:ext cx="6890965" cy="2177374"/>
            <a:chOff x="494881" y="1057250"/>
            <a:chExt cx="6890965" cy="2177374"/>
          </a:xfrm>
        </p:grpSpPr>
        <p:sp>
          <p:nvSpPr>
            <p:cNvPr id="1515" name="Google Shape;1515;p33"/>
            <p:cNvSpPr/>
            <p:nvPr/>
          </p:nvSpPr>
          <p:spPr>
            <a:xfrm>
              <a:off x="495026" y="1057250"/>
              <a:ext cx="6890820" cy="2177374"/>
            </a:xfrm>
            <a:custGeom>
              <a:avLst/>
              <a:gdLst/>
              <a:ahLst/>
              <a:cxnLst/>
              <a:rect l="l" t="t" r="r" b="b"/>
              <a:pathLst>
                <a:path w="99972" h="49424" extrusionOk="0">
                  <a:moveTo>
                    <a:pt x="0" y="1"/>
                  </a:moveTo>
                  <a:lnTo>
                    <a:pt x="0" y="49424"/>
                  </a:lnTo>
                  <a:lnTo>
                    <a:pt x="99972" y="49424"/>
                  </a:lnTo>
                  <a:lnTo>
                    <a:pt x="99972" y="1"/>
                  </a:lnTo>
                  <a:close/>
                </a:path>
              </a:pathLst>
            </a:custGeom>
            <a:solidFill>
              <a:schemeClr val="l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3"/>
            <p:cNvSpPr/>
            <p:nvPr/>
          </p:nvSpPr>
          <p:spPr>
            <a:xfrm flipH="1">
              <a:off x="494881" y="1057250"/>
              <a:ext cx="6890820" cy="270554"/>
            </a:xfrm>
            <a:custGeom>
              <a:avLst/>
              <a:gdLst/>
              <a:ahLst/>
              <a:cxnLst/>
              <a:rect l="l" t="t" r="r" b="b"/>
              <a:pathLst>
                <a:path w="99972" h="9029" extrusionOk="0">
                  <a:moveTo>
                    <a:pt x="0" y="1"/>
                  </a:moveTo>
                  <a:lnTo>
                    <a:pt x="0" y="9028"/>
                  </a:lnTo>
                  <a:lnTo>
                    <a:pt x="99972" y="9028"/>
                  </a:lnTo>
                  <a:lnTo>
                    <a:pt x="99972" y="1"/>
                  </a:lnTo>
                  <a:close/>
                </a:path>
              </a:pathLst>
            </a:custGeom>
            <a:solidFill>
              <a:schemeClr val="lt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7" name="Google Shape;1517;p33"/>
            <p:cNvGrpSpPr/>
            <p:nvPr/>
          </p:nvGrpSpPr>
          <p:grpSpPr>
            <a:xfrm flipH="1">
              <a:off x="559172" y="1122848"/>
              <a:ext cx="560767" cy="139276"/>
              <a:chOff x="4771000" y="1122848"/>
              <a:chExt cx="560767" cy="139276"/>
            </a:xfrm>
          </p:grpSpPr>
          <p:grpSp>
            <p:nvGrpSpPr>
              <p:cNvPr id="1518" name="Google Shape;1518;p33"/>
              <p:cNvGrpSpPr/>
              <p:nvPr/>
            </p:nvGrpSpPr>
            <p:grpSpPr>
              <a:xfrm>
                <a:off x="5192567" y="1122848"/>
                <a:ext cx="139200" cy="139200"/>
                <a:chOff x="5192567" y="1122848"/>
                <a:chExt cx="139200" cy="139200"/>
              </a:xfrm>
            </p:grpSpPr>
            <p:sp>
              <p:nvSpPr>
                <p:cNvPr id="1519" name="Google Shape;1519;p33"/>
                <p:cNvSpPr/>
                <p:nvPr/>
              </p:nvSpPr>
              <p:spPr>
                <a:xfrm>
                  <a:off x="5192567" y="1122848"/>
                  <a:ext cx="139200" cy="1392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3"/>
                <p:cNvSpPr/>
                <p:nvPr/>
              </p:nvSpPr>
              <p:spPr>
                <a:xfrm rot="5400000">
                  <a:off x="5234842" y="1164441"/>
                  <a:ext cx="54682" cy="54682"/>
                </a:xfrm>
                <a:custGeom>
                  <a:avLst/>
                  <a:gdLst/>
                  <a:ahLst/>
                  <a:cxnLst/>
                  <a:rect l="l" t="t" r="r" b="b"/>
                  <a:pathLst>
                    <a:path w="1825" h="1825" fill="none" extrusionOk="0">
                      <a:moveTo>
                        <a:pt x="1824" y="0"/>
                      </a:moveTo>
                      <a:lnTo>
                        <a:pt x="1"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3"/>
                <p:cNvSpPr/>
                <p:nvPr/>
              </p:nvSpPr>
              <p:spPr>
                <a:xfrm rot="5400000">
                  <a:off x="5234842" y="1164441"/>
                  <a:ext cx="54682" cy="54682"/>
                </a:xfrm>
                <a:custGeom>
                  <a:avLst/>
                  <a:gdLst/>
                  <a:ahLst/>
                  <a:cxnLst/>
                  <a:rect l="l" t="t" r="r" b="b"/>
                  <a:pathLst>
                    <a:path w="1825" h="1825" fill="none" extrusionOk="0">
                      <a:moveTo>
                        <a:pt x="1" y="0"/>
                      </a:moveTo>
                      <a:lnTo>
                        <a:pt x="1824"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3"/>
              <p:cNvGrpSpPr/>
              <p:nvPr/>
            </p:nvGrpSpPr>
            <p:grpSpPr>
              <a:xfrm>
                <a:off x="4771000" y="1122849"/>
                <a:ext cx="139200" cy="139200"/>
                <a:chOff x="5192500" y="1122925"/>
                <a:chExt cx="139200" cy="139200"/>
              </a:xfrm>
            </p:grpSpPr>
            <p:sp>
              <p:nvSpPr>
                <p:cNvPr id="1523" name="Google Shape;1523;p33"/>
                <p:cNvSpPr/>
                <p:nvPr/>
              </p:nvSpPr>
              <p:spPr>
                <a:xfrm>
                  <a:off x="5192500" y="1122925"/>
                  <a:ext cx="139200" cy="1392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3"/>
                <p:cNvSpPr/>
                <p:nvPr/>
              </p:nvSpPr>
              <p:spPr>
                <a:xfrm rot="2700000">
                  <a:off x="5234299" y="1164701"/>
                  <a:ext cx="54684" cy="54684"/>
                </a:xfrm>
                <a:custGeom>
                  <a:avLst/>
                  <a:gdLst/>
                  <a:ahLst/>
                  <a:cxnLst/>
                  <a:rect l="l" t="t" r="r" b="b"/>
                  <a:pathLst>
                    <a:path w="1825" h="1825" fill="none" extrusionOk="0">
                      <a:moveTo>
                        <a:pt x="1824" y="0"/>
                      </a:moveTo>
                      <a:lnTo>
                        <a:pt x="1"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5" name="Google Shape;1525;p33"/>
              <p:cNvGrpSpPr/>
              <p:nvPr/>
            </p:nvGrpSpPr>
            <p:grpSpPr>
              <a:xfrm>
                <a:off x="4981783" y="1122924"/>
                <a:ext cx="139200" cy="139200"/>
                <a:chOff x="4981783" y="1122924"/>
                <a:chExt cx="139200" cy="139200"/>
              </a:xfrm>
            </p:grpSpPr>
            <p:sp>
              <p:nvSpPr>
                <p:cNvPr id="1526" name="Google Shape;1526;p33"/>
                <p:cNvSpPr/>
                <p:nvPr/>
              </p:nvSpPr>
              <p:spPr>
                <a:xfrm>
                  <a:off x="4981783" y="1122924"/>
                  <a:ext cx="139200" cy="1392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3"/>
                <p:cNvSpPr/>
                <p:nvPr/>
              </p:nvSpPr>
              <p:spPr>
                <a:xfrm>
                  <a:off x="5026333" y="1167474"/>
                  <a:ext cx="50100" cy="5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528" name="Google Shape;1528;p33"/>
          <p:cNvSpPr/>
          <p:nvPr/>
        </p:nvSpPr>
        <p:spPr>
          <a:xfrm flipH="1">
            <a:off x="874788" y="2054579"/>
            <a:ext cx="1313100" cy="13131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3"/>
          <p:cNvSpPr txBox="1">
            <a:spLocks noGrp="1"/>
          </p:cNvSpPr>
          <p:nvPr>
            <p:ph type="title"/>
          </p:nvPr>
        </p:nvSpPr>
        <p:spPr>
          <a:xfrm>
            <a:off x="1531338" y="1935955"/>
            <a:ext cx="5515200" cy="33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t>OBJETIVO</a:t>
            </a:r>
            <a:endParaRPr sz="3600" dirty="0"/>
          </a:p>
        </p:txBody>
      </p:sp>
      <p:sp>
        <p:nvSpPr>
          <p:cNvPr id="1530" name="Google Shape;1530;p33"/>
          <p:cNvSpPr txBox="1">
            <a:spLocks noGrp="1"/>
          </p:cNvSpPr>
          <p:nvPr>
            <p:ph type="title" idx="2"/>
          </p:nvPr>
        </p:nvSpPr>
        <p:spPr>
          <a:xfrm>
            <a:off x="874788" y="2247779"/>
            <a:ext cx="1313100" cy="92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531" name="Google Shape;1531;p33"/>
          <p:cNvSpPr txBox="1">
            <a:spLocks noGrp="1"/>
          </p:cNvSpPr>
          <p:nvPr>
            <p:ph type="subTitle" idx="1"/>
          </p:nvPr>
        </p:nvSpPr>
        <p:spPr>
          <a:xfrm>
            <a:off x="2187888" y="2655528"/>
            <a:ext cx="4313029" cy="332400"/>
          </a:xfrm>
          <a:prstGeom prst="rect">
            <a:avLst/>
          </a:prstGeom>
        </p:spPr>
        <p:txBody>
          <a:bodyPr spcFirstLastPara="1" wrap="square" lIns="91425" tIns="91425" rIns="91425" bIns="91425" anchor="ctr" anchorCtr="0">
            <a:noAutofit/>
          </a:bodyPr>
          <a:lstStyle/>
          <a:p>
            <a:pPr marL="0" lvl="0" indent="0" algn="just"/>
            <a:r>
              <a:rPr lang="pt-BR" dirty="0"/>
              <a:t> </a:t>
            </a:r>
            <a:r>
              <a:rPr lang="pt-BR" dirty="0">
                <a:solidFill>
                  <a:schemeClr val="accent2">
                    <a:lumMod val="10000"/>
                  </a:schemeClr>
                </a:solidFill>
              </a:rPr>
              <a:t>Interligar computadores para fornecer ao usuário o acesso a diversas informações. </a:t>
            </a:r>
            <a:endParaRPr dirty="0">
              <a:solidFill>
                <a:schemeClr val="accent2">
                  <a:lumMod val="1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7"/>
        <p:cNvGrpSpPr/>
        <p:nvPr/>
      </p:nvGrpSpPr>
      <p:grpSpPr>
        <a:xfrm>
          <a:off x="0" y="0"/>
          <a:ext cx="0" cy="0"/>
          <a:chOff x="0" y="0"/>
          <a:chExt cx="0" cy="0"/>
        </a:xfrm>
      </p:grpSpPr>
      <p:sp>
        <p:nvSpPr>
          <p:cNvPr id="1418" name="Google Shape;1418;p30"/>
          <p:cNvSpPr txBox="1">
            <a:spLocks noGrp="1"/>
          </p:cNvSpPr>
          <p:nvPr>
            <p:ph type="title"/>
          </p:nvPr>
        </p:nvSpPr>
        <p:spPr>
          <a:xfrm>
            <a:off x="617550" y="556400"/>
            <a:ext cx="66513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 INTERNET </a:t>
            </a:r>
            <a:r>
              <a:rPr lang="pt-BR" dirty="0"/>
              <a:t>NA GUERRA FRIA...</a:t>
            </a:r>
            <a:endParaRPr dirty="0"/>
          </a:p>
        </p:txBody>
      </p:sp>
      <p:sp>
        <p:nvSpPr>
          <p:cNvPr id="1419" name="Google Shape;1419;p30"/>
          <p:cNvSpPr txBox="1">
            <a:spLocks noGrp="1"/>
          </p:cNvSpPr>
          <p:nvPr>
            <p:ph type="body" idx="1"/>
          </p:nvPr>
        </p:nvSpPr>
        <p:spPr>
          <a:xfrm>
            <a:off x="617550" y="1260635"/>
            <a:ext cx="7908900" cy="3471000"/>
          </a:xfrm>
          <a:prstGeom prst="rect">
            <a:avLst/>
          </a:prstGeom>
        </p:spPr>
        <p:txBody>
          <a:bodyPr spcFirstLastPara="1" wrap="square" lIns="91425" tIns="91425" rIns="91425" bIns="91425" anchor="ctr" anchorCtr="0">
            <a:noAutofit/>
          </a:bodyPr>
          <a:lstStyle/>
          <a:p>
            <a:pPr marL="0" lvl="0" indent="0">
              <a:buNone/>
            </a:pPr>
            <a:r>
              <a:rPr lang="pt-BR" sz="1600" dirty="0">
                <a:solidFill>
                  <a:schemeClr val="accent2">
                    <a:lumMod val="10000"/>
                  </a:schemeClr>
                </a:solidFill>
              </a:rPr>
              <a:t>A internet nasceu e foi desenvolvida nos tempos remotos da Guerra Fria (designação atribuída ao conflito político-ideológico entre os Estados Unidos (EUA), defensores do capitalismo e a União Soviética (URSS), defensora do socialismo, compreendendo o período entre o final da Segunda guerra mundial- 1945 e a extinção da União Soviética- 1991) com o nome de ArphaNet, para manter a comunicação das bases militares dos Estados Unidos. Quando a ameaça da Guerra Fria passou, a ArphaNet tornou-se inútil e os militares já não a consideravam tão importante para mantê-la sob a sua guarda. Desde então, foi permitido o acesso aos cientistas que, mais tarde, cederam a rede para as universidades dos Estados Unidos, as quais, sucessivamente, passaram para as faculdades de outros países, permitindo que pesquisadores domésticos tivessem acesso.</a:t>
            </a:r>
            <a:endParaRPr sz="1600" dirty="0">
              <a:solidFill>
                <a:schemeClr val="accent2">
                  <a:lumMod val="1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7"/>
        <p:cNvGrpSpPr/>
        <p:nvPr/>
      </p:nvGrpSpPr>
      <p:grpSpPr>
        <a:xfrm>
          <a:off x="0" y="0"/>
          <a:ext cx="0" cy="0"/>
          <a:chOff x="0" y="0"/>
          <a:chExt cx="0" cy="0"/>
        </a:xfrm>
      </p:grpSpPr>
      <p:sp>
        <p:nvSpPr>
          <p:cNvPr id="1418" name="Google Shape;1418;p30"/>
          <p:cNvSpPr txBox="1">
            <a:spLocks noGrp="1"/>
          </p:cNvSpPr>
          <p:nvPr>
            <p:ph type="title"/>
          </p:nvPr>
        </p:nvSpPr>
        <p:spPr>
          <a:xfrm>
            <a:off x="617550" y="556400"/>
            <a:ext cx="66513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 INTERNET </a:t>
            </a:r>
            <a:r>
              <a:rPr lang="pt-BR" dirty="0"/>
              <a:t>EM 1969...</a:t>
            </a:r>
            <a:endParaRPr dirty="0"/>
          </a:p>
        </p:txBody>
      </p:sp>
      <p:sp>
        <p:nvSpPr>
          <p:cNvPr id="1419" name="Google Shape;1419;p30"/>
          <p:cNvSpPr txBox="1">
            <a:spLocks noGrp="1"/>
          </p:cNvSpPr>
          <p:nvPr>
            <p:ph type="body" idx="1"/>
          </p:nvPr>
        </p:nvSpPr>
        <p:spPr>
          <a:xfrm>
            <a:off x="617549" y="1260635"/>
            <a:ext cx="8105959" cy="3471000"/>
          </a:xfrm>
          <a:prstGeom prst="rect">
            <a:avLst/>
          </a:prstGeom>
        </p:spPr>
        <p:txBody>
          <a:bodyPr spcFirstLastPara="1" wrap="square" lIns="91425" tIns="91425" rIns="91425" bIns="91425" anchor="ctr" anchorCtr="0">
            <a:noAutofit/>
          </a:bodyPr>
          <a:lstStyle/>
          <a:p>
            <a:pPr marL="0" lvl="0" indent="0">
              <a:buNone/>
            </a:pPr>
            <a:r>
              <a:rPr lang="pt-BR" sz="1600" dirty="0">
                <a:solidFill>
                  <a:schemeClr val="accent2">
                    <a:lumMod val="10000"/>
                  </a:schemeClr>
                </a:solidFill>
              </a:rPr>
              <a:t> A Arpanet, tinha como função interligar laboratórios de pesquisa. Naquele ano, um professor da Universidade da Califórnia passou para um amigo em Stanford o primeiro e-mail da história.</a:t>
            </a:r>
          </a:p>
          <a:p>
            <a:pPr marL="0" lvl="0" indent="0">
              <a:buNone/>
            </a:pPr>
            <a:r>
              <a:rPr lang="pt-BR" sz="1600" dirty="0">
                <a:solidFill>
                  <a:schemeClr val="accent2">
                    <a:lumMod val="10000"/>
                  </a:schemeClr>
                </a:solidFill>
              </a:rPr>
              <a:t>Essa rede pertencia ao Departamento de Defesa norte-americano. O mundo vivia o auge da Guerra Fria. A Arpanet era uma garantia de que a comunicação entre militares e cientistas persistiria, mesmo em caso de bombardeio. Eram pontos que funcionavam independentemente de um deles apresentar problemas.</a:t>
            </a:r>
          </a:p>
          <a:p>
            <a:pPr marL="0" lvl="0" indent="0">
              <a:buNone/>
            </a:pPr>
            <a:r>
              <a:rPr lang="pt-BR" sz="1600" dirty="0">
                <a:solidFill>
                  <a:schemeClr val="accent2">
                    <a:lumMod val="10000"/>
                  </a:schemeClr>
                </a:solidFill>
              </a:rPr>
              <a:t>A partir de 1982, o uso da Arpanet tornou-se maior no âmbito acadêmico. Inicialmente, o uso era restrito aos EUA, mas se expandiu para outros países, como Holanda, Dinamarca e Suécia. Desde então, começou a ser utilizado o nome internet.</a:t>
            </a:r>
          </a:p>
          <a:p>
            <a:pPr marL="0" lvl="0" indent="0">
              <a:buNone/>
            </a:pPr>
            <a:r>
              <a:rPr lang="pt-BR" sz="1600" dirty="0">
                <a:solidFill>
                  <a:schemeClr val="accent2">
                    <a:lumMod val="10000"/>
                  </a:schemeClr>
                </a:solidFill>
              </a:rPr>
              <a:t>Por quase duas décadas, apenas os meios acadêmico e científico tiveram acesso à rede. Em 1987, pela primeira vez foi liberado seu uso comercial nos EUA.</a:t>
            </a:r>
            <a:endParaRPr sz="1600" dirty="0">
              <a:solidFill>
                <a:schemeClr val="accent2">
                  <a:lumMod val="10000"/>
                </a:schemeClr>
              </a:solidFill>
            </a:endParaRPr>
          </a:p>
        </p:txBody>
      </p:sp>
    </p:spTree>
    <p:extLst>
      <p:ext uri="{BB962C8B-B14F-4D97-AF65-F5344CB8AC3E}">
        <p14:creationId xmlns:p14="http://schemas.microsoft.com/office/powerpoint/2010/main" val="4062009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7"/>
        <p:cNvGrpSpPr/>
        <p:nvPr/>
      </p:nvGrpSpPr>
      <p:grpSpPr>
        <a:xfrm>
          <a:off x="0" y="0"/>
          <a:ext cx="0" cy="0"/>
          <a:chOff x="0" y="0"/>
          <a:chExt cx="0" cy="0"/>
        </a:xfrm>
      </p:grpSpPr>
      <p:sp>
        <p:nvSpPr>
          <p:cNvPr id="1418" name="Google Shape;1418;p30"/>
          <p:cNvSpPr txBox="1">
            <a:spLocks noGrp="1"/>
          </p:cNvSpPr>
          <p:nvPr>
            <p:ph type="title"/>
          </p:nvPr>
        </p:nvSpPr>
        <p:spPr>
          <a:xfrm>
            <a:off x="617550" y="556400"/>
            <a:ext cx="66513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 INTERNET </a:t>
            </a:r>
            <a:r>
              <a:rPr lang="pt-BR" dirty="0"/>
              <a:t>EM 1971...</a:t>
            </a:r>
            <a:endParaRPr dirty="0"/>
          </a:p>
        </p:txBody>
      </p:sp>
      <p:sp>
        <p:nvSpPr>
          <p:cNvPr id="1419" name="Google Shape;1419;p30"/>
          <p:cNvSpPr txBox="1">
            <a:spLocks noGrp="1"/>
          </p:cNvSpPr>
          <p:nvPr>
            <p:ph type="body" idx="1"/>
          </p:nvPr>
        </p:nvSpPr>
        <p:spPr>
          <a:xfrm>
            <a:off x="617549" y="1260635"/>
            <a:ext cx="8105959" cy="3471000"/>
          </a:xfrm>
          <a:prstGeom prst="rect">
            <a:avLst/>
          </a:prstGeom>
        </p:spPr>
        <p:txBody>
          <a:bodyPr spcFirstLastPara="1" wrap="square" lIns="91425" tIns="91425" rIns="91425" bIns="91425" anchor="ctr" anchorCtr="0">
            <a:noAutofit/>
          </a:bodyPr>
          <a:lstStyle/>
          <a:p>
            <a:pPr marL="0" lvl="0" indent="0">
              <a:buNone/>
            </a:pPr>
            <a:r>
              <a:rPr lang="pt-BR" sz="1600" dirty="0">
                <a:solidFill>
                  <a:schemeClr val="accent2">
                    <a:lumMod val="10000"/>
                  </a:schemeClr>
                </a:solidFill>
              </a:rPr>
              <a:t>O FTP é um antigo protocolo de transferência de arquivos entre dispositivos conectados a uma mesma rede (seja local ou a internet). O acrônimo significa File Transfer Protocol (ou “Protocolo de Transferência de Arquivos”, em português) e, por vezes, é usado como sinônimo para se referir a programas cuja função é compartilhar documentos. O protocolo surgiu em 1971, criação do estudante de engenharia elétrica Abhay Bhushan. Trata-se de um padrão independente de hardware que originalmente rodava na NCP (Network Control Program), responsável pela camada de transporte, mas em 1980 foi atualizado para o TCP/IP (Transmission Control Protocol), que se tornou padrão anos depois.</a:t>
            </a:r>
          </a:p>
          <a:p>
            <a:pPr marL="0" lvl="0" indent="0">
              <a:buNone/>
            </a:pPr>
            <a:endParaRPr sz="1600" dirty="0">
              <a:solidFill>
                <a:schemeClr val="accent2">
                  <a:lumMod val="10000"/>
                </a:schemeClr>
              </a:solidFill>
            </a:endParaRPr>
          </a:p>
        </p:txBody>
      </p:sp>
    </p:spTree>
    <p:extLst>
      <p:ext uri="{BB962C8B-B14F-4D97-AF65-F5344CB8AC3E}">
        <p14:creationId xmlns:p14="http://schemas.microsoft.com/office/powerpoint/2010/main" val="1402509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7"/>
        <p:cNvGrpSpPr/>
        <p:nvPr/>
      </p:nvGrpSpPr>
      <p:grpSpPr>
        <a:xfrm>
          <a:off x="0" y="0"/>
          <a:ext cx="0" cy="0"/>
          <a:chOff x="0" y="0"/>
          <a:chExt cx="0" cy="0"/>
        </a:xfrm>
      </p:grpSpPr>
      <p:sp>
        <p:nvSpPr>
          <p:cNvPr id="1418" name="Google Shape;1418;p30"/>
          <p:cNvSpPr txBox="1">
            <a:spLocks noGrp="1"/>
          </p:cNvSpPr>
          <p:nvPr>
            <p:ph type="title"/>
          </p:nvPr>
        </p:nvSpPr>
        <p:spPr>
          <a:xfrm>
            <a:off x="617550" y="556400"/>
            <a:ext cx="66513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 INTERNET </a:t>
            </a:r>
            <a:r>
              <a:rPr lang="pt-BR" dirty="0"/>
              <a:t>EM 1973...</a:t>
            </a:r>
            <a:endParaRPr dirty="0"/>
          </a:p>
        </p:txBody>
      </p:sp>
      <p:sp>
        <p:nvSpPr>
          <p:cNvPr id="1419" name="Google Shape;1419;p30"/>
          <p:cNvSpPr txBox="1">
            <a:spLocks noGrp="1"/>
          </p:cNvSpPr>
          <p:nvPr>
            <p:ph type="body" idx="1"/>
          </p:nvPr>
        </p:nvSpPr>
        <p:spPr>
          <a:xfrm>
            <a:off x="617550" y="1148600"/>
            <a:ext cx="8105959" cy="3471000"/>
          </a:xfrm>
          <a:prstGeom prst="rect">
            <a:avLst/>
          </a:prstGeom>
        </p:spPr>
        <p:txBody>
          <a:bodyPr spcFirstLastPara="1" wrap="square" lIns="91425" tIns="91425" rIns="91425" bIns="91425" anchor="ctr" anchorCtr="0">
            <a:noAutofit/>
          </a:bodyPr>
          <a:lstStyle/>
          <a:p>
            <a:pPr marL="0" lvl="0" indent="0">
              <a:buNone/>
            </a:pPr>
            <a:r>
              <a:rPr lang="pt-BR" sz="1600" dirty="0">
                <a:solidFill>
                  <a:schemeClr val="accent2">
                    <a:lumMod val="10000"/>
                  </a:schemeClr>
                </a:solidFill>
              </a:rPr>
              <a:t> A Arpanet, tinha como função interligar laboratórios de pesquisa. Naquele ano, um professor da Universidade da Califórnia passou para um amigo em Stanford o primeiro e-mail da história.</a:t>
            </a:r>
          </a:p>
          <a:p>
            <a:pPr marL="0" lvl="0" indent="0">
              <a:buNone/>
            </a:pPr>
            <a:r>
              <a:rPr lang="pt-BR" sz="1600" dirty="0">
                <a:solidFill>
                  <a:schemeClr val="accent2">
                    <a:lumMod val="10000"/>
                  </a:schemeClr>
                </a:solidFill>
              </a:rPr>
              <a:t>Essa rede pertencia ao Departamento de Defesa norte-americano. O mundo vivia o auge da Guerra Fria. A Arpanet era uma garantia de que a comunicação entre militares e cientistas persistiria, mesmo em caso de bombardeio. Eram pontos que funcionavam independentemente de um deles apresentar problemas.</a:t>
            </a:r>
          </a:p>
          <a:p>
            <a:pPr marL="0" lvl="0" indent="0">
              <a:buNone/>
            </a:pPr>
            <a:r>
              <a:rPr lang="pt-BR" sz="1600" dirty="0">
                <a:solidFill>
                  <a:schemeClr val="accent2">
                    <a:lumMod val="10000"/>
                  </a:schemeClr>
                </a:solidFill>
              </a:rPr>
              <a:t>A partir de 1982, o uso da Arpanet tornou-se maior no âmbito acadêmico. Inicialmente, o uso era restrito aos EUA, mas se expandiu para outros países, como Holanda, Dinamarca e Suécia. Desde então, começou a ser utilizado o nome internet.</a:t>
            </a:r>
          </a:p>
          <a:p>
            <a:pPr marL="0" lvl="0" indent="0">
              <a:buNone/>
            </a:pPr>
            <a:r>
              <a:rPr lang="pt-BR" sz="1600" dirty="0">
                <a:solidFill>
                  <a:schemeClr val="accent2">
                    <a:lumMod val="10000"/>
                  </a:schemeClr>
                </a:solidFill>
              </a:rPr>
              <a:t>Por quase duas décadas, apenas os meios acadêmico e científico tiveram acesso à rede. Em 1987, pela primeira vez foi liberado seu uso comercial nos EUA.</a:t>
            </a:r>
            <a:endParaRPr sz="1600" dirty="0">
              <a:solidFill>
                <a:schemeClr val="accent2">
                  <a:lumMod val="10000"/>
                </a:schemeClr>
              </a:solidFill>
            </a:endParaRPr>
          </a:p>
        </p:txBody>
      </p:sp>
    </p:spTree>
    <p:extLst>
      <p:ext uri="{BB962C8B-B14F-4D97-AF65-F5344CB8AC3E}">
        <p14:creationId xmlns:p14="http://schemas.microsoft.com/office/powerpoint/2010/main" val="2741015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7"/>
        <p:cNvGrpSpPr/>
        <p:nvPr/>
      </p:nvGrpSpPr>
      <p:grpSpPr>
        <a:xfrm>
          <a:off x="0" y="0"/>
          <a:ext cx="0" cy="0"/>
          <a:chOff x="0" y="0"/>
          <a:chExt cx="0" cy="0"/>
        </a:xfrm>
      </p:grpSpPr>
      <p:sp>
        <p:nvSpPr>
          <p:cNvPr id="1418" name="Google Shape;1418;p30"/>
          <p:cNvSpPr txBox="1">
            <a:spLocks noGrp="1"/>
          </p:cNvSpPr>
          <p:nvPr>
            <p:ph type="title"/>
          </p:nvPr>
        </p:nvSpPr>
        <p:spPr>
          <a:xfrm>
            <a:off x="617550" y="556400"/>
            <a:ext cx="66513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 INTERNET </a:t>
            </a:r>
            <a:r>
              <a:rPr lang="pt-BR" dirty="0"/>
              <a:t>EM 1976...</a:t>
            </a:r>
            <a:endParaRPr dirty="0"/>
          </a:p>
        </p:txBody>
      </p:sp>
      <p:sp>
        <p:nvSpPr>
          <p:cNvPr id="1419" name="Google Shape;1419;p30"/>
          <p:cNvSpPr txBox="1">
            <a:spLocks noGrp="1"/>
          </p:cNvSpPr>
          <p:nvPr>
            <p:ph type="body" idx="1"/>
          </p:nvPr>
        </p:nvSpPr>
        <p:spPr>
          <a:xfrm>
            <a:off x="617550" y="720005"/>
            <a:ext cx="8105959" cy="3471000"/>
          </a:xfrm>
          <a:prstGeom prst="rect">
            <a:avLst/>
          </a:prstGeom>
        </p:spPr>
        <p:txBody>
          <a:bodyPr spcFirstLastPara="1" wrap="square" lIns="91425" tIns="91425" rIns="91425" bIns="91425" anchor="ctr" anchorCtr="0">
            <a:noAutofit/>
          </a:bodyPr>
          <a:lstStyle/>
          <a:p>
            <a:pPr marL="0" lvl="0" indent="0">
              <a:buNone/>
            </a:pPr>
            <a:r>
              <a:rPr lang="pt-BR" sz="1600" dirty="0">
                <a:solidFill>
                  <a:schemeClr val="accent2">
                    <a:lumMod val="10000"/>
                  </a:schemeClr>
                </a:solidFill>
              </a:rPr>
              <a:t>Em seus 96 anos de vida, Elizabeth II trouxe a modernidade tecnológica à tradição da coroa britânica.</a:t>
            </a:r>
          </a:p>
          <a:p>
            <a:pPr marL="0" lvl="0" indent="0">
              <a:buNone/>
            </a:pPr>
            <a:r>
              <a:rPr lang="pt-BR" sz="1600" dirty="0">
                <a:solidFill>
                  <a:schemeClr val="accent2">
                    <a:lumMod val="10000"/>
                  </a:schemeClr>
                </a:solidFill>
              </a:rPr>
              <a:t>Muito antes de você e de todos nós, a Rainha Elizabeth II enviou seu primeiro e-mail em 1976 em uma rede chamada Arpanet, que mais tarde tornaria-se a internet que conhecemos hoje. Direto do centro de pesquisa de telecomunicações Royal Signals </a:t>
            </a:r>
            <a:r>
              <a:rPr lang="pt-BR" sz="1600" dirty="0" err="1">
                <a:solidFill>
                  <a:schemeClr val="accent2">
                    <a:lumMod val="10000"/>
                  </a:schemeClr>
                </a:solidFill>
              </a:rPr>
              <a:t>And</a:t>
            </a:r>
            <a:r>
              <a:rPr lang="pt-BR" sz="1600" dirty="0">
                <a:solidFill>
                  <a:schemeClr val="accent2">
                    <a:lumMod val="10000"/>
                  </a:schemeClr>
                </a:solidFill>
              </a:rPr>
              <a:t> Radar Establishment, na Inglaterra, a rainha foi uma das primeiras pessoas a enviar um e-mail.</a:t>
            </a:r>
          </a:p>
        </p:txBody>
      </p:sp>
    </p:spTree>
    <p:extLst>
      <p:ext uri="{BB962C8B-B14F-4D97-AF65-F5344CB8AC3E}">
        <p14:creationId xmlns:p14="http://schemas.microsoft.com/office/powerpoint/2010/main" val="2017526387"/>
      </p:ext>
    </p:extLst>
  </p:cSld>
  <p:clrMapOvr>
    <a:masterClrMapping/>
  </p:clrMapOvr>
</p:sld>
</file>

<file path=ppt/theme/theme1.xml><?xml version="1.0" encoding="utf-8"?>
<a:theme xmlns:a="http://schemas.openxmlformats.org/drawingml/2006/main" name="Cyber Bullying Thesis Defense by Slidesgo">
  <a:themeElements>
    <a:clrScheme name="Simple Light">
      <a:dk1>
        <a:srgbClr val="0B37BA"/>
      </a:dk1>
      <a:lt1>
        <a:srgbClr val="FFFFFF"/>
      </a:lt1>
      <a:dk2>
        <a:srgbClr val="CF0011"/>
      </a:dk2>
      <a:lt2>
        <a:srgbClr val="FF97B1"/>
      </a:lt2>
      <a:accent1>
        <a:srgbClr val="B3DFFF"/>
      </a:accent1>
      <a:accent2>
        <a:srgbClr val="FFD4FF"/>
      </a:accent2>
      <a:accent3>
        <a:srgbClr val="FFBFCF"/>
      </a:accent3>
      <a:accent4>
        <a:srgbClr val="FFFFFF"/>
      </a:accent4>
      <a:accent5>
        <a:srgbClr val="FFFFFF"/>
      </a:accent5>
      <a:accent6>
        <a:srgbClr val="FFFFFF"/>
      </a:accent6>
      <a:hlink>
        <a:srgbClr val="0B37B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BA502F72CE36CB4A87B841F8DB75D29D" ma:contentTypeVersion="13" ma:contentTypeDescription="Crie um novo documento." ma:contentTypeScope="" ma:versionID="93ed33e00eb7ee36913f6bc12ca1956b">
  <xsd:schema xmlns:xsd="http://www.w3.org/2001/XMLSchema" xmlns:xs="http://www.w3.org/2001/XMLSchema" xmlns:p="http://schemas.microsoft.com/office/2006/metadata/properties" xmlns:ns2="e90a5306-e6dd-4ffd-a4b5-406a020ecf71" xmlns:ns3="c618358a-2d51-43bb-85e1-65860a5d8c88" targetNamespace="http://schemas.microsoft.com/office/2006/metadata/properties" ma:root="true" ma:fieldsID="386085dbc7fc2e100fb92d119b22e4ad" ns2:_="" ns3:_="">
    <xsd:import namespace="e90a5306-e6dd-4ffd-a4b5-406a020ecf71"/>
    <xsd:import namespace="c618358a-2d51-43bb-85e1-65860a5d8c88"/>
    <xsd:element name="properties">
      <xsd:complexType>
        <xsd:sequence>
          <xsd:element name="documentManagement">
            <xsd:complexType>
              <xsd:all>
                <xsd:element ref="ns2:ReferenceId" minOccurs="0"/>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0a5306-e6dd-4ffd-a4b5-406a020ecf71"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lcf76f155ced4ddcb4097134ff3c332f" ma:index="12" nillable="true" ma:taxonomy="true" ma:internalName="lcf76f155ced4ddcb4097134ff3c332f" ma:taxonomyFieldName="MediaServiceImageTags" ma:displayName="Marcações de imagem" ma:readOnly="false" ma:fieldId="{5cf76f15-5ced-4ddc-b409-7134ff3c332f}" ma:taxonomyMulti="true" ma:sspId="50b24568-bc51-4d24-b182-68fd093a1ff3"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618358a-2d51-43bb-85e1-65860a5d8c88"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5a6969b6-8a8d-4c0b-8abe-ceca499deb53}" ma:internalName="TaxCatchAll" ma:showField="CatchAllData" ma:web="c618358a-2d51-43bb-85e1-65860a5d8c88">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Detalhes de Compartilhado Com"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e90a5306-e6dd-4ffd-a4b5-406a020ecf71" xsi:nil="true"/>
    <lcf76f155ced4ddcb4097134ff3c332f xmlns="e90a5306-e6dd-4ffd-a4b5-406a020ecf71">
      <Terms xmlns="http://schemas.microsoft.com/office/infopath/2007/PartnerControls"/>
    </lcf76f155ced4ddcb4097134ff3c332f>
    <TaxCatchAll xmlns="c618358a-2d51-43bb-85e1-65860a5d8c88" xsi:nil="true"/>
  </documentManagement>
</p:properties>
</file>

<file path=customXml/itemProps1.xml><?xml version="1.0" encoding="utf-8"?>
<ds:datastoreItem xmlns:ds="http://schemas.openxmlformats.org/officeDocument/2006/customXml" ds:itemID="{D6D46EBE-8442-495B-8EB8-CD0A886EE4FC}"/>
</file>

<file path=customXml/itemProps2.xml><?xml version="1.0" encoding="utf-8"?>
<ds:datastoreItem xmlns:ds="http://schemas.openxmlformats.org/officeDocument/2006/customXml" ds:itemID="{82C7D02F-A4B7-4CBE-A4CA-653F6E678B3A}"/>
</file>

<file path=customXml/itemProps3.xml><?xml version="1.0" encoding="utf-8"?>
<ds:datastoreItem xmlns:ds="http://schemas.openxmlformats.org/officeDocument/2006/customXml" ds:itemID="{39BCA2BE-7601-49E6-A8AA-F2074AE32ADF}"/>
</file>

<file path=docProps/app.xml><?xml version="1.0" encoding="utf-8"?>
<Properties xmlns="http://schemas.openxmlformats.org/officeDocument/2006/extended-properties" xmlns:vt="http://schemas.openxmlformats.org/officeDocument/2006/docPropsVTypes">
  <TotalTime>298</TotalTime>
  <Words>2612</Words>
  <Application>Microsoft Office PowerPoint</Application>
  <PresentationFormat>Apresentação na tela (16:9)</PresentationFormat>
  <Paragraphs>144</Paragraphs>
  <Slides>30</Slides>
  <Notes>30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30</vt:i4>
      </vt:variant>
    </vt:vector>
  </HeadingPairs>
  <TitlesOfParts>
    <vt:vector size="37" baseType="lpstr">
      <vt:lpstr>Space Grotesk</vt:lpstr>
      <vt:lpstr>Source Sans Pro</vt:lpstr>
      <vt:lpstr>Palanquin Dark</vt:lpstr>
      <vt:lpstr>Roboto Condensed Light</vt:lpstr>
      <vt:lpstr>Arial</vt:lpstr>
      <vt:lpstr>Fredoka One</vt:lpstr>
      <vt:lpstr>Cyber Bullying Thesis Defense by Slidesgo</vt:lpstr>
      <vt:lpstr>HISTÓRIA DA INTERNET</vt:lpstr>
      <vt:lpstr>INTRODUCÃO</vt:lpstr>
      <vt:lpstr>POPULAÇÃO QUE POSSUI INTERNET</vt:lpstr>
      <vt:lpstr>OBJETIVO</vt:lpstr>
      <vt:lpstr>A INTERNET NA GUERRA FRIA...</vt:lpstr>
      <vt:lpstr>A INTERNET EM 1969...</vt:lpstr>
      <vt:lpstr>A INTERNET EM 1971...</vt:lpstr>
      <vt:lpstr>A INTERNET EM 1973...</vt:lpstr>
      <vt:lpstr>A INTERNET EM 1976...</vt:lpstr>
      <vt:lpstr>A INTERNET EM 1982...</vt:lpstr>
      <vt:lpstr>A INTERNET EM 1990...</vt:lpstr>
      <vt:lpstr>A INTERNET EM 1994...</vt:lpstr>
      <vt:lpstr>A INTERNET EM 1996...</vt:lpstr>
      <vt:lpstr>A INTERNET EM 2000...</vt:lpstr>
      <vt:lpstr>A INTERNET EM 2003...</vt:lpstr>
      <vt:lpstr>A INTERNET EM 2003...</vt:lpstr>
      <vt:lpstr>A INTERNET EM 2005...</vt:lpstr>
      <vt:lpstr>A INTERNET EM 2008...</vt:lpstr>
      <vt:lpstr>A INTERNET EM 2010...</vt:lpstr>
      <vt:lpstr>STUDY OBJECTIVES</vt:lpstr>
      <vt:lpstr>—RICARDO LIMITE</vt:lpstr>
      <vt:lpstr>LITERATURE REVIEW</vt:lpstr>
      <vt:lpstr>SCHEDULE</vt:lpstr>
      <vt:lpstr>METHODOLOGY</vt:lpstr>
      <vt:lpstr>ABOUT THE AGGRESSORS</vt:lpstr>
      <vt:lpstr>A PICTURE IS WORTH A THOUSANDS WORDS</vt:lpstr>
      <vt:lpstr>AWESOME WORDS</vt:lpstr>
      <vt:lpstr>PREVENT CYBERBULLYING</vt:lpstr>
      <vt:lpstr>TYPES OF CYBERBULLYING</vt:lpstr>
      <vt:lpstr>CYBERBULLYING TIMELINE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BULLYING</dc:title>
  <dc:creator>CAI</dc:creator>
  <cp:lastModifiedBy>DENILDA LOBO CORREIA</cp:lastModifiedBy>
  <cp:revision>16</cp:revision>
  <dcterms:modified xsi:type="dcterms:W3CDTF">2023-05-08T02:51:25Z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0x010100BA502F72CE36CB4A87B841F8DB75D29D</vt:lpwstr>
  </property>
</Properties>
</file>