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False Sharing — Demo &amp; Mitigation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Dubois et al. (1990) &amp; Jeremiassen &amp; Eggers (1993)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Padding reduced false sharing; observed improvement was small (≈1.03x)</a:t>
            </a:r>
          </a:p>
          <a:p>
            <a:pPr>
              <a:defRPr sz="1800"/>
            </a:pPr>
            <a:r>
              <a:t>Possible reasons: hardware cache-coherence efficiency, measurement noise</a:t>
            </a:r>
          </a:p>
          <a:p>
            <a:pPr>
              <a:defRPr sz="1800"/>
            </a:pPr>
            <a:r>
              <a:t>Recommendations: increase workload, pin threads, measure cache misses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 padding / alignas(64) for per-thread hot data</a:t>
            </a:r>
          </a:p>
          <a:p>
            <a:pPr>
              <a:defRPr sz="1800"/>
            </a:pPr>
            <a:r>
              <a:t>Prefer compile-time layout changes when access patterns are static</a:t>
            </a:r>
          </a:p>
          <a:p>
            <a:pPr>
              <a:defRPr sz="1800"/>
            </a:pPr>
            <a:r>
              <a:t>Combine with thread pinning and larger workloads for clearer gains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Dubois, Scheurich &amp; Briggs (1990) - False sharing analysis</a:t>
            </a:r>
          </a:p>
          <a:p>
            <a:pPr>
              <a:defRPr sz="1800"/>
            </a:pPr>
            <a:r>
              <a:t>Jeremiassen &amp; Eggers (1993) - Compile-time data transformations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is false sharing?</a:t>
            </a:r>
          </a:p>
          <a:p>
            <a:pPr>
              <a:defRPr sz="1800"/>
            </a:pPr>
            <a:r>
              <a:t>Demonstration code and mitigation approach</a:t>
            </a:r>
          </a:p>
          <a:p>
            <a:pPr>
              <a:defRPr sz="1800"/>
            </a:pPr>
            <a:r>
              <a:t>Memory-layout evidence</a:t>
            </a:r>
          </a:p>
          <a:p>
            <a:pPr>
              <a:defRPr sz="1800"/>
            </a:pPr>
            <a:r>
              <a:t>Measured results (your run)</a:t>
            </a:r>
          </a:p>
          <a:p>
            <a:pPr>
              <a:defRPr sz="1800"/>
            </a:pPr>
            <a:r>
              <a:t>Analysis and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False Sharing?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Independent variables used by different threads share a cache line</a:t>
            </a:r>
          </a:p>
          <a:p>
            <a:pPr>
              <a:defRPr sz="1800"/>
            </a:pPr>
            <a:r>
              <a:t>Writes cause cache-line invalidation and coherence traffic</a:t>
            </a:r>
          </a:p>
          <a:p>
            <a:pPr>
              <a:defRPr sz="1800"/>
            </a:pPr>
            <a:r>
              <a:t>Leads to significant slowdowns in multithreaded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Unoptimized Code (concept)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Shared array of counters packed contiguously</a:t>
            </a:r>
          </a:p>
          <a:p>
            <a:pPr>
              <a:defRPr sz="1800"/>
            </a:pPr>
            <a:r>
              <a:t>Each thread increments counter[tid] rapidly</a:t>
            </a:r>
          </a:p>
          <a:p>
            <a:pPr>
              <a:defRPr sz="1800"/>
            </a:pPr>
            <a:r>
              <a:t>Counters fall into same cache line → false 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Optimized Code (compile-time padding)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Per-thread padded struct: int counter; char pad[64 - sizeof(int)];</a:t>
            </a:r>
          </a:p>
          <a:p>
            <a:pPr>
              <a:defRPr sz="1800"/>
            </a:pPr>
            <a:r>
              <a:t>Each counter aligned to its own cache line (alignas(64) or __attribute__)</a:t>
            </a:r>
          </a:p>
          <a:p>
            <a:pPr>
              <a:defRPr sz="1800"/>
            </a:pPr>
            <a:r>
              <a:t>Eliminates cache invalidation between threads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Layout — Measured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Unoptimized (False Sharing):</a:t>
            </a:r>
          </a:p>
          <a:p>
            <a:pPr>
              <a:defRPr sz="1800"/>
            </a:pPr>
            <a:r>
              <a:t>  sizeof(SharedData): 16 bytes</a:t>
            </a:r>
          </a:p>
          <a:p>
            <a:pPr>
              <a:defRPr sz="1800"/>
            </a:pPr>
            <a:r>
              <a:t>  Counter spacing: 4 bytes</a:t>
            </a:r>
          </a:p>
          <a:p>
            <a:pPr>
              <a:defRPr sz="1800"/>
            </a:pPr>
            <a:r>
              <a:t>  counter[0] at offset: 0 bytes</a:t>
            </a:r>
          </a:p>
          <a:p>
            <a:pPr>
              <a:defRPr sz="1800"/>
            </a:pPr>
            <a:r>
              <a:t>  counter[1] at offset: 4 bytes</a:t>
            </a:r>
          </a:p>
          <a:p>
            <a:pPr>
              <a:defRPr sz="1800"/>
            </a:pPr>
            <a:r>
              <a:t>  → Multiple counters in same cache line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Optimized (Padded):</a:t>
            </a:r>
          </a:p>
          <a:p>
            <a:pPr>
              <a:defRPr sz="1800"/>
            </a:pPr>
            <a:r>
              <a:t>  sizeof(PaddedCounter): 64 bytes</a:t>
            </a:r>
          </a:p>
          <a:p>
            <a:pPr>
              <a:defRPr sz="1800"/>
            </a:pPr>
            <a:r>
              <a:t>  Counter spacing: 64 bytes</a:t>
            </a:r>
          </a:p>
          <a:p>
            <a:pPr>
              <a:defRPr sz="1800"/>
            </a:pPr>
            <a:r>
              <a:t>  padded_counter[0] at offset: 0 bytes</a:t>
            </a:r>
          </a:p>
          <a:p>
            <a:pPr>
              <a:defRPr sz="1800"/>
            </a:pPr>
            <a:r>
              <a:t>  padded_counter[1] at offset: 64 bytes</a:t>
            </a:r>
          </a:p>
          <a:p>
            <a:pPr>
              <a:defRPr sz="1800"/>
            </a:pPr>
            <a:r>
              <a:t>  → Each counter in separate cache 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&amp; Test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Processors: 16</a:t>
            </a:r>
          </a:p>
          <a:p>
            <a:pPr>
              <a:defRPr sz="1800"/>
            </a:pPr>
            <a:r>
              <a:t>Max threads: 16</a:t>
            </a:r>
          </a:p>
          <a:p>
            <a:pPr>
              <a:defRPr sz="1800"/>
            </a:pPr>
            <a:r>
              <a:t>Test threads: 4</a:t>
            </a:r>
          </a:p>
          <a:p>
            <a:pPr>
              <a:defRPr sz="1800"/>
            </a:pPr>
            <a:r>
              <a:t>Iterations/thread: 50000000</a:t>
            </a:r>
          </a:p>
          <a:p>
            <a:pPr>
              <a:defRPr sz="1800"/>
            </a:pPr>
            <a:r>
              <a:t>Total ops/run: 200000000</a:t>
            </a:r>
          </a:p>
          <a:p>
            <a:pPr>
              <a:defRPr sz="1800"/>
            </a:pPr>
            <a:r>
              <a:t>Cache line size: 64 bytes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Per-Run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Run 1: False sharing 76.00 ms, Optimized 64.00 ms, Speedup 1.19x</a:t>
            </a:r>
          </a:p>
          <a:p>
            <a:pPr>
              <a:defRPr sz="1800"/>
            </a:pPr>
            <a:r>
              <a:t>Run 2: False sharing 71.00 ms, Optimized 81.00 ms, Speedup 0.88x</a:t>
            </a:r>
          </a:p>
          <a:p>
            <a:pPr>
              <a:defRPr sz="1800"/>
            </a:pPr>
            <a:r>
              <a:t>Run 3: False sharing 78.00 ms, Optimized 74.00 ms, Speedup 1.05x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Avg without padding: 75.00 ms</a:t>
            </a:r>
          </a:p>
          <a:p>
            <a:pPr>
              <a:defRPr sz="1800"/>
            </a:pPr>
            <a:r>
              <a:t>Avg with padding:    73.00 ms</a:t>
            </a:r>
          </a:p>
          <a:p>
            <a:pPr>
              <a:defRPr sz="1800"/>
            </a:pPr>
            <a:r>
              <a:t>Speedup:             1.03x (3.0% time reduction)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Throughput (False sharing): 2,666,666,667 ops/sec</a:t>
            </a:r>
          </a:p>
          <a:p>
            <a:pPr>
              <a:defRPr sz="1800"/>
            </a:pPr>
            <a:r>
              <a:t>Throughput (Optimized):     2,739,726,027 ops/sec</a:t>
            </a:r>
          </a:p>
          <a:p>
            <a:pPr>
              <a:defRPr sz="1800"/>
            </a:pPr>
            <a:r>
              <a:t>Throughput gain:            1.03x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