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False Sharing — Demo &amp; Mitigation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Timing and memory-layout charts included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Per-run Timing</a:t>
            </a:r>
          </a:p>
        </p:txBody>
      </p:sp>
      <p:pic>
        <p:nvPicPr>
          <p:cNvPr id="3" name="Picture 2" descr="timing_per_ru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Throughput</a:t>
            </a:r>
          </a:p>
        </p:txBody>
      </p:sp>
      <p:pic>
        <p:nvPicPr>
          <p:cNvPr id="3" name="Picture 2" descr="throughput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Illustration: False Sharing vs Padded</a:t>
            </a:r>
          </a:p>
        </p:txBody>
      </p:sp>
      <p:pic>
        <p:nvPicPr>
          <p:cNvPr id="3" name="Picture 2" descr="illustration_false_sha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486400" cy="1371600"/>
          </a:xfrm>
          <a:prstGeom prst="rect">
            <a:avLst/>
          </a:prstGeom>
        </p:spPr>
      </p:pic>
      <p:pic>
        <p:nvPicPr>
          <p:cNvPr id="4" name="Picture 3" descr="illustration_pad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14400"/>
            <a:ext cx="54864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 summary:</a:t>
            </a:r>
          </a:p>
          <a:p>
            <a:r>
              <a:t>Avg speedup (padding): 1.03x (~2.7% reduction)</a:t>
            </a:r>
          </a:p>
          <a:p>
            <a:r>
              <a:t>Recommendations: use padding, thread pinning, and larger workloads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