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72" r:id="rId17"/>
    <p:sldId id="273" r:id="rId18"/>
    <p:sldId id="274" r:id="rId19"/>
    <p:sldId id="275" r:id="rId20"/>
    <p:sldId id="276" r:id="rId21"/>
    <p:sldId id="277" r:id="rId22"/>
    <p:sldId id="264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49"/>
    <p:restoredTop sz="71256"/>
  </p:normalViewPr>
  <p:slideViewPr>
    <p:cSldViewPr snapToGrid="0" snapToObjects="1">
      <p:cViewPr varScale="1">
        <p:scale>
          <a:sx n="69" d="100"/>
          <a:sy n="69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49A14-815B-401C-A982-E67CFA23B1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09CFC3-23CC-4841-81FE-4403E0BECD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AIMS</a:t>
          </a:r>
        </a:p>
      </dgm:t>
    </dgm:pt>
    <dgm:pt modelId="{4582DA7E-170B-4AA1-A356-DFEAA7A7CFB1}" type="parTrans" cxnId="{8996EDDD-C9B1-489D-A92A-1A05B2DDC4D9}">
      <dgm:prSet/>
      <dgm:spPr/>
      <dgm:t>
        <a:bodyPr/>
        <a:lstStyle/>
        <a:p>
          <a:endParaRPr lang="en-US"/>
        </a:p>
      </dgm:t>
    </dgm:pt>
    <dgm:pt modelId="{7E3B9DF5-4E02-412F-B59E-B586B7AE3C28}" type="sibTrans" cxnId="{8996EDDD-C9B1-489D-A92A-1A05B2DDC4D9}">
      <dgm:prSet/>
      <dgm:spPr/>
      <dgm:t>
        <a:bodyPr/>
        <a:lstStyle/>
        <a:p>
          <a:endParaRPr lang="en-US"/>
        </a:p>
      </dgm:t>
    </dgm:pt>
    <dgm:pt modelId="{975A034A-BB51-446D-93D6-974A4B1E1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</a:t>
          </a:r>
        </a:p>
      </dgm:t>
    </dgm:pt>
    <dgm:pt modelId="{A598D683-BDC3-4A18-964F-5524AE0FEA26}" type="parTrans" cxnId="{94C73544-C19A-4200-B691-FE2F63988EF2}">
      <dgm:prSet/>
      <dgm:spPr/>
      <dgm:t>
        <a:bodyPr/>
        <a:lstStyle/>
        <a:p>
          <a:endParaRPr lang="en-US"/>
        </a:p>
      </dgm:t>
    </dgm:pt>
    <dgm:pt modelId="{EE7A78CB-80AC-4EB6-988D-69D15E2000B2}" type="sibTrans" cxnId="{94C73544-C19A-4200-B691-FE2F63988EF2}">
      <dgm:prSet/>
      <dgm:spPr/>
      <dgm:t>
        <a:bodyPr/>
        <a:lstStyle/>
        <a:p>
          <a:endParaRPr lang="en-US"/>
        </a:p>
      </dgm:t>
    </dgm:pt>
    <dgm:pt modelId="{93E9D738-C3BD-4999-B3B8-5796B12FA7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WHY?</a:t>
          </a:r>
        </a:p>
      </dgm:t>
    </dgm:pt>
    <dgm:pt modelId="{053CF87F-69DC-4758-A859-C636E674758A}" type="parTrans" cxnId="{3BF86E60-5320-48AB-B842-CA821E4F9E2B}">
      <dgm:prSet/>
      <dgm:spPr/>
      <dgm:t>
        <a:bodyPr/>
        <a:lstStyle/>
        <a:p>
          <a:endParaRPr lang="en-US"/>
        </a:p>
      </dgm:t>
    </dgm:pt>
    <dgm:pt modelId="{B9B1A349-3CE7-4BDF-8342-6D4DCD6AE055}" type="sibTrans" cxnId="{3BF86E60-5320-48AB-B842-CA821E4F9E2B}">
      <dgm:prSet/>
      <dgm:spPr/>
      <dgm:t>
        <a:bodyPr/>
        <a:lstStyle/>
        <a:p>
          <a:endParaRPr lang="en-US"/>
        </a:p>
      </dgm:t>
    </dgm:pt>
    <dgm:pt modelId="{0A94B0C7-E3A7-43DD-A66B-1DF1314B7D13}" type="pres">
      <dgm:prSet presAssocID="{65D49A14-815B-401C-A982-E67CFA23B18F}" presName="root" presStyleCnt="0">
        <dgm:presLayoutVars>
          <dgm:dir/>
          <dgm:resizeHandles val="exact"/>
        </dgm:presLayoutVars>
      </dgm:prSet>
      <dgm:spPr/>
    </dgm:pt>
    <dgm:pt modelId="{FDC535DA-6C32-43A8-8677-301D5A74C006}" type="pres">
      <dgm:prSet presAssocID="{B109CFC3-23CC-4841-81FE-4403E0BECDA1}" presName="compNode" presStyleCnt="0"/>
      <dgm:spPr/>
    </dgm:pt>
    <dgm:pt modelId="{F550AAEB-0111-4D4E-AB03-550A908E9AF4}" type="pres">
      <dgm:prSet presAssocID="{B109CFC3-23CC-4841-81FE-4403E0BECDA1}" presName="bgRect" presStyleLbl="bgShp" presStyleIdx="0" presStyleCnt="3"/>
      <dgm:spPr/>
    </dgm:pt>
    <dgm:pt modelId="{5636AB2E-A2D1-4C95-84F0-AFCB981007EC}" type="pres">
      <dgm:prSet presAssocID="{B109CFC3-23CC-4841-81FE-4403E0BECD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0604B8D-6F3F-4C81-A282-13BDF6511B81}" type="pres">
      <dgm:prSet presAssocID="{B109CFC3-23CC-4841-81FE-4403E0BECDA1}" presName="spaceRect" presStyleCnt="0"/>
      <dgm:spPr/>
    </dgm:pt>
    <dgm:pt modelId="{E2864E56-8371-4A6B-95D1-F0BC1EA3CB79}" type="pres">
      <dgm:prSet presAssocID="{B109CFC3-23CC-4841-81FE-4403E0BECDA1}" presName="parTx" presStyleLbl="revTx" presStyleIdx="0" presStyleCnt="3">
        <dgm:presLayoutVars>
          <dgm:chMax val="0"/>
          <dgm:chPref val="0"/>
        </dgm:presLayoutVars>
      </dgm:prSet>
      <dgm:spPr/>
    </dgm:pt>
    <dgm:pt modelId="{51F29D68-B9DE-4221-B87B-FB8B48DC9C28}" type="pres">
      <dgm:prSet presAssocID="{7E3B9DF5-4E02-412F-B59E-B586B7AE3C28}" presName="sibTrans" presStyleCnt="0"/>
      <dgm:spPr/>
    </dgm:pt>
    <dgm:pt modelId="{BAD8DE91-03F5-414B-80B9-93DD86E3BE18}" type="pres">
      <dgm:prSet presAssocID="{975A034A-BB51-446D-93D6-974A4B1E1C6F}" presName="compNode" presStyleCnt="0"/>
      <dgm:spPr/>
    </dgm:pt>
    <dgm:pt modelId="{4EE416E4-E994-4672-BDFB-29E7F4D93A92}" type="pres">
      <dgm:prSet presAssocID="{975A034A-BB51-446D-93D6-974A4B1E1C6F}" presName="bgRect" presStyleLbl="bgShp" presStyleIdx="1" presStyleCnt="3"/>
      <dgm:spPr/>
    </dgm:pt>
    <dgm:pt modelId="{D9596979-99EE-43D4-BF40-998CB08C778F}" type="pres">
      <dgm:prSet presAssocID="{975A034A-BB51-446D-93D6-974A4B1E1C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0C1B46-1010-49E1-8DCA-7509AA442010}" type="pres">
      <dgm:prSet presAssocID="{975A034A-BB51-446D-93D6-974A4B1E1C6F}" presName="spaceRect" presStyleCnt="0"/>
      <dgm:spPr/>
    </dgm:pt>
    <dgm:pt modelId="{234B4976-2B2E-410F-A6F0-1008AFA41CE9}" type="pres">
      <dgm:prSet presAssocID="{975A034A-BB51-446D-93D6-974A4B1E1C6F}" presName="parTx" presStyleLbl="revTx" presStyleIdx="1" presStyleCnt="3">
        <dgm:presLayoutVars>
          <dgm:chMax val="0"/>
          <dgm:chPref val="0"/>
        </dgm:presLayoutVars>
      </dgm:prSet>
      <dgm:spPr/>
    </dgm:pt>
    <dgm:pt modelId="{9B29E824-9165-44FE-B9CB-94860B23518F}" type="pres">
      <dgm:prSet presAssocID="{EE7A78CB-80AC-4EB6-988D-69D15E2000B2}" presName="sibTrans" presStyleCnt="0"/>
      <dgm:spPr/>
    </dgm:pt>
    <dgm:pt modelId="{D0F96251-38F7-4C13-9570-8DEF06C8BCD5}" type="pres">
      <dgm:prSet presAssocID="{93E9D738-C3BD-4999-B3B8-5796B12FA705}" presName="compNode" presStyleCnt="0"/>
      <dgm:spPr/>
    </dgm:pt>
    <dgm:pt modelId="{E77D7250-1727-4AF8-9AFC-B849054B1A70}" type="pres">
      <dgm:prSet presAssocID="{93E9D738-C3BD-4999-B3B8-5796B12FA705}" presName="bgRect" presStyleLbl="bgShp" presStyleIdx="2" presStyleCnt="3"/>
      <dgm:spPr/>
    </dgm:pt>
    <dgm:pt modelId="{0D81B985-C98C-4DA3-AE47-D8B2C0BF285E}" type="pres">
      <dgm:prSet presAssocID="{93E9D738-C3BD-4999-B3B8-5796B12FA7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85AB1D1B-F95D-4ADA-B2B6-6C57A1DEAAB4}" type="pres">
      <dgm:prSet presAssocID="{93E9D738-C3BD-4999-B3B8-5796B12FA705}" presName="spaceRect" presStyleCnt="0"/>
      <dgm:spPr/>
    </dgm:pt>
    <dgm:pt modelId="{ABC92D88-2B57-4E04-BA01-841B25DCAF74}" type="pres">
      <dgm:prSet presAssocID="{93E9D738-C3BD-4999-B3B8-5796B12FA7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E08217-B8A7-3348-A58C-597F8D113F60}" type="presOf" srcId="{B109CFC3-23CC-4841-81FE-4403E0BECDA1}" destId="{E2864E56-8371-4A6B-95D1-F0BC1EA3CB79}" srcOrd="0" destOrd="0" presId="urn:microsoft.com/office/officeart/2018/2/layout/IconVerticalSolidList"/>
    <dgm:cxn modelId="{CDCA8E28-82F1-FC4E-8573-23E3E3EDA9EF}" type="presOf" srcId="{975A034A-BB51-446D-93D6-974A4B1E1C6F}" destId="{234B4976-2B2E-410F-A6F0-1008AFA41CE9}" srcOrd="0" destOrd="0" presId="urn:microsoft.com/office/officeart/2018/2/layout/IconVerticalSolidList"/>
    <dgm:cxn modelId="{94C73544-C19A-4200-B691-FE2F63988EF2}" srcId="{65D49A14-815B-401C-A982-E67CFA23B18F}" destId="{975A034A-BB51-446D-93D6-974A4B1E1C6F}" srcOrd="1" destOrd="0" parTransId="{A598D683-BDC3-4A18-964F-5524AE0FEA26}" sibTransId="{EE7A78CB-80AC-4EB6-988D-69D15E2000B2}"/>
    <dgm:cxn modelId="{3BF86E60-5320-48AB-B842-CA821E4F9E2B}" srcId="{65D49A14-815B-401C-A982-E67CFA23B18F}" destId="{93E9D738-C3BD-4999-B3B8-5796B12FA705}" srcOrd="2" destOrd="0" parTransId="{053CF87F-69DC-4758-A859-C636E674758A}" sibTransId="{B9B1A349-3CE7-4BDF-8342-6D4DCD6AE055}"/>
    <dgm:cxn modelId="{8996EDDD-C9B1-489D-A92A-1A05B2DDC4D9}" srcId="{65D49A14-815B-401C-A982-E67CFA23B18F}" destId="{B109CFC3-23CC-4841-81FE-4403E0BECDA1}" srcOrd="0" destOrd="0" parTransId="{4582DA7E-170B-4AA1-A356-DFEAA7A7CFB1}" sibTransId="{7E3B9DF5-4E02-412F-B59E-B586B7AE3C28}"/>
    <dgm:cxn modelId="{09B358E9-1700-714D-86D4-5998D3722BA4}" type="presOf" srcId="{93E9D738-C3BD-4999-B3B8-5796B12FA705}" destId="{ABC92D88-2B57-4E04-BA01-841B25DCAF74}" srcOrd="0" destOrd="0" presId="urn:microsoft.com/office/officeart/2018/2/layout/IconVerticalSolidList"/>
    <dgm:cxn modelId="{39A09BF8-8686-7B40-BE4C-F705DB9695E7}" type="presOf" srcId="{65D49A14-815B-401C-A982-E67CFA23B18F}" destId="{0A94B0C7-E3A7-43DD-A66B-1DF1314B7D13}" srcOrd="0" destOrd="0" presId="urn:microsoft.com/office/officeart/2018/2/layout/IconVerticalSolidList"/>
    <dgm:cxn modelId="{01FF4EBC-7CA8-6349-A889-2340A8463C7F}" type="presParOf" srcId="{0A94B0C7-E3A7-43DD-A66B-1DF1314B7D13}" destId="{FDC535DA-6C32-43A8-8677-301D5A74C006}" srcOrd="0" destOrd="0" presId="urn:microsoft.com/office/officeart/2018/2/layout/IconVerticalSolidList"/>
    <dgm:cxn modelId="{31F433D8-C690-0E47-B16B-77E0EE9E06AC}" type="presParOf" srcId="{FDC535DA-6C32-43A8-8677-301D5A74C006}" destId="{F550AAEB-0111-4D4E-AB03-550A908E9AF4}" srcOrd="0" destOrd="0" presId="urn:microsoft.com/office/officeart/2018/2/layout/IconVerticalSolidList"/>
    <dgm:cxn modelId="{A4D6BBC7-0101-9442-B15A-F3BDB6203D5B}" type="presParOf" srcId="{FDC535DA-6C32-43A8-8677-301D5A74C006}" destId="{5636AB2E-A2D1-4C95-84F0-AFCB981007EC}" srcOrd="1" destOrd="0" presId="urn:microsoft.com/office/officeart/2018/2/layout/IconVerticalSolidList"/>
    <dgm:cxn modelId="{8A7CFC11-9357-264D-B374-7640A767A735}" type="presParOf" srcId="{FDC535DA-6C32-43A8-8677-301D5A74C006}" destId="{B0604B8D-6F3F-4C81-A282-13BDF6511B81}" srcOrd="2" destOrd="0" presId="urn:microsoft.com/office/officeart/2018/2/layout/IconVerticalSolidList"/>
    <dgm:cxn modelId="{776F9022-6234-894D-876F-2D6D018FEAB2}" type="presParOf" srcId="{FDC535DA-6C32-43A8-8677-301D5A74C006}" destId="{E2864E56-8371-4A6B-95D1-F0BC1EA3CB79}" srcOrd="3" destOrd="0" presId="urn:microsoft.com/office/officeart/2018/2/layout/IconVerticalSolidList"/>
    <dgm:cxn modelId="{D82AFDB7-B7AE-124B-A916-D432DA6F2638}" type="presParOf" srcId="{0A94B0C7-E3A7-43DD-A66B-1DF1314B7D13}" destId="{51F29D68-B9DE-4221-B87B-FB8B48DC9C28}" srcOrd="1" destOrd="0" presId="urn:microsoft.com/office/officeart/2018/2/layout/IconVerticalSolidList"/>
    <dgm:cxn modelId="{31C6D2B6-D6AE-C046-B309-A3BE42D6CFF9}" type="presParOf" srcId="{0A94B0C7-E3A7-43DD-A66B-1DF1314B7D13}" destId="{BAD8DE91-03F5-414B-80B9-93DD86E3BE18}" srcOrd="2" destOrd="0" presId="urn:microsoft.com/office/officeart/2018/2/layout/IconVerticalSolidList"/>
    <dgm:cxn modelId="{0E1F6586-6BDA-0F42-BD01-813C0F0EB20E}" type="presParOf" srcId="{BAD8DE91-03F5-414B-80B9-93DD86E3BE18}" destId="{4EE416E4-E994-4672-BDFB-29E7F4D93A92}" srcOrd="0" destOrd="0" presId="urn:microsoft.com/office/officeart/2018/2/layout/IconVerticalSolidList"/>
    <dgm:cxn modelId="{905E6CD1-CE5B-2B49-AF73-FE21A8FD5F04}" type="presParOf" srcId="{BAD8DE91-03F5-414B-80B9-93DD86E3BE18}" destId="{D9596979-99EE-43D4-BF40-998CB08C778F}" srcOrd="1" destOrd="0" presId="urn:microsoft.com/office/officeart/2018/2/layout/IconVerticalSolidList"/>
    <dgm:cxn modelId="{D4FDD98F-B42A-084F-9C98-5ECE53C40E9C}" type="presParOf" srcId="{BAD8DE91-03F5-414B-80B9-93DD86E3BE18}" destId="{EA0C1B46-1010-49E1-8DCA-7509AA442010}" srcOrd="2" destOrd="0" presId="urn:microsoft.com/office/officeart/2018/2/layout/IconVerticalSolidList"/>
    <dgm:cxn modelId="{CCB0A86D-500B-004E-BD60-594E166CB68A}" type="presParOf" srcId="{BAD8DE91-03F5-414B-80B9-93DD86E3BE18}" destId="{234B4976-2B2E-410F-A6F0-1008AFA41CE9}" srcOrd="3" destOrd="0" presId="urn:microsoft.com/office/officeart/2018/2/layout/IconVerticalSolidList"/>
    <dgm:cxn modelId="{936ED37C-25D0-D440-99A1-3EF939A9D8FC}" type="presParOf" srcId="{0A94B0C7-E3A7-43DD-A66B-1DF1314B7D13}" destId="{9B29E824-9165-44FE-B9CB-94860B23518F}" srcOrd="3" destOrd="0" presId="urn:microsoft.com/office/officeart/2018/2/layout/IconVerticalSolidList"/>
    <dgm:cxn modelId="{0451A42B-1D1B-5B4E-9A31-50EDC315400A}" type="presParOf" srcId="{0A94B0C7-E3A7-43DD-A66B-1DF1314B7D13}" destId="{D0F96251-38F7-4C13-9570-8DEF06C8BCD5}" srcOrd="4" destOrd="0" presId="urn:microsoft.com/office/officeart/2018/2/layout/IconVerticalSolidList"/>
    <dgm:cxn modelId="{F34F4EEB-17E1-9A41-A876-125B9B335843}" type="presParOf" srcId="{D0F96251-38F7-4C13-9570-8DEF06C8BCD5}" destId="{E77D7250-1727-4AF8-9AFC-B849054B1A70}" srcOrd="0" destOrd="0" presId="urn:microsoft.com/office/officeart/2018/2/layout/IconVerticalSolidList"/>
    <dgm:cxn modelId="{C61EF03A-3A67-9545-AE77-2CA63E9999FB}" type="presParOf" srcId="{D0F96251-38F7-4C13-9570-8DEF06C8BCD5}" destId="{0D81B985-C98C-4DA3-AE47-D8B2C0BF285E}" srcOrd="1" destOrd="0" presId="urn:microsoft.com/office/officeart/2018/2/layout/IconVerticalSolidList"/>
    <dgm:cxn modelId="{4E43915F-CD34-7A46-A8C1-615BB068B6F6}" type="presParOf" srcId="{D0F96251-38F7-4C13-9570-8DEF06C8BCD5}" destId="{85AB1D1B-F95D-4ADA-B2B6-6C57A1DEAAB4}" srcOrd="2" destOrd="0" presId="urn:microsoft.com/office/officeart/2018/2/layout/IconVerticalSolidList"/>
    <dgm:cxn modelId="{C0E688D5-06BF-774B-8857-239521452F8E}" type="presParOf" srcId="{D0F96251-38F7-4C13-9570-8DEF06C8BCD5}" destId="{ABC92D88-2B57-4E04-BA01-841B25DCAF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F8428-AF72-49FD-B4BC-7FE751340B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50BC91-9124-4863-88E7-9E047E28EE00}">
      <dgm:prSet/>
      <dgm:spPr/>
      <dgm:t>
        <a:bodyPr/>
        <a:lstStyle/>
        <a:p>
          <a:r>
            <a:rPr lang="en-US" dirty="0"/>
            <a:t>What model and what combination of data (covariates, biomarkers, SNPs) better predict CVD incidence?</a:t>
          </a:r>
        </a:p>
      </dgm:t>
    </dgm:pt>
    <dgm:pt modelId="{2946799C-B265-4090-846D-C539C570C1C6}" type="parTrans" cxnId="{7FCA1879-EE17-41E6-9B27-2F962C5F1D88}">
      <dgm:prSet/>
      <dgm:spPr/>
      <dgm:t>
        <a:bodyPr/>
        <a:lstStyle/>
        <a:p>
          <a:endParaRPr lang="en-US"/>
        </a:p>
      </dgm:t>
    </dgm:pt>
    <dgm:pt modelId="{853F3319-905A-4E22-8348-AD69E7127E07}" type="sibTrans" cxnId="{7FCA1879-EE17-41E6-9B27-2F962C5F1D88}">
      <dgm:prSet/>
      <dgm:spPr/>
      <dgm:t>
        <a:bodyPr/>
        <a:lstStyle/>
        <a:p>
          <a:endParaRPr lang="en-US"/>
        </a:p>
      </dgm:t>
    </dgm:pt>
    <dgm:pt modelId="{ED97104D-F1B6-4C74-AFF9-522028222E7E}">
      <dgm:prSet/>
      <dgm:spPr/>
      <dgm:t>
        <a:bodyPr/>
        <a:lstStyle/>
        <a:p>
          <a:r>
            <a:rPr lang="en-US"/>
            <a:t>What factors are the strongest predictors of CVD?</a:t>
          </a:r>
        </a:p>
      </dgm:t>
    </dgm:pt>
    <dgm:pt modelId="{A0D5F0CA-002E-4379-85D5-810A15E468FB}" type="parTrans" cxnId="{B8EA54D4-42BC-4C58-A212-A9D14D1BCEE3}">
      <dgm:prSet/>
      <dgm:spPr/>
      <dgm:t>
        <a:bodyPr/>
        <a:lstStyle/>
        <a:p>
          <a:endParaRPr lang="en-US"/>
        </a:p>
      </dgm:t>
    </dgm:pt>
    <dgm:pt modelId="{725B288A-0F1E-4B65-ABE3-4F53822A5541}" type="sibTrans" cxnId="{B8EA54D4-42BC-4C58-A212-A9D14D1BCEE3}">
      <dgm:prSet/>
      <dgm:spPr/>
      <dgm:t>
        <a:bodyPr/>
        <a:lstStyle/>
        <a:p>
          <a:endParaRPr lang="en-US"/>
        </a:p>
      </dgm:t>
    </dgm:pt>
    <dgm:pt modelId="{98831BDB-C253-44A5-BC2F-179A41A524B7}" type="pres">
      <dgm:prSet presAssocID="{162F8428-AF72-49FD-B4BC-7FE751340B5E}" presName="root" presStyleCnt="0">
        <dgm:presLayoutVars>
          <dgm:dir/>
          <dgm:resizeHandles val="exact"/>
        </dgm:presLayoutVars>
      </dgm:prSet>
      <dgm:spPr/>
    </dgm:pt>
    <dgm:pt modelId="{32034A93-7BFF-4CD0-8967-467ED15C43C1}" type="pres">
      <dgm:prSet presAssocID="{A450BC91-9124-4863-88E7-9E047E28EE00}" presName="compNode" presStyleCnt="0"/>
      <dgm:spPr/>
    </dgm:pt>
    <dgm:pt modelId="{9A5EC862-604B-4FBB-BDC9-7CAC435AD491}" type="pres">
      <dgm:prSet presAssocID="{A450BC91-9124-4863-88E7-9E047E28EE00}" presName="bgRect" presStyleLbl="bgShp" presStyleIdx="0" presStyleCnt="2"/>
      <dgm:spPr/>
    </dgm:pt>
    <dgm:pt modelId="{58FC26B8-451E-46BC-850E-6E15989F0CDB}" type="pres">
      <dgm:prSet presAssocID="{A450BC91-9124-4863-88E7-9E047E28EE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1DC8ED9-5FEE-4AED-A787-E036D979F1CB}" type="pres">
      <dgm:prSet presAssocID="{A450BC91-9124-4863-88E7-9E047E28EE00}" presName="spaceRect" presStyleCnt="0"/>
      <dgm:spPr/>
    </dgm:pt>
    <dgm:pt modelId="{16023525-BF89-417C-93A0-9BB37A487BE6}" type="pres">
      <dgm:prSet presAssocID="{A450BC91-9124-4863-88E7-9E047E28EE00}" presName="parTx" presStyleLbl="revTx" presStyleIdx="0" presStyleCnt="2">
        <dgm:presLayoutVars>
          <dgm:chMax val="0"/>
          <dgm:chPref val="0"/>
        </dgm:presLayoutVars>
      </dgm:prSet>
      <dgm:spPr/>
    </dgm:pt>
    <dgm:pt modelId="{D514E364-0624-45CD-AECC-A7A7D91394B7}" type="pres">
      <dgm:prSet presAssocID="{853F3319-905A-4E22-8348-AD69E7127E07}" presName="sibTrans" presStyleCnt="0"/>
      <dgm:spPr/>
    </dgm:pt>
    <dgm:pt modelId="{875744AE-A231-4CCE-B98F-D447D89748D3}" type="pres">
      <dgm:prSet presAssocID="{ED97104D-F1B6-4C74-AFF9-522028222E7E}" presName="compNode" presStyleCnt="0"/>
      <dgm:spPr/>
    </dgm:pt>
    <dgm:pt modelId="{94BEDCA9-B4E5-4B6C-93F8-A7016EA6A5FE}" type="pres">
      <dgm:prSet presAssocID="{ED97104D-F1B6-4C74-AFF9-522028222E7E}" presName="bgRect" presStyleLbl="bgShp" presStyleIdx="1" presStyleCnt="2"/>
      <dgm:spPr/>
    </dgm:pt>
    <dgm:pt modelId="{453A98DE-9434-42E9-8CD4-157D02E44336}" type="pres">
      <dgm:prSet presAssocID="{ED97104D-F1B6-4C74-AFF9-522028222E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E58555C-7D71-4E43-BB04-A13CE17F3F65}" type="pres">
      <dgm:prSet presAssocID="{ED97104D-F1B6-4C74-AFF9-522028222E7E}" presName="spaceRect" presStyleCnt="0"/>
      <dgm:spPr/>
    </dgm:pt>
    <dgm:pt modelId="{3E02CF90-0EDF-4DDB-AD7E-02B8BDD83995}" type="pres">
      <dgm:prSet presAssocID="{ED97104D-F1B6-4C74-AFF9-522028222E7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A68A510-4C39-4132-B6A2-0AF1A94ED812}" type="presOf" srcId="{A450BC91-9124-4863-88E7-9E047E28EE00}" destId="{16023525-BF89-417C-93A0-9BB37A487BE6}" srcOrd="0" destOrd="0" presId="urn:microsoft.com/office/officeart/2018/2/layout/IconVerticalSolidList"/>
    <dgm:cxn modelId="{93834123-EC4B-4B73-B5E9-61D68E5E432C}" type="presOf" srcId="{ED97104D-F1B6-4C74-AFF9-522028222E7E}" destId="{3E02CF90-0EDF-4DDB-AD7E-02B8BDD83995}" srcOrd="0" destOrd="0" presId="urn:microsoft.com/office/officeart/2018/2/layout/IconVerticalSolidList"/>
    <dgm:cxn modelId="{E16C0D6F-8F19-424B-AD8D-A5272100CDBF}" type="presOf" srcId="{162F8428-AF72-49FD-B4BC-7FE751340B5E}" destId="{98831BDB-C253-44A5-BC2F-179A41A524B7}" srcOrd="0" destOrd="0" presId="urn:microsoft.com/office/officeart/2018/2/layout/IconVerticalSolidList"/>
    <dgm:cxn modelId="{7FCA1879-EE17-41E6-9B27-2F962C5F1D88}" srcId="{162F8428-AF72-49FD-B4BC-7FE751340B5E}" destId="{A450BC91-9124-4863-88E7-9E047E28EE00}" srcOrd="0" destOrd="0" parTransId="{2946799C-B265-4090-846D-C539C570C1C6}" sibTransId="{853F3319-905A-4E22-8348-AD69E7127E07}"/>
    <dgm:cxn modelId="{B8EA54D4-42BC-4C58-A212-A9D14D1BCEE3}" srcId="{162F8428-AF72-49FD-B4BC-7FE751340B5E}" destId="{ED97104D-F1B6-4C74-AFF9-522028222E7E}" srcOrd="1" destOrd="0" parTransId="{A0D5F0CA-002E-4379-85D5-810A15E468FB}" sibTransId="{725B288A-0F1E-4B65-ABE3-4F53822A5541}"/>
    <dgm:cxn modelId="{A50C7A4A-B717-4090-9068-15BBC46051EA}" type="presParOf" srcId="{98831BDB-C253-44A5-BC2F-179A41A524B7}" destId="{32034A93-7BFF-4CD0-8967-467ED15C43C1}" srcOrd="0" destOrd="0" presId="urn:microsoft.com/office/officeart/2018/2/layout/IconVerticalSolidList"/>
    <dgm:cxn modelId="{BD182BC2-0CC2-479F-8718-2F8A5C98D3AB}" type="presParOf" srcId="{32034A93-7BFF-4CD0-8967-467ED15C43C1}" destId="{9A5EC862-604B-4FBB-BDC9-7CAC435AD491}" srcOrd="0" destOrd="0" presId="urn:microsoft.com/office/officeart/2018/2/layout/IconVerticalSolidList"/>
    <dgm:cxn modelId="{698049CF-740A-449C-8584-0C469566BEE2}" type="presParOf" srcId="{32034A93-7BFF-4CD0-8967-467ED15C43C1}" destId="{58FC26B8-451E-46BC-850E-6E15989F0CDB}" srcOrd="1" destOrd="0" presId="urn:microsoft.com/office/officeart/2018/2/layout/IconVerticalSolidList"/>
    <dgm:cxn modelId="{7D6A2844-1405-428D-9305-A52C2AC9811B}" type="presParOf" srcId="{32034A93-7BFF-4CD0-8967-467ED15C43C1}" destId="{91DC8ED9-5FEE-4AED-A787-E036D979F1CB}" srcOrd="2" destOrd="0" presId="urn:microsoft.com/office/officeart/2018/2/layout/IconVerticalSolidList"/>
    <dgm:cxn modelId="{9CC4F5EC-A9AC-4447-BE00-30289F88837B}" type="presParOf" srcId="{32034A93-7BFF-4CD0-8967-467ED15C43C1}" destId="{16023525-BF89-417C-93A0-9BB37A487BE6}" srcOrd="3" destOrd="0" presId="urn:microsoft.com/office/officeart/2018/2/layout/IconVerticalSolidList"/>
    <dgm:cxn modelId="{DEB54D9B-94E3-42B3-90B0-ADD8E7E8E311}" type="presParOf" srcId="{98831BDB-C253-44A5-BC2F-179A41A524B7}" destId="{D514E364-0624-45CD-AECC-A7A7D91394B7}" srcOrd="1" destOrd="0" presId="urn:microsoft.com/office/officeart/2018/2/layout/IconVerticalSolidList"/>
    <dgm:cxn modelId="{03CA48F9-44FF-42E9-8EFE-FED1C91B6F5B}" type="presParOf" srcId="{98831BDB-C253-44A5-BC2F-179A41A524B7}" destId="{875744AE-A231-4CCE-B98F-D447D89748D3}" srcOrd="2" destOrd="0" presId="urn:microsoft.com/office/officeart/2018/2/layout/IconVerticalSolidList"/>
    <dgm:cxn modelId="{4A4E853A-B47D-440F-A047-AE9ABCBBEA48}" type="presParOf" srcId="{875744AE-A231-4CCE-B98F-D447D89748D3}" destId="{94BEDCA9-B4E5-4B6C-93F8-A7016EA6A5FE}" srcOrd="0" destOrd="0" presId="urn:microsoft.com/office/officeart/2018/2/layout/IconVerticalSolidList"/>
    <dgm:cxn modelId="{BED5AD0B-5973-49DC-8F68-7D5CF9BDF695}" type="presParOf" srcId="{875744AE-A231-4CCE-B98F-D447D89748D3}" destId="{453A98DE-9434-42E9-8CD4-157D02E44336}" srcOrd="1" destOrd="0" presId="urn:microsoft.com/office/officeart/2018/2/layout/IconVerticalSolidList"/>
    <dgm:cxn modelId="{218FF3F9-4C15-48AC-BEC8-7787302A0969}" type="presParOf" srcId="{875744AE-A231-4CCE-B98F-D447D89748D3}" destId="{6E58555C-7D71-4E43-BB04-A13CE17F3F65}" srcOrd="2" destOrd="0" presId="urn:microsoft.com/office/officeart/2018/2/layout/IconVerticalSolidList"/>
    <dgm:cxn modelId="{B04AC9A6-E195-4B7A-BCD9-7193787FF9C0}" type="presParOf" srcId="{875744AE-A231-4CCE-B98F-D447D89748D3}" destId="{3E02CF90-0EDF-4DDB-AD7E-02B8BDD839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1FB6E-46C8-45C9-9D4D-105858DBD28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C3A84D4-BED7-45A4-A56D-5F97BE4110C9}">
      <dgm:prSet/>
      <dgm:spPr/>
      <dgm:t>
        <a:bodyPr/>
        <a:lstStyle/>
        <a:p>
          <a:pPr>
            <a:defRPr cap="all"/>
          </a:pPr>
          <a:r>
            <a:rPr lang="en-US"/>
            <a:t>UK BioBank </a:t>
          </a:r>
        </a:p>
      </dgm:t>
    </dgm:pt>
    <dgm:pt modelId="{D8C16D6F-0E26-465B-A23D-DD3826899926}" type="parTrans" cxnId="{BC90492C-DC33-4244-AC84-4CC4FD364A18}">
      <dgm:prSet/>
      <dgm:spPr/>
      <dgm:t>
        <a:bodyPr/>
        <a:lstStyle/>
        <a:p>
          <a:endParaRPr lang="en-US"/>
        </a:p>
      </dgm:t>
    </dgm:pt>
    <dgm:pt modelId="{A73E53EE-E854-4115-BD24-FB1BA498A049}" type="sibTrans" cxnId="{BC90492C-DC33-4244-AC84-4CC4FD364A18}">
      <dgm:prSet/>
      <dgm:spPr/>
      <dgm:t>
        <a:bodyPr/>
        <a:lstStyle/>
        <a:p>
          <a:endParaRPr lang="en-US"/>
        </a:p>
      </dgm:t>
    </dgm:pt>
    <dgm:pt modelId="{9C14AB29-AA41-4777-9074-9EC5C87F8629}">
      <dgm:prSet/>
      <dgm:spPr/>
      <dgm:t>
        <a:bodyPr/>
        <a:lstStyle/>
        <a:p>
          <a:pPr>
            <a:defRPr cap="all"/>
          </a:pPr>
          <a:r>
            <a:rPr lang="en-US" dirty="0"/>
            <a:t>Covariates Dataset: 366,749 observations, 37 variables</a:t>
          </a:r>
        </a:p>
      </dgm:t>
    </dgm:pt>
    <dgm:pt modelId="{886885B4-A213-46E5-9698-C47A335C1C68}" type="parTrans" cxnId="{D111B0A8-F142-43C7-B5FD-A90EDC378F01}">
      <dgm:prSet/>
      <dgm:spPr/>
      <dgm:t>
        <a:bodyPr/>
        <a:lstStyle/>
        <a:p>
          <a:endParaRPr lang="en-US"/>
        </a:p>
      </dgm:t>
    </dgm:pt>
    <dgm:pt modelId="{B2462C8B-F2E0-40ED-8527-60B61CD9546D}" type="sibTrans" cxnId="{D111B0A8-F142-43C7-B5FD-A90EDC378F01}">
      <dgm:prSet/>
      <dgm:spPr/>
      <dgm:t>
        <a:bodyPr/>
        <a:lstStyle/>
        <a:p>
          <a:endParaRPr lang="en-US"/>
        </a:p>
      </dgm:t>
    </dgm:pt>
    <dgm:pt modelId="{3A8DFA70-D927-43AE-8723-2EE63E6A5D0B}">
      <dgm:prSet/>
      <dgm:spPr/>
      <dgm:t>
        <a:bodyPr/>
        <a:lstStyle/>
        <a:p>
          <a:pPr>
            <a:defRPr cap="all"/>
          </a:pPr>
          <a:r>
            <a:rPr lang="en-US"/>
            <a:t>Biomarkers Dataset: 502,536 observations, 61 variables </a:t>
          </a:r>
        </a:p>
      </dgm:t>
    </dgm:pt>
    <dgm:pt modelId="{B48CDD93-7989-4FCC-B16D-F56922F5B58A}" type="parTrans" cxnId="{53BC8E9A-14BA-45E1-8319-ACA07E5A73DD}">
      <dgm:prSet/>
      <dgm:spPr/>
      <dgm:t>
        <a:bodyPr/>
        <a:lstStyle/>
        <a:p>
          <a:endParaRPr lang="en-US"/>
        </a:p>
      </dgm:t>
    </dgm:pt>
    <dgm:pt modelId="{EB9400D2-ABF2-4EA5-89B4-2AB2CA27E5AF}" type="sibTrans" cxnId="{53BC8E9A-14BA-45E1-8319-ACA07E5A73DD}">
      <dgm:prSet/>
      <dgm:spPr/>
      <dgm:t>
        <a:bodyPr/>
        <a:lstStyle/>
        <a:p>
          <a:endParaRPr lang="en-US"/>
        </a:p>
      </dgm:t>
    </dgm:pt>
    <dgm:pt modelId="{A015EF31-0B1B-4649-95DD-25083D222E29}">
      <dgm:prSet/>
      <dgm:spPr/>
      <dgm:t>
        <a:bodyPr/>
        <a:lstStyle/>
        <a:p>
          <a:pPr>
            <a:defRPr cap="all"/>
          </a:pPr>
          <a:r>
            <a:rPr lang="en-US" dirty="0"/>
            <a:t>SNPs Dataset: 487,409 observations, </a:t>
          </a:r>
        </a:p>
        <a:p>
          <a:pPr>
            <a:defRPr cap="all"/>
          </a:pPr>
          <a:r>
            <a:rPr lang="en-US" dirty="0"/>
            <a:t>177 variables</a:t>
          </a:r>
        </a:p>
      </dgm:t>
    </dgm:pt>
    <dgm:pt modelId="{BE5563E9-7ECE-4B2D-9EEC-B4AC5A2442E2}" type="parTrans" cxnId="{27428043-B5C9-4CFD-A637-A75E0975B388}">
      <dgm:prSet/>
      <dgm:spPr/>
      <dgm:t>
        <a:bodyPr/>
        <a:lstStyle/>
        <a:p>
          <a:endParaRPr lang="en-US"/>
        </a:p>
      </dgm:t>
    </dgm:pt>
    <dgm:pt modelId="{7B49A7C5-CCFF-458F-BD96-72D546F09A68}" type="sibTrans" cxnId="{27428043-B5C9-4CFD-A637-A75E0975B388}">
      <dgm:prSet/>
      <dgm:spPr/>
      <dgm:t>
        <a:bodyPr/>
        <a:lstStyle/>
        <a:p>
          <a:endParaRPr lang="en-US"/>
        </a:p>
      </dgm:t>
    </dgm:pt>
    <dgm:pt modelId="{A3ED192D-7E31-48F2-8DEF-9D19A67450FC}" type="pres">
      <dgm:prSet presAssocID="{82A1FB6E-46C8-45C9-9D4D-105858DBD28E}" presName="root" presStyleCnt="0">
        <dgm:presLayoutVars>
          <dgm:dir/>
          <dgm:resizeHandles val="exact"/>
        </dgm:presLayoutVars>
      </dgm:prSet>
      <dgm:spPr/>
    </dgm:pt>
    <dgm:pt modelId="{E0BC3E43-BAD2-4AE0-A28C-C88A2747A25B}" type="pres">
      <dgm:prSet presAssocID="{5C3A84D4-BED7-45A4-A56D-5F97BE4110C9}" presName="compNode" presStyleCnt="0"/>
      <dgm:spPr/>
    </dgm:pt>
    <dgm:pt modelId="{0E2F8BFF-E38D-4A5F-9453-283F49D0AE21}" type="pres">
      <dgm:prSet presAssocID="{5C3A84D4-BED7-45A4-A56D-5F97BE4110C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6FE0BF2-B6B8-4CA6-B1CF-86945EFF138A}" type="pres">
      <dgm:prSet presAssocID="{5C3A84D4-BED7-45A4-A56D-5F97BE4110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537F85A2-2617-4F0A-964A-5BA98AD350CE}" type="pres">
      <dgm:prSet presAssocID="{5C3A84D4-BED7-45A4-A56D-5F97BE4110C9}" presName="spaceRect" presStyleCnt="0"/>
      <dgm:spPr/>
    </dgm:pt>
    <dgm:pt modelId="{A1318079-750A-4D85-B1DB-17F352DDA4C0}" type="pres">
      <dgm:prSet presAssocID="{5C3A84D4-BED7-45A4-A56D-5F97BE4110C9}" presName="textRect" presStyleLbl="revTx" presStyleIdx="0" presStyleCnt="4">
        <dgm:presLayoutVars>
          <dgm:chMax val="1"/>
          <dgm:chPref val="1"/>
        </dgm:presLayoutVars>
      </dgm:prSet>
      <dgm:spPr/>
    </dgm:pt>
    <dgm:pt modelId="{66C963A9-27AC-4E85-B431-D949491389DD}" type="pres">
      <dgm:prSet presAssocID="{A73E53EE-E854-4115-BD24-FB1BA498A049}" presName="sibTrans" presStyleCnt="0"/>
      <dgm:spPr/>
    </dgm:pt>
    <dgm:pt modelId="{42475688-F597-4B3B-95AB-3075013D8DFD}" type="pres">
      <dgm:prSet presAssocID="{9C14AB29-AA41-4777-9074-9EC5C87F8629}" presName="compNode" presStyleCnt="0"/>
      <dgm:spPr/>
    </dgm:pt>
    <dgm:pt modelId="{1F1722FB-1E20-47B1-875F-C3F028E310F7}" type="pres">
      <dgm:prSet presAssocID="{9C14AB29-AA41-4777-9074-9EC5C87F862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5059E78-D0BE-4D89-AB38-6C332C3D045C}" type="pres">
      <dgm:prSet presAssocID="{9C14AB29-AA41-4777-9074-9EC5C87F86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F3685336-9160-42F0-9036-503AEB37A1BD}" type="pres">
      <dgm:prSet presAssocID="{9C14AB29-AA41-4777-9074-9EC5C87F8629}" presName="spaceRect" presStyleCnt="0"/>
      <dgm:spPr/>
    </dgm:pt>
    <dgm:pt modelId="{8050C6E5-F0A4-4725-BF8F-D6257C32A326}" type="pres">
      <dgm:prSet presAssocID="{9C14AB29-AA41-4777-9074-9EC5C87F8629}" presName="textRect" presStyleLbl="revTx" presStyleIdx="1" presStyleCnt="4">
        <dgm:presLayoutVars>
          <dgm:chMax val="1"/>
          <dgm:chPref val="1"/>
        </dgm:presLayoutVars>
      </dgm:prSet>
      <dgm:spPr/>
    </dgm:pt>
    <dgm:pt modelId="{FA20F69F-4FDE-42D3-B3FC-CB80CA49803E}" type="pres">
      <dgm:prSet presAssocID="{B2462C8B-F2E0-40ED-8527-60B61CD9546D}" presName="sibTrans" presStyleCnt="0"/>
      <dgm:spPr/>
    </dgm:pt>
    <dgm:pt modelId="{5C1C605B-D2A4-46D3-AF3B-392B4B08FE6F}" type="pres">
      <dgm:prSet presAssocID="{3A8DFA70-D927-43AE-8723-2EE63E6A5D0B}" presName="compNode" presStyleCnt="0"/>
      <dgm:spPr/>
    </dgm:pt>
    <dgm:pt modelId="{D961DEB8-8C86-4E20-B4A7-E41A62BEECE0}" type="pres">
      <dgm:prSet presAssocID="{3A8DFA70-D927-43AE-8723-2EE63E6A5D0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C024D82-B39C-4562-B23D-5F4E93979BE4}" type="pres">
      <dgm:prSet presAssocID="{3A8DFA70-D927-43AE-8723-2EE63E6A5D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BF109457-AB95-46D5-9CC9-6131F3FE1FAB}" type="pres">
      <dgm:prSet presAssocID="{3A8DFA70-D927-43AE-8723-2EE63E6A5D0B}" presName="spaceRect" presStyleCnt="0"/>
      <dgm:spPr/>
    </dgm:pt>
    <dgm:pt modelId="{702F0C4D-9FF6-4F57-856E-14B013E75BFD}" type="pres">
      <dgm:prSet presAssocID="{3A8DFA70-D927-43AE-8723-2EE63E6A5D0B}" presName="textRect" presStyleLbl="revTx" presStyleIdx="2" presStyleCnt="4">
        <dgm:presLayoutVars>
          <dgm:chMax val="1"/>
          <dgm:chPref val="1"/>
        </dgm:presLayoutVars>
      </dgm:prSet>
      <dgm:spPr/>
    </dgm:pt>
    <dgm:pt modelId="{46150DFA-96DD-49A1-A88C-358A1272F18C}" type="pres">
      <dgm:prSet presAssocID="{EB9400D2-ABF2-4EA5-89B4-2AB2CA27E5AF}" presName="sibTrans" presStyleCnt="0"/>
      <dgm:spPr/>
    </dgm:pt>
    <dgm:pt modelId="{5FAA037B-EDA8-4149-BC17-879D193EBE4C}" type="pres">
      <dgm:prSet presAssocID="{A015EF31-0B1B-4649-95DD-25083D222E29}" presName="compNode" presStyleCnt="0"/>
      <dgm:spPr/>
    </dgm:pt>
    <dgm:pt modelId="{4968997D-EDB6-4209-A62E-91658025CB3E}" type="pres">
      <dgm:prSet presAssocID="{A015EF31-0B1B-4649-95DD-25083D222E2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7CAA706-31FF-4976-B80C-2A6A2D118A77}" type="pres">
      <dgm:prSet presAssocID="{A015EF31-0B1B-4649-95DD-25083D222E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3B66E5-B11D-4F28-BA3A-D9F3DF24CB2A}" type="pres">
      <dgm:prSet presAssocID="{A015EF31-0B1B-4649-95DD-25083D222E29}" presName="spaceRect" presStyleCnt="0"/>
      <dgm:spPr/>
    </dgm:pt>
    <dgm:pt modelId="{6003FB15-7375-45D1-ADD2-A0EB5DEE7500}" type="pres">
      <dgm:prSet presAssocID="{A015EF31-0B1B-4649-95DD-25083D222E2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90492C-DC33-4244-AC84-4CC4FD364A18}" srcId="{82A1FB6E-46C8-45C9-9D4D-105858DBD28E}" destId="{5C3A84D4-BED7-45A4-A56D-5F97BE4110C9}" srcOrd="0" destOrd="0" parTransId="{D8C16D6F-0E26-465B-A23D-DD3826899926}" sibTransId="{A73E53EE-E854-4115-BD24-FB1BA498A049}"/>
    <dgm:cxn modelId="{27428043-B5C9-4CFD-A637-A75E0975B388}" srcId="{82A1FB6E-46C8-45C9-9D4D-105858DBD28E}" destId="{A015EF31-0B1B-4649-95DD-25083D222E29}" srcOrd="3" destOrd="0" parTransId="{BE5563E9-7ECE-4B2D-9EEC-B4AC5A2442E2}" sibTransId="{7B49A7C5-CCFF-458F-BD96-72D546F09A68}"/>
    <dgm:cxn modelId="{941EF164-2632-4ED7-A249-803F4DB11ACE}" type="presOf" srcId="{3A8DFA70-D927-43AE-8723-2EE63E6A5D0B}" destId="{702F0C4D-9FF6-4F57-856E-14B013E75BFD}" srcOrd="0" destOrd="0" presId="urn:microsoft.com/office/officeart/2018/5/layout/IconLeafLabelList"/>
    <dgm:cxn modelId="{53BC8E9A-14BA-45E1-8319-ACA07E5A73DD}" srcId="{82A1FB6E-46C8-45C9-9D4D-105858DBD28E}" destId="{3A8DFA70-D927-43AE-8723-2EE63E6A5D0B}" srcOrd="2" destOrd="0" parTransId="{B48CDD93-7989-4FCC-B16D-F56922F5B58A}" sibTransId="{EB9400D2-ABF2-4EA5-89B4-2AB2CA27E5AF}"/>
    <dgm:cxn modelId="{A542659C-9BC1-41B3-B8AC-C54D548EFEE6}" type="presOf" srcId="{5C3A84D4-BED7-45A4-A56D-5F97BE4110C9}" destId="{A1318079-750A-4D85-B1DB-17F352DDA4C0}" srcOrd="0" destOrd="0" presId="urn:microsoft.com/office/officeart/2018/5/layout/IconLeafLabelList"/>
    <dgm:cxn modelId="{D111B0A8-F142-43C7-B5FD-A90EDC378F01}" srcId="{82A1FB6E-46C8-45C9-9D4D-105858DBD28E}" destId="{9C14AB29-AA41-4777-9074-9EC5C87F8629}" srcOrd="1" destOrd="0" parTransId="{886885B4-A213-46E5-9698-C47A335C1C68}" sibTransId="{B2462C8B-F2E0-40ED-8527-60B61CD9546D}"/>
    <dgm:cxn modelId="{875FE3A8-1E61-4DAA-893F-F54534EDBBA8}" type="presOf" srcId="{82A1FB6E-46C8-45C9-9D4D-105858DBD28E}" destId="{A3ED192D-7E31-48F2-8DEF-9D19A67450FC}" srcOrd="0" destOrd="0" presId="urn:microsoft.com/office/officeart/2018/5/layout/IconLeafLabelList"/>
    <dgm:cxn modelId="{ACDF13FC-7782-49C2-A96B-F0B4A2E40A46}" type="presOf" srcId="{9C14AB29-AA41-4777-9074-9EC5C87F8629}" destId="{8050C6E5-F0A4-4725-BF8F-D6257C32A326}" srcOrd="0" destOrd="0" presId="urn:microsoft.com/office/officeart/2018/5/layout/IconLeafLabelList"/>
    <dgm:cxn modelId="{AA85F2FC-5710-4B07-8E17-A0EB571274E3}" type="presOf" srcId="{A015EF31-0B1B-4649-95DD-25083D222E29}" destId="{6003FB15-7375-45D1-ADD2-A0EB5DEE7500}" srcOrd="0" destOrd="0" presId="urn:microsoft.com/office/officeart/2018/5/layout/IconLeafLabelList"/>
    <dgm:cxn modelId="{EB13404B-05D9-494D-A7B8-9F96D1AA268F}" type="presParOf" srcId="{A3ED192D-7E31-48F2-8DEF-9D19A67450FC}" destId="{E0BC3E43-BAD2-4AE0-A28C-C88A2747A25B}" srcOrd="0" destOrd="0" presId="urn:microsoft.com/office/officeart/2018/5/layout/IconLeafLabelList"/>
    <dgm:cxn modelId="{EA41304C-19B1-4D73-A1DA-563125FBFA05}" type="presParOf" srcId="{E0BC3E43-BAD2-4AE0-A28C-C88A2747A25B}" destId="{0E2F8BFF-E38D-4A5F-9453-283F49D0AE21}" srcOrd="0" destOrd="0" presId="urn:microsoft.com/office/officeart/2018/5/layout/IconLeafLabelList"/>
    <dgm:cxn modelId="{B96D3F19-C2D1-41DA-8A38-A73B301E433D}" type="presParOf" srcId="{E0BC3E43-BAD2-4AE0-A28C-C88A2747A25B}" destId="{26FE0BF2-B6B8-4CA6-B1CF-86945EFF138A}" srcOrd="1" destOrd="0" presId="urn:microsoft.com/office/officeart/2018/5/layout/IconLeafLabelList"/>
    <dgm:cxn modelId="{A1E49454-720B-4F4E-A417-84E2E917EAB7}" type="presParOf" srcId="{E0BC3E43-BAD2-4AE0-A28C-C88A2747A25B}" destId="{537F85A2-2617-4F0A-964A-5BA98AD350CE}" srcOrd="2" destOrd="0" presId="urn:microsoft.com/office/officeart/2018/5/layout/IconLeafLabelList"/>
    <dgm:cxn modelId="{A5E800C9-2C46-43B8-9941-E39FE381459B}" type="presParOf" srcId="{E0BC3E43-BAD2-4AE0-A28C-C88A2747A25B}" destId="{A1318079-750A-4D85-B1DB-17F352DDA4C0}" srcOrd="3" destOrd="0" presId="urn:microsoft.com/office/officeart/2018/5/layout/IconLeafLabelList"/>
    <dgm:cxn modelId="{135B08AC-FA25-49BF-8791-F13516CAAB9C}" type="presParOf" srcId="{A3ED192D-7E31-48F2-8DEF-9D19A67450FC}" destId="{66C963A9-27AC-4E85-B431-D949491389DD}" srcOrd="1" destOrd="0" presId="urn:microsoft.com/office/officeart/2018/5/layout/IconLeafLabelList"/>
    <dgm:cxn modelId="{8522E3DF-5A17-4BE5-B8EE-AAD5965339B8}" type="presParOf" srcId="{A3ED192D-7E31-48F2-8DEF-9D19A67450FC}" destId="{42475688-F597-4B3B-95AB-3075013D8DFD}" srcOrd="2" destOrd="0" presId="urn:microsoft.com/office/officeart/2018/5/layout/IconLeafLabelList"/>
    <dgm:cxn modelId="{5BED4C1E-B8A5-46C0-B321-0A01664A92A7}" type="presParOf" srcId="{42475688-F597-4B3B-95AB-3075013D8DFD}" destId="{1F1722FB-1E20-47B1-875F-C3F028E310F7}" srcOrd="0" destOrd="0" presId="urn:microsoft.com/office/officeart/2018/5/layout/IconLeafLabelList"/>
    <dgm:cxn modelId="{F16575A7-2203-4699-8C87-C759DD162E48}" type="presParOf" srcId="{42475688-F597-4B3B-95AB-3075013D8DFD}" destId="{35059E78-D0BE-4D89-AB38-6C332C3D045C}" srcOrd="1" destOrd="0" presId="urn:microsoft.com/office/officeart/2018/5/layout/IconLeafLabelList"/>
    <dgm:cxn modelId="{188AEDB0-2291-4695-9838-2DD61A48585A}" type="presParOf" srcId="{42475688-F597-4B3B-95AB-3075013D8DFD}" destId="{F3685336-9160-42F0-9036-503AEB37A1BD}" srcOrd="2" destOrd="0" presId="urn:microsoft.com/office/officeart/2018/5/layout/IconLeafLabelList"/>
    <dgm:cxn modelId="{A20D6879-DA53-4012-A6B3-2123F2F4B268}" type="presParOf" srcId="{42475688-F597-4B3B-95AB-3075013D8DFD}" destId="{8050C6E5-F0A4-4725-BF8F-D6257C32A326}" srcOrd="3" destOrd="0" presId="urn:microsoft.com/office/officeart/2018/5/layout/IconLeafLabelList"/>
    <dgm:cxn modelId="{E873A459-FC17-4556-AE55-DEAD22400334}" type="presParOf" srcId="{A3ED192D-7E31-48F2-8DEF-9D19A67450FC}" destId="{FA20F69F-4FDE-42D3-B3FC-CB80CA49803E}" srcOrd="3" destOrd="0" presId="urn:microsoft.com/office/officeart/2018/5/layout/IconLeafLabelList"/>
    <dgm:cxn modelId="{4916245A-69BE-4B4D-9DB0-33389E79CF4E}" type="presParOf" srcId="{A3ED192D-7E31-48F2-8DEF-9D19A67450FC}" destId="{5C1C605B-D2A4-46D3-AF3B-392B4B08FE6F}" srcOrd="4" destOrd="0" presId="urn:microsoft.com/office/officeart/2018/5/layout/IconLeafLabelList"/>
    <dgm:cxn modelId="{D54DD7F0-AE21-40BA-AADB-7CD757831325}" type="presParOf" srcId="{5C1C605B-D2A4-46D3-AF3B-392B4B08FE6F}" destId="{D961DEB8-8C86-4E20-B4A7-E41A62BEECE0}" srcOrd="0" destOrd="0" presId="urn:microsoft.com/office/officeart/2018/5/layout/IconLeafLabelList"/>
    <dgm:cxn modelId="{AE2BA428-0D7D-4327-A612-581BEA47F864}" type="presParOf" srcId="{5C1C605B-D2A4-46D3-AF3B-392B4B08FE6F}" destId="{4C024D82-B39C-4562-B23D-5F4E93979BE4}" srcOrd="1" destOrd="0" presId="urn:microsoft.com/office/officeart/2018/5/layout/IconLeafLabelList"/>
    <dgm:cxn modelId="{8D08E464-CBD0-414E-AD1B-174CE43F061E}" type="presParOf" srcId="{5C1C605B-D2A4-46D3-AF3B-392B4B08FE6F}" destId="{BF109457-AB95-46D5-9CC9-6131F3FE1FAB}" srcOrd="2" destOrd="0" presId="urn:microsoft.com/office/officeart/2018/5/layout/IconLeafLabelList"/>
    <dgm:cxn modelId="{3D4C799E-0D03-4EAE-8BCD-DA1AA96C3121}" type="presParOf" srcId="{5C1C605B-D2A4-46D3-AF3B-392B4B08FE6F}" destId="{702F0C4D-9FF6-4F57-856E-14B013E75BFD}" srcOrd="3" destOrd="0" presId="urn:microsoft.com/office/officeart/2018/5/layout/IconLeafLabelList"/>
    <dgm:cxn modelId="{2710F8BD-3413-4556-9797-D1C1E5ABECCE}" type="presParOf" srcId="{A3ED192D-7E31-48F2-8DEF-9D19A67450FC}" destId="{46150DFA-96DD-49A1-A88C-358A1272F18C}" srcOrd="5" destOrd="0" presId="urn:microsoft.com/office/officeart/2018/5/layout/IconLeafLabelList"/>
    <dgm:cxn modelId="{31BB9532-6F48-448A-BB8A-69073BCCC045}" type="presParOf" srcId="{A3ED192D-7E31-48F2-8DEF-9D19A67450FC}" destId="{5FAA037B-EDA8-4149-BC17-879D193EBE4C}" srcOrd="6" destOrd="0" presId="urn:microsoft.com/office/officeart/2018/5/layout/IconLeafLabelList"/>
    <dgm:cxn modelId="{B928AC7A-2884-4C6A-9A04-6A67ACF1A726}" type="presParOf" srcId="{5FAA037B-EDA8-4149-BC17-879D193EBE4C}" destId="{4968997D-EDB6-4209-A62E-91658025CB3E}" srcOrd="0" destOrd="0" presId="urn:microsoft.com/office/officeart/2018/5/layout/IconLeafLabelList"/>
    <dgm:cxn modelId="{3B4F0807-A389-4B0B-8C77-A2A3E9040CC1}" type="presParOf" srcId="{5FAA037B-EDA8-4149-BC17-879D193EBE4C}" destId="{17CAA706-31FF-4976-B80C-2A6A2D118A77}" srcOrd="1" destOrd="0" presId="urn:microsoft.com/office/officeart/2018/5/layout/IconLeafLabelList"/>
    <dgm:cxn modelId="{E2690215-0E45-466D-BF9A-7A631081BBF8}" type="presParOf" srcId="{5FAA037B-EDA8-4149-BC17-879D193EBE4C}" destId="{C73B66E5-B11D-4F28-BA3A-D9F3DF24CB2A}" srcOrd="2" destOrd="0" presId="urn:microsoft.com/office/officeart/2018/5/layout/IconLeafLabelList"/>
    <dgm:cxn modelId="{98E4E407-8119-4F00-BC52-4E04769478D8}" type="presParOf" srcId="{5FAA037B-EDA8-4149-BC17-879D193EBE4C}" destId="{6003FB15-7375-45D1-ADD2-A0EB5DEE750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16D856-B4A2-4ABD-9CBD-DF853B9D584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55F37A-D24F-4E1B-BCFA-8F1BF1343C85}">
      <dgm:prSet/>
      <dgm:spPr/>
      <dgm:t>
        <a:bodyPr/>
        <a:lstStyle/>
        <a:p>
          <a:r>
            <a:rPr lang="en-US"/>
            <a:t>Cardiovascular Disease (CVD) is a leading cause of morbidity and mortality worldwide, accounting for approximately one third of all deaths. </a:t>
          </a:r>
        </a:p>
      </dgm:t>
    </dgm:pt>
    <dgm:pt modelId="{9F47BC9F-C866-4D03-9B14-143EDA5D34CE}" type="parTrans" cxnId="{DF249ACD-EEAC-4B22-A6BE-1B4237A86B04}">
      <dgm:prSet/>
      <dgm:spPr/>
      <dgm:t>
        <a:bodyPr/>
        <a:lstStyle/>
        <a:p>
          <a:endParaRPr lang="en-US"/>
        </a:p>
      </dgm:t>
    </dgm:pt>
    <dgm:pt modelId="{C2111EFD-6B2F-4F52-9DFE-E47734D9A9BE}" type="sibTrans" cxnId="{DF249ACD-EEAC-4B22-A6BE-1B4237A86B04}">
      <dgm:prSet/>
      <dgm:spPr/>
      <dgm:t>
        <a:bodyPr/>
        <a:lstStyle/>
        <a:p>
          <a:endParaRPr lang="en-US"/>
        </a:p>
      </dgm:t>
    </dgm:pt>
    <dgm:pt modelId="{9E81BB50-0B9C-4470-B272-B8E5524608B8}">
      <dgm:prSet/>
      <dgm:spPr/>
      <dgm:t>
        <a:bodyPr/>
        <a:lstStyle/>
        <a:p>
          <a:r>
            <a:rPr lang="en-US" dirty="0"/>
            <a:t>Prevention of CVD requires timely identification of people at increased risk to target effective dietary, lifestyle or drug interventions.</a:t>
          </a:r>
        </a:p>
      </dgm:t>
    </dgm:pt>
    <dgm:pt modelId="{09C8A755-01D8-458E-AD9E-86370A0898D1}" type="parTrans" cxnId="{BD08C71A-7249-464B-9FB9-90971872712B}">
      <dgm:prSet/>
      <dgm:spPr/>
      <dgm:t>
        <a:bodyPr/>
        <a:lstStyle/>
        <a:p>
          <a:endParaRPr lang="en-US"/>
        </a:p>
      </dgm:t>
    </dgm:pt>
    <dgm:pt modelId="{8426CDAB-2A63-4031-B438-5471B8151F76}" type="sibTrans" cxnId="{BD08C71A-7249-464B-9FB9-90971872712B}">
      <dgm:prSet/>
      <dgm:spPr/>
      <dgm:t>
        <a:bodyPr/>
        <a:lstStyle/>
        <a:p>
          <a:endParaRPr lang="en-US"/>
        </a:p>
      </dgm:t>
    </dgm:pt>
    <dgm:pt modelId="{A3CD1E30-87CA-4BD8-8B6F-21F9FCE7CCA0}">
      <dgm:prSet/>
      <dgm:spPr/>
      <dgm:t>
        <a:bodyPr/>
        <a:lstStyle/>
        <a:p>
          <a:r>
            <a:rPr lang="en-GB" dirty="0"/>
            <a:t>Risk prediction models can be a component of cardiovascular disease prevention and control efforts,</a:t>
          </a:r>
          <a:endParaRPr lang="en-US" dirty="0"/>
        </a:p>
      </dgm:t>
    </dgm:pt>
    <dgm:pt modelId="{E2AFF436-9105-4573-8744-1DB88737F059}" type="parTrans" cxnId="{54776480-F304-4EE0-BED2-00D5CD81CB61}">
      <dgm:prSet/>
      <dgm:spPr/>
      <dgm:t>
        <a:bodyPr/>
        <a:lstStyle/>
        <a:p>
          <a:endParaRPr lang="en-US"/>
        </a:p>
      </dgm:t>
    </dgm:pt>
    <dgm:pt modelId="{8906FD43-78D7-4DDA-85B4-4398BCB094DC}" type="sibTrans" cxnId="{54776480-F304-4EE0-BED2-00D5CD81CB61}">
      <dgm:prSet/>
      <dgm:spPr/>
      <dgm:t>
        <a:bodyPr/>
        <a:lstStyle/>
        <a:p>
          <a:endParaRPr lang="en-US"/>
        </a:p>
      </dgm:t>
    </dgm:pt>
    <dgm:pt modelId="{BC709A51-9F32-DA44-90B3-0DAEB693E724}" type="pres">
      <dgm:prSet presAssocID="{7416D856-B4A2-4ABD-9CBD-DF853B9D5844}" presName="Name0" presStyleCnt="0">
        <dgm:presLayoutVars>
          <dgm:dir/>
          <dgm:animLvl val="lvl"/>
          <dgm:resizeHandles val="exact"/>
        </dgm:presLayoutVars>
      </dgm:prSet>
      <dgm:spPr/>
    </dgm:pt>
    <dgm:pt modelId="{44FC4AB0-952B-C44B-A4F7-F6C719C40F57}" type="pres">
      <dgm:prSet presAssocID="{A3CD1E30-87CA-4BD8-8B6F-21F9FCE7CCA0}" presName="boxAndChildren" presStyleCnt="0"/>
      <dgm:spPr/>
    </dgm:pt>
    <dgm:pt modelId="{069DB389-8CD2-3E44-9A24-77180F670AA9}" type="pres">
      <dgm:prSet presAssocID="{A3CD1E30-87CA-4BD8-8B6F-21F9FCE7CCA0}" presName="parentTextBox" presStyleLbl="node1" presStyleIdx="0" presStyleCnt="3"/>
      <dgm:spPr/>
    </dgm:pt>
    <dgm:pt modelId="{D3D20657-2236-A345-A9E1-5181BAB5367D}" type="pres">
      <dgm:prSet presAssocID="{8426CDAB-2A63-4031-B438-5471B8151F76}" presName="sp" presStyleCnt="0"/>
      <dgm:spPr/>
    </dgm:pt>
    <dgm:pt modelId="{88768A65-082B-6E40-86FD-855A40FCCD62}" type="pres">
      <dgm:prSet presAssocID="{9E81BB50-0B9C-4470-B272-B8E5524608B8}" presName="arrowAndChildren" presStyleCnt="0"/>
      <dgm:spPr/>
    </dgm:pt>
    <dgm:pt modelId="{C3E94A89-4EE7-A14A-AFC9-2E8D57E8D8D8}" type="pres">
      <dgm:prSet presAssocID="{9E81BB50-0B9C-4470-B272-B8E5524608B8}" presName="parentTextArrow" presStyleLbl="node1" presStyleIdx="1" presStyleCnt="3"/>
      <dgm:spPr/>
    </dgm:pt>
    <dgm:pt modelId="{FD8677A2-48B3-F740-8098-0E78078304C3}" type="pres">
      <dgm:prSet presAssocID="{C2111EFD-6B2F-4F52-9DFE-E47734D9A9BE}" presName="sp" presStyleCnt="0"/>
      <dgm:spPr/>
    </dgm:pt>
    <dgm:pt modelId="{4455881B-319B-984A-9229-7091EEE9E846}" type="pres">
      <dgm:prSet presAssocID="{8F55F37A-D24F-4E1B-BCFA-8F1BF1343C85}" presName="arrowAndChildren" presStyleCnt="0"/>
      <dgm:spPr/>
    </dgm:pt>
    <dgm:pt modelId="{E8BC96F7-9349-3144-9E49-50A96F7A6C38}" type="pres">
      <dgm:prSet presAssocID="{8F55F37A-D24F-4E1B-BCFA-8F1BF1343C85}" presName="parentTextArrow" presStyleLbl="node1" presStyleIdx="2" presStyleCnt="3"/>
      <dgm:spPr/>
    </dgm:pt>
  </dgm:ptLst>
  <dgm:cxnLst>
    <dgm:cxn modelId="{BD08C71A-7249-464B-9FB9-90971872712B}" srcId="{7416D856-B4A2-4ABD-9CBD-DF853B9D5844}" destId="{9E81BB50-0B9C-4470-B272-B8E5524608B8}" srcOrd="1" destOrd="0" parTransId="{09C8A755-01D8-458E-AD9E-86370A0898D1}" sibTransId="{8426CDAB-2A63-4031-B438-5471B8151F76}"/>
    <dgm:cxn modelId="{5040D06E-44AC-D24A-A963-AA0ABE50D150}" type="presOf" srcId="{A3CD1E30-87CA-4BD8-8B6F-21F9FCE7CCA0}" destId="{069DB389-8CD2-3E44-9A24-77180F670AA9}" srcOrd="0" destOrd="0" presId="urn:microsoft.com/office/officeart/2005/8/layout/process4"/>
    <dgm:cxn modelId="{54776480-F304-4EE0-BED2-00D5CD81CB61}" srcId="{7416D856-B4A2-4ABD-9CBD-DF853B9D5844}" destId="{A3CD1E30-87CA-4BD8-8B6F-21F9FCE7CCA0}" srcOrd="2" destOrd="0" parTransId="{E2AFF436-9105-4573-8744-1DB88737F059}" sibTransId="{8906FD43-78D7-4DDA-85B4-4398BCB094DC}"/>
    <dgm:cxn modelId="{927414CB-E40A-C544-AE34-F92DFB39F8BE}" type="presOf" srcId="{9E81BB50-0B9C-4470-B272-B8E5524608B8}" destId="{C3E94A89-4EE7-A14A-AFC9-2E8D57E8D8D8}" srcOrd="0" destOrd="0" presId="urn:microsoft.com/office/officeart/2005/8/layout/process4"/>
    <dgm:cxn modelId="{DF249ACD-EEAC-4B22-A6BE-1B4237A86B04}" srcId="{7416D856-B4A2-4ABD-9CBD-DF853B9D5844}" destId="{8F55F37A-D24F-4E1B-BCFA-8F1BF1343C85}" srcOrd="0" destOrd="0" parTransId="{9F47BC9F-C866-4D03-9B14-143EDA5D34CE}" sibTransId="{C2111EFD-6B2F-4F52-9DFE-E47734D9A9BE}"/>
    <dgm:cxn modelId="{F3F189DE-F209-A348-82F8-580CAF963976}" type="presOf" srcId="{7416D856-B4A2-4ABD-9CBD-DF853B9D5844}" destId="{BC709A51-9F32-DA44-90B3-0DAEB693E724}" srcOrd="0" destOrd="0" presId="urn:microsoft.com/office/officeart/2005/8/layout/process4"/>
    <dgm:cxn modelId="{65F53FFC-5715-5045-85BC-4171416D377A}" type="presOf" srcId="{8F55F37A-D24F-4E1B-BCFA-8F1BF1343C85}" destId="{E8BC96F7-9349-3144-9E49-50A96F7A6C38}" srcOrd="0" destOrd="0" presId="urn:microsoft.com/office/officeart/2005/8/layout/process4"/>
    <dgm:cxn modelId="{178866D4-3021-9F41-A01F-BA16EA4F57D6}" type="presParOf" srcId="{BC709A51-9F32-DA44-90B3-0DAEB693E724}" destId="{44FC4AB0-952B-C44B-A4F7-F6C719C40F57}" srcOrd="0" destOrd="0" presId="urn:microsoft.com/office/officeart/2005/8/layout/process4"/>
    <dgm:cxn modelId="{955668AC-15D0-FD49-971C-FDCB8C3C3271}" type="presParOf" srcId="{44FC4AB0-952B-C44B-A4F7-F6C719C40F57}" destId="{069DB389-8CD2-3E44-9A24-77180F670AA9}" srcOrd="0" destOrd="0" presId="urn:microsoft.com/office/officeart/2005/8/layout/process4"/>
    <dgm:cxn modelId="{8251FAFB-EBC6-9F47-A6E4-DB58F67CB145}" type="presParOf" srcId="{BC709A51-9F32-DA44-90B3-0DAEB693E724}" destId="{D3D20657-2236-A345-A9E1-5181BAB5367D}" srcOrd="1" destOrd="0" presId="urn:microsoft.com/office/officeart/2005/8/layout/process4"/>
    <dgm:cxn modelId="{680A5E6B-74E5-0445-BA65-5540A8D8E835}" type="presParOf" srcId="{BC709A51-9F32-DA44-90B3-0DAEB693E724}" destId="{88768A65-082B-6E40-86FD-855A40FCCD62}" srcOrd="2" destOrd="0" presId="urn:microsoft.com/office/officeart/2005/8/layout/process4"/>
    <dgm:cxn modelId="{C8F16D53-055B-0E42-BE60-841CD6A5C4FE}" type="presParOf" srcId="{88768A65-082B-6E40-86FD-855A40FCCD62}" destId="{C3E94A89-4EE7-A14A-AFC9-2E8D57E8D8D8}" srcOrd="0" destOrd="0" presId="urn:microsoft.com/office/officeart/2005/8/layout/process4"/>
    <dgm:cxn modelId="{D295FFC8-0605-094E-89A5-77B0FBB0CFB4}" type="presParOf" srcId="{BC709A51-9F32-DA44-90B3-0DAEB693E724}" destId="{FD8677A2-48B3-F740-8098-0E78078304C3}" srcOrd="3" destOrd="0" presId="urn:microsoft.com/office/officeart/2005/8/layout/process4"/>
    <dgm:cxn modelId="{426F0CEA-CB47-2B46-917A-1EE0693B9389}" type="presParOf" srcId="{BC709A51-9F32-DA44-90B3-0DAEB693E724}" destId="{4455881B-319B-984A-9229-7091EEE9E846}" srcOrd="4" destOrd="0" presId="urn:microsoft.com/office/officeart/2005/8/layout/process4"/>
    <dgm:cxn modelId="{E1F57BDE-6734-CE41-B5D3-628289B98CF2}" type="presParOf" srcId="{4455881B-319B-984A-9229-7091EEE9E846}" destId="{E8BC96F7-9349-3144-9E49-50A96F7A6C3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A8BE1B-8840-4CF9-ACD7-89D2E0C965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7EC0F9-3720-4AB6-A2A7-2E4E059E4A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</a:p>
      </dgm:t>
    </dgm:pt>
    <dgm:pt modelId="{65C6850B-7A4C-45D1-93DB-6FD11A545392}" type="parTrans" cxnId="{44D38626-2552-4DD0-8598-DF4BBE77BBE0}">
      <dgm:prSet/>
      <dgm:spPr/>
      <dgm:t>
        <a:bodyPr/>
        <a:lstStyle/>
        <a:p>
          <a:endParaRPr lang="en-US"/>
        </a:p>
      </dgm:t>
    </dgm:pt>
    <dgm:pt modelId="{9D130891-06B0-49AD-AD3D-5295717F8EE3}" type="sibTrans" cxnId="{44D38626-2552-4DD0-8598-DF4BBE77BBE0}">
      <dgm:prSet/>
      <dgm:spPr/>
      <dgm:t>
        <a:bodyPr/>
        <a:lstStyle/>
        <a:p>
          <a:endParaRPr lang="en-US"/>
        </a:p>
      </dgm:t>
    </dgm:pt>
    <dgm:pt modelId="{EE3944C4-5341-4B19-8806-8F487B1C72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EXPLANATORY DATA ANALYSIS</a:t>
          </a:r>
        </a:p>
      </dgm:t>
    </dgm:pt>
    <dgm:pt modelId="{813CD679-F2F5-4185-A351-3413996B30D4}" type="parTrans" cxnId="{255A2246-E6CA-45E3-B78C-1CB38E7359BF}">
      <dgm:prSet/>
      <dgm:spPr/>
      <dgm:t>
        <a:bodyPr/>
        <a:lstStyle/>
        <a:p>
          <a:endParaRPr lang="en-US"/>
        </a:p>
      </dgm:t>
    </dgm:pt>
    <dgm:pt modelId="{26F8A007-0F8E-4A9D-A170-28E51461F436}" type="sibTrans" cxnId="{255A2246-E6CA-45E3-B78C-1CB38E7359BF}">
      <dgm:prSet/>
      <dgm:spPr/>
      <dgm:t>
        <a:bodyPr/>
        <a:lstStyle/>
        <a:p>
          <a:endParaRPr lang="en-US"/>
        </a:p>
      </dgm:t>
    </dgm:pt>
    <dgm:pt modelId="{CAFB94ED-1028-4A11-8240-E0CFA2AB5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UNIVARIATE ANALYSIS </a:t>
          </a:r>
        </a:p>
      </dgm:t>
    </dgm:pt>
    <dgm:pt modelId="{70503940-F35C-4A5B-B828-031348C7C329}" type="parTrans" cxnId="{CD13D157-B74B-47C3-9083-BD78887C0E4A}">
      <dgm:prSet/>
      <dgm:spPr/>
      <dgm:t>
        <a:bodyPr/>
        <a:lstStyle/>
        <a:p>
          <a:endParaRPr lang="en-US"/>
        </a:p>
      </dgm:t>
    </dgm:pt>
    <dgm:pt modelId="{E672CC58-1DEF-4E2E-8B6B-73AA552A77BF}" type="sibTrans" cxnId="{CD13D157-B74B-47C3-9083-BD78887C0E4A}">
      <dgm:prSet/>
      <dgm:spPr/>
      <dgm:t>
        <a:bodyPr/>
        <a:lstStyle/>
        <a:p>
          <a:endParaRPr lang="en-US"/>
        </a:p>
      </dgm:t>
    </dgm:pt>
    <dgm:pt modelId="{9B759289-BC8E-4F0B-B562-322B165042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BIOLOGICAL HEALTH SCORE </a:t>
          </a:r>
        </a:p>
      </dgm:t>
    </dgm:pt>
    <dgm:pt modelId="{0FCCC311-78DB-4DEE-9345-F91803A7A759}" type="parTrans" cxnId="{BE9B1FE0-646D-4777-9BC0-977B4543DDAF}">
      <dgm:prSet/>
      <dgm:spPr/>
      <dgm:t>
        <a:bodyPr/>
        <a:lstStyle/>
        <a:p>
          <a:endParaRPr lang="en-US"/>
        </a:p>
      </dgm:t>
    </dgm:pt>
    <dgm:pt modelId="{5D76151E-B4F5-4301-890D-E0BEE22FC40F}" type="sibTrans" cxnId="{BE9B1FE0-646D-4777-9BC0-977B4543DDAF}">
      <dgm:prSet/>
      <dgm:spPr/>
      <dgm:t>
        <a:bodyPr/>
        <a:lstStyle/>
        <a:p>
          <a:endParaRPr lang="en-US"/>
        </a:p>
      </dgm:t>
    </dgm:pt>
    <dgm:pt modelId="{D15C3CD4-30D8-4A8F-95B7-35E37065D1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PENALISED REGRESSION</a:t>
          </a:r>
        </a:p>
      </dgm:t>
    </dgm:pt>
    <dgm:pt modelId="{5A19164C-C70F-4EDE-80E0-8D45AF48838B}" type="parTrans" cxnId="{9FC06508-341D-4578-9075-701849D12C61}">
      <dgm:prSet/>
      <dgm:spPr/>
      <dgm:t>
        <a:bodyPr/>
        <a:lstStyle/>
        <a:p>
          <a:endParaRPr lang="en-US"/>
        </a:p>
      </dgm:t>
    </dgm:pt>
    <dgm:pt modelId="{05119F8A-7D5D-4C5A-A609-DD71195A3E38}" type="sibTrans" cxnId="{9FC06508-341D-4578-9075-701849D12C61}">
      <dgm:prSet/>
      <dgm:spPr/>
      <dgm:t>
        <a:bodyPr/>
        <a:lstStyle/>
        <a:p>
          <a:endParaRPr lang="en-US"/>
        </a:p>
      </dgm:t>
    </dgm:pt>
    <dgm:pt modelId="{7EB93399-23F7-4FD9-A2A2-A046A98E4B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POLYGENIC RISK SCORE </a:t>
          </a:r>
        </a:p>
      </dgm:t>
    </dgm:pt>
    <dgm:pt modelId="{3729C910-9B22-4971-A1C3-A23564928F7C}" type="parTrans" cxnId="{D47B32B0-1479-481B-8ADB-DCF6027F3815}">
      <dgm:prSet/>
      <dgm:spPr/>
      <dgm:t>
        <a:bodyPr/>
        <a:lstStyle/>
        <a:p>
          <a:endParaRPr lang="en-US"/>
        </a:p>
      </dgm:t>
    </dgm:pt>
    <dgm:pt modelId="{2F6322C1-56D2-4A35-8361-41F2DAED741E}" type="sibTrans" cxnId="{D47B32B0-1479-481B-8ADB-DCF6027F3815}">
      <dgm:prSet/>
      <dgm:spPr/>
      <dgm:t>
        <a:bodyPr/>
        <a:lstStyle/>
        <a:p>
          <a:endParaRPr lang="en-US"/>
        </a:p>
      </dgm:t>
    </dgm:pt>
    <dgm:pt modelId="{33827FBC-6883-481D-9C9F-669FACF90F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PARTIAL LEAST-SQUARE</a:t>
          </a:r>
        </a:p>
      </dgm:t>
    </dgm:pt>
    <dgm:pt modelId="{95B6C936-FB0A-46FF-AAE2-26F50706DAD3}" type="parTrans" cxnId="{565EAC9C-22F4-4103-97F8-703E55E591FF}">
      <dgm:prSet/>
      <dgm:spPr/>
      <dgm:t>
        <a:bodyPr/>
        <a:lstStyle/>
        <a:p>
          <a:endParaRPr lang="en-US"/>
        </a:p>
      </dgm:t>
    </dgm:pt>
    <dgm:pt modelId="{7698E07C-7113-48F2-8E07-5DEB391E045E}" type="sibTrans" cxnId="{565EAC9C-22F4-4103-97F8-703E55E591FF}">
      <dgm:prSet/>
      <dgm:spPr/>
      <dgm:t>
        <a:bodyPr/>
        <a:lstStyle/>
        <a:p>
          <a:endParaRPr lang="en-US"/>
        </a:p>
      </dgm:t>
    </dgm:pt>
    <dgm:pt modelId="{17E2CCB3-4D6D-46DE-AFC7-3192F81231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SUPERVISED MACHINE LEARNING ALGORITHMS</a:t>
          </a:r>
        </a:p>
      </dgm:t>
    </dgm:pt>
    <dgm:pt modelId="{0B14A762-5240-4B52-A527-D96325B9A76D}" type="parTrans" cxnId="{C0BCC53D-9356-4310-B216-A59FE880F0E8}">
      <dgm:prSet/>
      <dgm:spPr/>
      <dgm:t>
        <a:bodyPr/>
        <a:lstStyle/>
        <a:p>
          <a:endParaRPr lang="en-US"/>
        </a:p>
      </dgm:t>
    </dgm:pt>
    <dgm:pt modelId="{8EC8BB12-5ACD-4616-B4F4-97A9A954A0B3}" type="sibTrans" cxnId="{C0BCC53D-9356-4310-B216-A59FE880F0E8}">
      <dgm:prSet/>
      <dgm:spPr/>
      <dgm:t>
        <a:bodyPr/>
        <a:lstStyle/>
        <a:p>
          <a:endParaRPr lang="en-US"/>
        </a:p>
      </dgm:t>
    </dgm:pt>
    <dgm:pt modelId="{2D43F6C9-1170-4A17-8D9F-3B2FD4DC165D}" type="pres">
      <dgm:prSet presAssocID="{4EA8BE1B-8840-4CF9-ACD7-89D2E0C96563}" presName="root" presStyleCnt="0">
        <dgm:presLayoutVars>
          <dgm:dir/>
          <dgm:resizeHandles val="exact"/>
        </dgm:presLayoutVars>
      </dgm:prSet>
      <dgm:spPr/>
    </dgm:pt>
    <dgm:pt modelId="{17C9B7BD-655B-4F84-8AC1-9EDE5D17B35F}" type="pres">
      <dgm:prSet presAssocID="{887EC0F9-3720-4AB6-A2A7-2E4E059E4A12}" presName="compNode" presStyleCnt="0"/>
      <dgm:spPr/>
    </dgm:pt>
    <dgm:pt modelId="{3E1F0122-693C-4679-AF5C-5C6670113ABE}" type="pres">
      <dgm:prSet presAssocID="{887EC0F9-3720-4AB6-A2A7-2E4E059E4A12}" presName="bgRect" presStyleLbl="bgShp" presStyleIdx="0" presStyleCnt="8"/>
      <dgm:spPr/>
    </dgm:pt>
    <dgm:pt modelId="{32AA20D3-E83E-410B-A295-85813D58BF5F}" type="pres">
      <dgm:prSet presAssocID="{887EC0F9-3720-4AB6-A2A7-2E4E059E4A1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ACBEAEB-3C6C-4941-B844-9AFF545B6834}" type="pres">
      <dgm:prSet presAssocID="{887EC0F9-3720-4AB6-A2A7-2E4E059E4A12}" presName="spaceRect" presStyleCnt="0"/>
      <dgm:spPr/>
    </dgm:pt>
    <dgm:pt modelId="{54F9F845-15CC-4CA4-A965-AB367EC29209}" type="pres">
      <dgm:prSet presAssocID="{887EC0F9-3720-4AB6-A2A7-2E4E059E4A12}" presName="parTx" presStyleLbl="revTx" presStyleIdx="0" presStyleCnt="8">
        <dgm:presLayoutVars>
          <dgm:chMax val="0"/>
          <dgm:chPref val="0"/>
        </dgm:presLayoutVars>
      </dgm:prSet>
      <dgm:spPr/>
    </dgm:pt>
    <dgm:pt modelId="{564EC6C2-8945-4599-ABE1-D868399E6923}" type="pres">
      <dgm:prSet presAssocID="{9D130891-06B0-49AD-AD3D-5295717F8EE3}" presName="sibTrans" presStyleCnt="0"/>
      <dgm:spPr/>
    </dgm:pt>
    <dgm:pt modelId="{1217297D-134B-4CE2-8635-5E26EA366086}" type="pres">
      <dgm:prSet presAssocID="{EE3944C4-5341-4B19-8806-8F487B1C72BD}" presName="compNode" presStyleCnt="0"/>
      <dgm:spPr/>
    </dgm:pt>
    <dgm:pt modelId="{BC0A4C01-B9C4-4A98-886E-B86D6C98F5E7}" type="pres">
      <dgm:prSet presAssocID="{EE3944C4-5341-4B19-8806-8F487B1C72BD}" presName="bgRect" presStyleLbl="bgShp" presStyleIdx="1" presStyleCnt="8"/>
      <dgm:spPr/>
    </dgm:pt>
    <dgm:pt modelId="{74A1146B-DC8B-4C50-AEB7-5783E69C69F0}" type="pres">
      <dgm:prSet presAssocID="{EE3944C4-5341-4B19-8806-8F487B1C72B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42C3F3B-AFBB-4A1A-9ADE-9A452AA466E0}" type="pres">
      <dgm:prSet presAssocID="{EE3944C4-5341-4B19-8806-8F487B1C72BD}" presName="spaceRect" presStyleCnt="0"/>
      <dgm:spPr/>
    </dgm:pt>
    <dgm:pt modelId="{8A18F3AB-9C18-4B85-A290-291FD0641779}" type="pres">
      <dgm:prSet presAssocID="{EE3944C4-5341-4B19-8806-8F487B1C72BD}" presName="parTx" presStyleLbl="revTx" presStyleIdx="1" presStyleCnt="8">
        <dgm:presLayoutVars>
          <dgm:chMax val="0"/>
          <dgm:chPref val="0"/>
        </dgm:presLayoutVars>
      </dgm:prSet>
      <dgm:spPr/>
    </dgm:pt>
    <dgm:pt modelId="{F2D96CEA-C506-4A5E-9C87-3D0B194B4132}" type="pres">
      <dgm:prSet presAssocID="{26F8A007-0F8E-4A9D-A170-28E51461F436}" presName="sibTrans" presStyleCnt="0"/>
      <dgm:spPr/>
    </dgm:pt>
    <dgm:pt modelId="{19A82934-5D79-4B41-9714-8325D120291D}" type="pres">
      <dgm:prSet presAssocID="{CAFB94ED-1028-4A11-8240-E0CFA2AB5D6F}" presName="compNode" presStyleCnt="0"/>
      <dgm:spPr/>
    </dgm:pt>
    <dgm:pt modelId="{B27205F2-936B-435B-8C8B-CE0682368B96}" type="pres">
      <dgm:prSet presAssocID="{CAFB94ED-1028-4A11-8240-E0CFA2AB5D6F}" presName="bgRect" presStyleLbl="bgShp" presStyleIdx="2" presStyleCnt="8"/>
      <dgm:spPr/>
    </dgm:pt>
    <dgm:pt modelId="{C7338AF7-9D82-4841-A20B-1C6047E2D174}" type="pres">
      <dgm:prSet presAssocID="{CAFB94ED-1028-4A11-8240-E0CFA2AB5D6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12D552AC-7BE2-4562-B0B5-6CEFEF78BB67}" type="pres">
      <dgm:prSet presAssocID="{CAFB94ED-1028-4A11-8240-E0CFA2AB5D6F}" presName="spaceRect" presStyleCnt="0"/>
      <dgm:spPr/>
    </dgm:pt>
    <dgm:pt modelId="{3F649A01-8F19-4F55-B59C-5960E71A4203}" type="pres">
      <dgm:prSet presAssocID="{CAFB94ED-1028-4A11-8240-E0CFA2AB5D6F}" presName="parTx" presStyleLbl="revTx" presStyleIdx="2" presStyleCnt="8">
        <dgm:presLayoutVars>
          <dgm:chMax val="0"/>
          <dgm:chPref val="0"/>
        </dgm:presLayoutVars>
      </dgm:prSet>
      <dgm:spPr/>
    </dgm:pt>
    <dgm:pt modelId="{61D432BF-D564-42EF-9684-208B7E45D0A2}" type="pres">
      <dgm:prSet presAssocID="{E672CC58-1DEF-4E2E-8B6B-73AA552A77BF}" presName="sibTrans" presStyleCnt="0"/>
      <dgm:spPr/>
    </dgm:pt>
    <dgm:pt modelId="{3618EB15-9BAB-4E4B-A869-B27679BB2955}" type="pres">
      <dgm:prSet presAssocID="{9B759289-BC8E-4F0B-B562-322B16504227}" presName="compNode" presStyleCnt="0"/>
      <dgm:spPr/>
    </dgm:pt>
    <dgm:pt modelId="{E68E9C88-66E0-4C9E-A0D5-473F4C01BEB3}" type="pres">
      <dgm:prSet presAssocID="{9B759289-BC8E-4F0B-B562-322B16504227}" presName="bgRect" presStyleLbl="bgShp" presStyleIdx="3" presStyleCnt="8"/>
      <dgm:spPr/>
    </dgm:pt>
    <dgm:pt modelId="{657158E4-D12B-460F-BF59-83CB67E76AB7}" type="pres">
      <dgm:prSet presAssocID="{9B759289-BC8E-4F0B-B562-322B1650422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A5BD683-795E-4BEE-B4CF-B1784894D8EA}" type="pres">
      <dgm:prSet presAssocID="{9B759289-BC8E-4F0B-B562-322B16504227}" presName="spaceRect" presStyleCnt="0"/>
      <dgm:spPr/>
    </dgm:pt>
    <dgm:pt modelId="{61E08EB2-7A1C-4422-9FF9-D8C158C90325}" type="pres">
      <dgm:prSet presAssocID="{9B759289-BC8E-4F0B-B562-322B16504227}" presName="parTx" presStyleLbl="revTx" presStyleIdx="3" presStyleCnt="8">
        <dgm:presLayoutVars>
          <dgm:chMax val="0"/>
          <dgm:chPref val="0"/>
        </dgm:presLayoutVars>
      </dgm:prSet>
      <dgm:spPr/>
    </dgm:pt>
    <dgm:pt modelId="{4DCB68AB-27FD-468C-B5A1-7C65C05A7B03}" type="pres">
      <dgm:prSet presAssocID="{5D76151E-B4F5-4301-890D-E0BEE22FC40F}" presName="sibTrans" presStyleCnt="0"/>
      <dgm:spPr/>
    </dgm:pt>
    <dgm:pt modelId="{0294A8BF-B3AA-42FE-98EA-A483924CED10}" type="pres">
      <dgm:prSet presAssocID="{D15C3CD4-30D8-4A8F-95B7-35E37065D1C4}" presName="compNode" presStyleCnt="0"/>
      <dgm:spPr/>
    </dgm:pt>
    <dgm:pt modelId="{362BBAFC-F66A-4F1D-925A-B58B8FE13D61}" type="pres">
      <dgm:prSet presAssocID="{D15C3CD4-30D8-4A8F-95B7-35E37065D1C4}" presName="bgRect" presStyleLbl="bgShp" presStyleIdx="4" presStyleCnt="8"/>
      <dgm:spPr/>
    </dgm:pt>
    <dgm:pt modelId="{BE9CC84D-9C1C-4422-A5E4-9E4F8FFFA0E5}" type="pres">
      <dgm:prSet presAssocID="{D15C3CD4-30D8-4A8F-95B7-35E37065D1C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4F66BD4A-271E-49FA-8874-053F49535599}" type="pres">
      <dgm:prSet presAssocID="{D15C3CD4-30D8-4A8F-95B7-35E37065D1C4}" presName="spaceRect" presStyleCnt="0"/>
      <dgm:spPr/>
    </dgm:pt>
    <dgm:pt modelId="{E7870BA9-8903-44CA-9741-5DF85FD496FF}" type="pres">
      <dgm:prSet presAssocID="{D15C3CD4-30D8-4A8F-95B7-35E37065D1C4}" presName="parTx" presStyleLbl="revTx" presStyleIdx="4" presStyleCnt="8">
        <dgm:presLayoutVars>
          <dgm:chMax val="0"/>
          <dgm:chPref val="0"/>
        </dgm:presLayoutVars>
      </dgm:prSet>
      <dgm:spPr/>
    </dgm:pt>
    <dgm:pt modelId="{96E5B7DD-F6FE-4D72-8C93-5DF4E40DD570}" type="pres">
      <dgm:prSet presAssocID="{05119F8A-7D5D-4C5A-A609-DD71195A3E38}" presName="sibTrans" presStyleCnt="0"/>
      <dgm:spPr/>
    </dgm:pt>
    <dgm:pt modelId="{0D7480A6-CCA8-464A-8A81-FC2B7ABF8DBD}" type="pres">
      <dgm:prSet presAssocID="{7EB93399-23F7-4FD9-A2A2-A046A98E4BF9}" presName="compNode" presStyleCnt="0"/>
      <dgm:spPr/>
    </dgm:pt>
    <dgm:pt modelId="{0DC355B4-20DF-44F2-B5D5-3FC850C0C2B2}" type="pres">
      <dgm:prSet presAssocID="{7EB93399-23F7-4FD9-A2A2-A046A98E4BF9}" presName="bgRect" presStyleLbl="bgShp" presStyleIdx="5" presStyleCnt="8"/>
      <dgm:spPr/>
    </dgm:pt>
    <dgm:pt modelId="{055D0EB8-0A64-479D-9EC8-250834C0D5DA}" type="pres">
      <dgm:prSet presAssocID="{7EB93399-23F7-4FD9-A2A2-A046A98E4BF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A00D4087-DB28-4EBE-8A9F-86FA7A89D9BB}" type="pres">
      <dgm:prSet presAssocID="{7EB93399-23F7-4FD9-A2A2-A046A98E4BF9}" presName="spaceRect" presStyleCnt="0"/>
      <dgm:spPr/>
    </dgm:pt>
    <dgm:pt modelId="{87813899-A305-412C-B8BF-71B2CF115D96}" type="pres">
      <dgm:prSet presAssocID="{7EB93399-23F7-4FD9-A2A2-A046A98E4BF9}" presName="parTx" presStyleLbl="revTx" presStyleIdx="5" presStyleCnt="8">
        <dgm:presLayoutVars>
          <dgm:chMax val="0"/>
          <dgm:chPref val="0"/>
        </dgm:presLayoutVars>
      </dgm:prSet>
      <dgm:spPr/>
    </dgm:pt>
    <dgm:pt modelId="{FA97AB67-7C7F-4FE9-8ACA-867557E2CD03}" type="pres">
      <dgm:prSet presAssocID="{2F6322C1-56D2-4A35-8361-41F2DAED741E}" presName="sibTrans" presStyleCnt="0"/>
      <dgm:spPr/>
    </dgm:pt>
    <dgm:pt modelId="{6227AF99-753D-4684-9C11-704A20CA4FE7}" type="pres">
      <dgm:prSet presAssocID="{33827FBC-6883-481D-9C9F-669FACF90F55}" presName="compNode" presStyleCnt="0"/>
      <dgm:spPr/>
    </dgm:pt>
    <dgm:pt modelId="{CF30380C-B19B-4546-A43C-1356D84E2D87}" type="pres">
      <dgm:prSet presAssocID="{33827FBC-6883-481D-9C9F-669FACF90F55}" presName="bgRect" presStyleLbl="bgShp" presStyleIdx="6" presStyleCnt="8"/>
      <dgm:spPr/>
    </dgm:pt>
    <dgm:pt modelId="{220EEBF8-07DE-499E-9831-72BF50229C87}" type="pres">
      <dgm:prSet presAssocID="{33827FBC-6883-481D-9C9F-669FACF90F5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39FEFA8-33B5-484F-AD3B-5F5A7944038E}" type="pres">
      <dgm:prSet presAssocID="{33827FBC-6883-481D-9C9F-669FACF90F55}" presName="spaceRect" presStyleCnt="0"/>
      <dgm:spPr/>
    </dgm:pt>
    <dgm:pt modelId="{2866399F-7095-4C25-BDAF-C09AD34B9D47}" type="pres">
      <dgm:prSet presAssocID="{33827FBC-6883-481D-9C9F-669FACF90F55}" presName="parTx" presStyleLbl="revTx" presStyleIdx="6" presStyleCnt="8">
        <dgm:presLayoutVars>
          <dgm:chMax val="0"/>
          <dgm:chPref val="0"/>
        </dgm:presLayoutVars>
      </dgm:prSet>
      <dgm:spPr/>
    </dgm:pt>
    <dgm:pt modelId="{138585FE-5768-43AC-B667-DCE99EC7C39B}" type="pres">
      <dgm:prSet presAssocID="{7698E07C-7113-48F2-8E07-5DEB391E045E}" presName="sibTrans" presStyleCnt="0"/>
      <dgm:spPr/>
    </dgm:pt>
    <dgm:pt modelId="{573D7101-04C1-467C-9860-3807E72317BE}" type="pres">
      <dgm:prSet presAssocID="{17E2CCB3-4D6D-46DE-AFC7-3192F812315D}" presName="compNode" presStyleCnt="0"/>
      <dgm:spPr/>
    </dgm:pt>
    <dgm:pt modelId="{519E7874-A44A-45DC-826B-9BA9127868F6}" type="pres">
      <dgm:prSet presAssocID="{17E2CCB3-4D6D-46DE-AFC7-3192F812315D}" presName="bgRect" presStyleLbl="bgShp" presStyleIdx="7" presStyleCnt="8"/>
      <dgm:spPr/>
    </dgm:pt>
    <dgm:pt modelId="{1CC4FF55-7BF4-42BB-A624-2DEB7604758D}" type="pres">
      <dgm:prSet presAssocID="{17E2CCB3-4D6D-46DE-AFC7-3192F812315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FEE028-688D-48D1-8C04-FBA5B8CBEC90}" type="pres">
      <dgm:prSet presAssocID="{17E2CCB3-4D6D-46DE-AFC7-3192F812315D}" presName="spaceRect" presStyleCnt="0"/>
      <dgm:spPr/>
    </dgm:pt>
    <dgm:pt modelId="{EE912779-0706-49CB-B819-BB5EB5246C54}" type="pres">
      <dgm:prSet presAssocID="{17E2CCB3-4D6D-46DE-AFC7-3192F812315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75C58D07-5C05-C34F-8806-0E36237CF91B}" type="presOf" srcId="{33827FBC-6883-481D-9C9F-669FACF90F55}" destId="{2866399F-7095-4C25-BDAF-C09AD34B9D47}" srcOrd="0" destOrd="0" presId="urn:microsoft.com/office/officeart/2018/2/layout/IconVerticalSolidList"/>
    <dgm:cxn modelId="{9FC06508-341D-4578-9075-701849D12C61}" srcId="{4EA8BE1B-8840-4CF9-ACD7-89D2E0C96563}" destId="{D15C3CD4-30D8-4A8F-95B7-35E37065D1C4}" srcOrd="4" destOrd="0" parTransId="{5A19164C-C70F-4EDE-80E0-8D45AF48838B}" sibTransId="{05119F8A-7D5D-4C5A-A609-DD71195A3E38}"/>
    <dgm:cxn modelId="{7682C11F-1325-2A4D-BF0C-26D45F57DFC6}" type="presOf" srcId="{CAFB94ED-1028-4A11-8240-E0CFA2AB5D6F}" destId="{3F649A01-8F19-4F55-B59C-5960E71A4203}" srcOrd="0" destOrd="0" presId="urn:microsoft.com/office/officeart/2018/2/layout/IconVerticalSolidList"/>
    <dgm:cxn modelId="{8A71B524-192C-9149-B899-761346E49A05}" type="presOf" srcId="{4EA8BE1B-8840-4CF9-ACD7-89D2E0C96563}" destId="{2D43F6C9-1170-4A17-8D9F-3B2FD4DC165D}" srcOrd="0" destOrd="0" presId="urn:microsoft.com/office/officeart/2018/2/layout/IconVerticalSolidList"/>
    <dgm:cxn modelId="{44D38626-2552-4DD0-8598-DF4BBE77BBE0}" srcId="{4EA8BE1B-8840-4CF9-ACD7-89D2E0C96563}" destId="{887EC0F9-3720-4AB6-A2A7-2E4E059E4A12}" srcOrd="0" destOrd="0" parTransId="{65C6850B-7A4C-45D1-93DB-6FD11A545392}" sibTransId="{9D130891-06B0-49AD-AD3D-5295717F8EE3}"/>
    <dgm:cxn modelId="{C0BCC53D-9356-4310-B216-A59FE880F0E8}" srcId="{4EA8BE1B-8840-4CF9-ACD7-89D2E0C96563}" destId="{17E2CCB3-4D6D-46DE-AFC7-3192F812315D}" srcOrd="7" destOrd="0" parTransId="{0B14A762-5240-4B52-A527-D96325B9A76D}" sibTransId="{8EC8BB12-5ACD-4616-B4F4-97A9A954A0B3}"/>
    <dgm:cxn modelId="{255A2246-E6CA-45E3-B78C-1CB38E7359BF}" srcId="{4EA8BE1B-8840-4CF9-ACD7-89D2E0C96563}" destId="{EE3944C4-5341-4B19-8806-8F487B1C72BD}" srcOrd="1" destOrd="0" parTransId="{813CD679-F2F5-4185-A351-3413996B30D4}" sibTransId="{26F8A007-0F8E-4A9D-A170-28E51461F436}"/>
    <dgm:cxn modelId="{BA8D784B-C5BB-7D4A-9B4E-E39339374235}" type="presOf" srcId="{17E2CCB3-4D6D-46DE-AFC7-3192F812315D}" destId="{EE912779-0706-49CB-B819-BB5EB5246C54}" srcOrd="0" destOrd="0" presId="urn:microsoft.com/office/officeart/2018/2/layout/IconVerticalSolidList"/>
    <dgm:cxn modelId="{CD13D157-B74B-47C3-9083-BD78887C0E4A}" srcId="{4EA8BE1B-8840-4CF9-ACD7-89D2E0C96563}" destId="{CAFB94ED-1028-4A11-8240-E0CFA2AB5D6F}" srcOrd="2" destOrd="0" parTransId="{70503940-F35C-4A5B-B828-031348C7C329}" sibTransId="{E672CC58-1DEF-4E2E-8B6B-73AA552A77BF}"/>
    <dgm:cxn modelId="{F3CEEE66-0401-5244-A19E-8D60700A60AA}" type="presOf" srcId="{887EC0F9-3720-4AB6-A2A7-2E4E059E4A12}" destId="{54F9F845-15CC-4CA4-A965-AB367EC29209}" srcOrd="0" destOrd="0" presId="urn:microsoft.com/office/officeart/2018/2/layout/IconVerticalSolidList"/>
    <dgm:cxn modelId="{E0496A6A-F111-B149-ADE9-63AC9E5DE76C}" type="presOf" srcId="{D15C3CD4-30D8-4A8F-95B7-35E37065D1C4}" destId="{E7870BA9-8903-44CA-9741-5DF85FD496FF}" srcOrd="0" destOrd="0" presId="urn:microsoft.com/office/officeart/2018/2/layout/IconVerticalSolidList"/>
    <dgm:cxn modelId="{C8791C99-C9FB-CD46-895F-01D829B9FEDC}" type="presOf" srcId="{EE3944C4-5341-4B19-8806-8F487B1C72BD}" destId="{8A18F3AB-9C18-4B85-A290-291FD0641779}" srcOrd="0" destOrd="0" presId="urn:microsoft.com/office/officeart/2018/2/layout/IconVerticalSolidList"/>
    <dgm:cxn modelId="{565EAC9C-22F4-4103-97F8-703E55E591FF}" srcId="{4EA8BE1B-8840-4CF9-ACD7-89D2E0C96563}" destId="{33827FBC-6883-481D-9C9F-669FACF90F55}" srcOrd="6" destOrd="0" parTransId="{95B6C936-FB0A-46FF-AAE2-26F50706DAD3}" sibTransId="{7698E07C-7113-48F2-8E07-5DEB391E045E}"/>
    <dgm:cxn modelId="{44270EA9-F026-7240-AF86-E047EA32F8DF}" type="presOf" srcId="{9B759289-BC8E-4F0B-B562-322B16504227}" destId="{61E08EB2-7A1C-4422-9FF9-D8C158C90325}" srcOrd="0" destOrd="0" presId="urn:microsoft.com/office/officeart/2018/2/layout/IconVerticalSolidList"/>
    <dgm:cxn modelId="{D47B32B0-1479-481B-8ADB-DCF6027F3815}" srcId="{4EA8BE1B-8840-4CF9-ACD7-89D2E0C96563}" destId="{7EB93399-23F7-4FD9-A2A2-A046A98E4BF9}" srcOrd="5" destOrd="0" parTransId="{3729C910-9B22-4971-A1C3-A23564928F7C}" sibTransId="{2F6322C1-56D2-4A35-8361-41F2DAED741E}"/>
    <dgm:cxn modelId="{BE9B1FE0-646D-4777-9BC0-977B4543DDAF}" srcId="{4EA8BE1B-8840-4CF9-ACD7-89D2E0C96563}" destId="{9B759289-BC8E-4F0B-B562-322B16504227}" srcOrd="3" destOrd="0" parTransId="{0FCCC311-78DB-4DEE-9345-F91803A7A759}" sibTransId="{5D76151E-B4F5-4301-890D-E0BEE22FC40F}"/>
    <dgm:cxn modelId="{EEDD85E7-FF8B-7241-9E54-EF3F8E5637B3}" type="presOf" srcId="{7EB93399-23F7-4FD9-A2A2-A046A98E4BF9}" destId="{87813899-A305-412C-B8BF-71B2CF115D96}" srcOrd="0" destOrd="0" presId="urn:microsoft.com/office/officeart/2018/2/layout/IconVerticalSolidList"/>
    <dgm:cxn modelId="{4F9EFE8B-D291-DD4A-9508-4116748544C6}" type="presParOf" srcId="{2D43F6C9-1170-4A17-8D9F-3B2FD4DC165D}" destId="{17C9B7BD-655B-4F84-8AC1-9EDE5D17B35F}" srcOrd="0" destOrd="0" presId="urn:microsoft.com/office/officeart/2018/2/layout/IconVerticalSolidList"/>
    <dgm:cxn modelId="{C8A8A5F6-531E-614D-9EE5-A853188F5A98}" type="presParOf" srcId="{17C9B7BD-655B-4F84-8AC1-9EDE5D17B35F}" destId="{3E1F0122-693C-4679-AF5C-5C6670113ABE}" srcOrd="0" destOrd="0" presId="urn:microsoft.com/office/officeart/2018/2/layout/IconVerticalSolidList"/>
    <dgm:cxn modelId="{7D533B07-5026-4840-90B4-2CAF93148140}" type="presParOf" srcId="{17C9B7BD-655B-4F84-8AC1-9EDE5D17B35F}" destId="{32AA20D3-E83E-410B-A295-85813D58BF5F}" srcOrd="1" destOrd="0" presId="urn:microsoft.com/office/officeart/2018/2/layout/IconVerticalSolidList"/>
    <dgm:cxn modelId="{5B05796A-3094-5E4F-B39F-4EECD6452AC2}" type="presParOf" srcId="{17C9B7BD-655B-4F84-8AC1-9EDE5D17B35F}" destId="{7ACBEAEB-3C6C-4941-B844-9AFF545B6834}" srcOrd="2" destOrd="0" presId="urn:microsoft.com/office/officeart/2018/2/layout/IconVerticalSolidList"/>
    <dgm:cxn modelId="{292448C4-7381-7745-A790-8F4D38BD0CD8}" type="presParOf" srcId="{17C9B7BD-655B-4F84-8AC1-9EDE5D17B35F}" destId="{54F9F845-15CC-4CA4-A965-AB367EC29209}" srcOrd="3" destOrd="0" presId="urn:microsoft.com/office/officeart/2018/2/layout/IconVerticalSolidList"/>
    <dgm:cxn modelId="{A4C42C21-0692-1143-9374-A70303638DD2}" type="presParOf" srcId="{2D43F6C9-1170-4A17-8D9F-3B2FD4DC165D}" destId="{564EC6C2-8945-4599-ABE1-D868399E6923}" srcOrd="1" destOrd="0" presId="urn:microsoft.com/office/officeart/2018/2/layout/IconVerticalSolidList"/>
    <dgm:cxn modelId="{C72A3B48-0D62-EA4F-BF74-8F666D9BEA6E}" type="presParOf" srcId="{2D43F6C9-1170-4A17-8D9F-3B2FD4DC165D}" destId="{1217297D-134B-4CE2-8635-5E26EA366086}" srcOrd="2" destOrd="0" presId="urn:microsoft.com/office/officeart/2018/2/layout/IconVerticalSolidList"/>
    <dgm:cxn modelId="{D965416E-D514-F84F-8F2E-5C700F1B5D41}" type="presParOf" srcId="{1217297D-134B-4CE2-8635-5E26EA366086}" destId="{BC0A4C01-B9C4-4A98-886E-B86D6C98F5E7}" srcOrd="0" destOrd="0" presId="urn:microsoft.com/office/officeart/2018/2/layout/IconVerticalSolidList"/>
    <dgm:cxn modelId="{55A39237-6F00-AA46-8E1E-99DBEBEC789B}" type="presParOf" srcId="{1217297D-134B-4CE2-8635-5E26EA366086}" destId="{74A1146B-DC8B-4C50-AEB7-5783E69C69F0}" srcOrd="1" destOrd="0" presId="urn:microsoft.com/office/officeart/2018/2/layout/IconVerticalSolidList"/>
    <dgm:cxn modelId="{E4E4F80E-1703-7E48-8E85-F1146349D826}" type="presParOf" srcId="{1217297D-134B-4CE2-8635-5E26EA366086}" destId="{442C3F3B-AFBB-4A1A-9ADE-9A452AA466E0}" srcOrd="2" destOrd="0" presId="urn:microsoft.com/office/officeart/2018/2/layout/IconVerticalSolidList"/>
    <dgm:cxn modelId="{BFE36A0F-999B-4540-8E0A-6A6B0A4A8F3D}" type="presParOf" srcId="{1217297D-134B-4CE2-8635-5E26EA366086}" destId="{8A18F3AB-9C18-4B85-A290-291FD0641779}" srcOrd="3" destOrd="0" presId="urn:microsoft.com/office/officeart/2018/2/layout/IconVerticalSolidList"/>
    <dgm:cxn modelId="{C369BDAF-BC6B-2341-A8B0-5802F9B0998E}" type="presParOf" srcId="{2D43F6C9-1170-4A17-8D9F-3B2FD4DC165D}" destId="{F2D96CEA-C506-4A5E-9C87-3D0B194B4132}" srcOrd="3" destOrd="0" presId="urn:microsoft.com/office/officeart/2018/2/layout/IconVerticalSolidList"/>
    <dgm:cxn modelId="{8DAE39AF-221D-3347-B253-16D7CA6A25C5}" type="presParOf" srcId="{2D43F6C9-1170-4A17-8D9F-3B2FD4DC165D}" destId="{19A82934-5D79-4B41-9714-8325D120291D}" srcOrd="4" destOrd="0" presId="urn:microsoft.com/office/officeart/2018/2/layout/IconVerticalSolidList"/>
    <dgm:cxn modelId="{7E17BF00-0B7F-3A46-8D4F-FDFB3FAB4AE4}" type="presParOf" srcId="{19A82934-5D79-4B41-9714-8325D120291D}" destId="{B27205F2-936B-435B-8C8B-CE0682368B96}" srcOrd="0" destOrd="0" presId="urn:microsoft.com/office/officeart/2018/2/layout/IconVerticalSolidList"/>
    <dgm:cxn modelId="{1BFA5E5C-2DC5-E943-8A59-0E44A8B449D8}" type="presParOf" srcId="{19A82934-5D79-4B41-9714-8325D120291D}" destId="{C7338AF7-9D82-4841-A20B-1C6047E2D174}" srcOrd="1" destOrd="0" presId="urn:microsoft.com/office/officeart/2018/2/layout/IconVerticalSolidList"/>
    <dgm:cxn modelId="{6EC29B5E-2F7C-BE40-ADF5-43EA3AE36F13}" type="presParOf" srcId="{19A82934-5D79-4B41-9714-8325D120291D}" destId="{12D552AC-7BE2-4562-B0B5-6CEFEF78BB67}" srcOrd="2" destOrd="0" presId="urn:microsoft.com/office/officeart/2018/2/layout/IconVerticalSolidList"/>
    <dgm:cxn modelId="{96E71949-6253-A043-B057-C275449E4269}" type="presParOf" srcId="{19A82934-5D79-4B41-9714-8325D120291D}" destId="{3F649A01-8F19-4F55-B59C-5960E71A4203}" srcOrd="3" destOrd="0" presId="urn:microsoft.com/office/officeart/2018/2/layout/IconVerticalSolidList"/>
    <dgm:cxn modelId="{65665FC2-88CA-7F4D-B596-9556F466D3ED}" type="presParOf" srcId="{2D43F6C9-1170-4A17-8D9F-3B2FD4DC165D}" destId="{61D432BF-D564-42EF-9684-208B7E45D0A2}" srcOrd="5" destOrd="0" presId="urn:microsoft.com/office/officeart/2018/2/layout/IconVerticalSolidList"/>
    <dgm:cxn modelId="{BE124603-3E18-5442-AB6D-86C5CED71268}" type="presParOf" srcId="{2D43F6C9-1170-4A17-8D9F-3B2FD4DC165D}" destId="{3618EB15-9BAB-4E4B-A869-B27679BB2955}" srcOrd="6" destOrd="0" presId="urn:microsoft.com/office/officeart/2018/2/layout/IconVerticalSolidList"/>
    <dgm:cxn modelId="{04A84511-7D71-0742-B2B3-C37BD28BB7F5}" type="presParOf" srcId="{3618EB15-9BAB-4E4B-A869-B27679BB2955}" destId="{E68E9C88-66E0-4C9E-A0D5-473F4C01BEB3}" srcOrd="0" destOrd="0" presId="urn:microsoft.com/office/officeart/2018/2/layout/IconVerticalSolidList"/>
    <dgm:cxn modelId="{CEB0A5A4-83A8-0049-B42A-3B9D6ED0DF55}" type="presParOf" srcId="{3618EB15-9BAB-4E4B-A869-B27679BB2955}" destId="{657158E4-D12B-460F-BF59-83CB67E76AB7}" srcOrd="1" destOrd="0" presId="urn:microsoft.com/office/officeart/2018/2/layout/IconVerticalSolidList"/>
    <dgm:cxn modelId="{ED1C1587-FA98-BE4C-9E2F-5F00AC410506}" type="presParOf" srcId="{3618EB15-9BAB-4E4B-A869-B27679BB2955}" destId="{FA5BD683-795E-4BEE-B4CF-B1784894D8EA}" srcOrd="2" destOrd="0" presId="urn:microsoft.com/office/officeart/2018/2/layout/IconVerticalSolidList"/>
    <dgm:cxn modelId="{5B4B9BE5-DA9D-974F-AC62-D11549120FB1}" type="presParOf" srcId="{3618EB15-9BAB-4E4B-A869-B27679BB2955}" destId="{61E08EB2-7A1C-4422-9FF9-D8C158C90325}" srcOrd="3" destOrd="0" presId="urn:microsoft.com/office/officeart/2018/2/layout/IconVerticalSolidList"/>
    <dgm:cxn modelId="{FB6B5E34-0161-324C-9CE1-252893284451}" type="presParOf" srcId="{2D43F6C9-1170-4A17-8D9F-3B2FD4DC165D}" destId="{4DCB68AB-27FD-468C-B5A1-7C65C05A7B03}" srcOrd="7" destOrd="0" presId="urn:microsoft.com/office/officeart/2018/2/layout/IconVerticalSolidList"/>
    <dgm:cxn modelId="{CD3C4419-158C-C74B-898A-9BF606AAD667}" type="presParOf" srcId="{2D43F6C9-1170-4A17-8D9F-3B2FD4DC165D}" destId="{0294A8BF-B3AA-42FE-98EA-A483924CED10}" srcOrd="8" destOrd="0" presId="urn:microsoft.com/office/officeart/2018/2/layout/IconVerticalSolidList"/>
    <dgm:cxn modelId="{AAAD4965-6FAD-6548-BA6D-2E9EE5D6EB6B}" type="presParOf" srcId="{0294A8BF-B3AA-42FE-98EA-A483924CED10}" destId="{362BBAFC-F66A-4F1D-925A-B58B8FE13D61}" srcOrd="0" destOrd="0" presId="urn:microsoft.com/office/officeart/2018/2/layout/IconVerticalSolidList"/>
    <dgm:cxn modelId="{83ADA56D-85FC-6B4C-B50D-99D0A62B98FD}" type="presParOf" srcId="{0294A8BF-B3AA-42FE-98EA-A483924CED10}" destId="{BE9CC84D-9C1C-4422-A5E4-9E4F8FFFA0E5}" srcOrd="1" destOrd="0" presId="urn:microsoft.com/office/officeart/2018/2/layout/IconVerticalSolidList"/>
    <dgm:cxn modelId="{D4BD45A1-0B6F-8B41-897C-464CE9FB78A5}" type="presParOf" srcId="{0294A8BF-B3AA-42FE-98EA-A483924CED10}" destId="{4F66BD4A-271E-49FA-8874-053F49535599}" srcOrd="2" destOrd="0" presId="urn:microsoft.com/office/officeart/2018/2/layout/IconVerticalSolidList"/>
    <dgm:cxn modelId="{B557478F-6C08-C246-B457-CEE37F59ADC0}" type="presParOf" srcId="{0294A8BF-B3AA-42FE-98EA-A483924CED10}" destId="{E7870BA9-8903-44CA-9741-5DF85FD496FF}" srcOrd="3" destOrd="0" presId="urn:microsoft.com/office/officeart/2018/2/layout/IconVerticalSolidList"/>
    <dgm:cxn modelId="{BEB59880-5B3E-254C-94FB-D39D337F7B7A}" type="presParOf" srcId="{2D43F6C9-1170-4A17-8D9F-3B2FD4DC165D}" destId="{96E5B7DD-F6FE-4D72-8C93-5DF4E40DD570}" srcOrd="9" destOrd="0" presId="urn:microsoft.com/office/officeart/2018/2/layout/IconVerticalSolidList"/>
    <dgm:cxn modelId="{C9529F10-6B4D-FC48-B654-AC0F076B79BA}" type="presParOf" srcId="{2D43F6C9-1170-4A17-8D9F-3B2FD4DC165D}" destId="{0D7480A6-CCA8-464A-8A81-FC2B7ABF8DBD}" srcOrd="10" destOrd="0" presId="urn:microsoft.com/office/officeart/2018/2/layout/IconVerticalSolidList"/>
    <dgm:cxn modelId="{CED569FE-1339-404D-B848-3E392A7DA666}" type="presParOf" srcId="{0D7480A6-CCA8-464A-8A81-FC2B7ABF8DBD}" destId="{0DC355B4-20DF-44F2-B5D5-3FC850C0C2B2}" srcOrd="0" destOrd="0" presId="urn:microsoft.com/office/officeart/2018/2/layout/IconVerticalSolidList"/>
    <dgm:cxn modelId="{644E80D6-B3EC-1C47-8D93-A877F9AC3D8F}" type="presParOf" srcId="{0D7480A6-CCA8-464A-8A81-FC2B7ABF8DBD}" destId="{055D0EB8-0A64-479D-9EC8-250834C0D5DA}" srcOrd="1" destOrd="0" presId="urn:microsoft.com/office/officeart/2018/2/layout/IconVerticalSolidList"/>
    <dgm:cxn modelId="{B53FEAC1-116E-1743-8D50-27BDBBA452D0}" type="presParOf" srcId="{0D7480A6-CCA8-464A-8A81-FC2B7ABF8DBD}" destId="{A00D4087-DB28-4EBE-8A9F-86FA7A89D9BB}" srcOrd="2" destOrd="0" presId="urn:microsoft.com/office/officeart/2018/2/layout/IconVerticalSolidList"/>
    <dgm:cxn modelId="{5ECDC790-147A-5240-8165-C793A4C27578}" type="presParOf" srcId="{0D7480A6-CCA8-464A-8A81-FC2B7ABF8DBD}" destId="{87813899-A305-412C-B8BF-71B2CF115D96}" srcOrd="3" destOrd="0" presId="urn:microsoft.com/office/officeart/2018/2/layout/IconVerticalSolidList"/>
    <dgm:cxn modelId="{CD732ACE-EBDA-0A4C-A0FD-9EDD26CE2077}" type="presParOf" srcId="{2D43F6C9-1170-4A17-8D9F-3B2FD4DC165D}" destId="{FA97AB67-7C7F-4FE9-8ACA-867557E2CD03}" srcOrd="11" destOrd="0" presId="urn:microsoft.com/office/officeart/2018/2/layout/IconVerticalSolidList"/>
    <dgm:cxn modelId="{3C67D762-8093-184E-85B1-B9BEF481502E}" type="presParOf" srcId="{2D43F6C9-1170-4A17-8D9F-3B2FD4DC165D}" destId="{6227AF99-753D-4684-9C11-704A20CA4FE7}" srcOrd="12" destOrd="0" presId="urn:microsoft.com/office/officeart/2018/2/layout/IconVerticalSolidList"/>
    <dgm:cxn modelId="{0D0E7121-49F4-0444-8A79-E1499C5F6BD1}" type="presParOf" srcId="{6227AF99-753D-4684-9C11-704A20CA4FE7}" destId="{CF30380C-B19B-4546-A43C-1356D84E2D87}" srcOrd="0" destOrd="0" presId="urn:microsoft.com/office/officeart/2018/2/layout/IconVerticalSolidList"/>
    <dgm:cxn modelId="{797D9F8B-0A8D-1B4E-92B9-EE99054675EC}" type="presParOf" srcId="{6227AF99-753D-4684-9C11-704A20CA4FE7}" destId="{220EEBF8-07DE-499E-9831-72BF50229C87}" srcOrd="1" destOrd="0" presId="urn:microsoft.com/office/officeart/2018/2/layout/IconVerticalSolidList"/>
    <dgm:cxn modelId="{18FD63E6-0FF3-2246-B90C-D1C511A519BC}" type="presParOf" srcId="{6227AF99-753D-4684-9C11-704A20CA4FE7}" destId="{239FEFA8-33B5-484F-AD3B-5F5A7944038E}" srcOrd="2" destOrd="0" presId="urn:microsoft.com/office/officeart/2018/2/layout/IconVerticalSolidList"/>
    <dgm:cxn modelId="{5DB90110-B443-C74A-B38C-BC3C83B736A5}" type="presParOf" srcId="{6227AF99-753D-4684-9C11-704A20CA4FE7}" destId="{2866399F-7095-4C25-BDAF-C09AD34B9D47}" srcOrd="3" destOrd="0" presId="urn:microsoft.com/office/officeart/2018/2/layout/IconVerticalSolidList"/>
    <dgm:cxn modelId="{23D0E2D7-76CD-1D43-9B00-345207C706B3}" type="presParOf" srcId="{2D43F6C9-1170-4A17-8D9F-3B2FD4DC165D}" destId="{138585FE-5768-43AC-B667-DCE99EC7C39B}" srcOrd="13" destOrd="0" presId="urn:microsoft.com/office/officeart/2018/2/layout/IconVerticalSolidList"/>
    <dgm:cxn modelId="{6D2481C3-6AF5-6D44-BDDE-BEB2E5EE5147}" type="presParOf" srcId="{2D43F6C9-1170-4A17-8D9F-3B2FD4DC165D}" destId="{573D7101-04C1-467C-9860-3807E72317BE}" srcOrd="14" destOrd="0" presId="urn:microsoft.com/office/officeart/2018/2/layout/IconVerticalSolidList"/>
    <dgm:cxn modelId="{2584B807-EE74-B040-85B0-DB2AC92B3C9C}" type="presParOf" srcId="{573D7101-04C1-467C-9860-3807E72317BE}" destId="{519E7874-A44A-45DC-826B-9BA9127868F6}" srcOrd="0" destOrd="0" presId="urn:microsoft.com/office/officeart/2018/2/layout/IconVerticalSolidList"/>
    <dgm:cxn modelId="{5EBFD9A0-8983-AB4C-A2A2-0A69DE2F2CE7}" type="presParOf" srcId="{573D7101-04C1-467C-9860-3807E72317BE}" destId="{1CC4FF55-7BF4-42BB-A624-2DEB7604758D}" srcOrd="1" destOrd="0" presId="urn:microsoft.com/office/officeart/2018/2/layout/IconVerticalSolidList"/>
    <dgm:cxn modelId="{C95183CA-61AC-A640-9A06-72CA506BD294}" type="presParOf" srcId="{573D7101-04C1-467C-9860-3807E72317BE}" destId="{2FFEE028-688D-48D1-8C04-FBA5B8CBEC90}" srcOrd="2" destOrd="0" presId="urn:microsoft.com/office/officeart/2018/2/layout/IconVerticalSolidList"/>
    <dgm:cxn modelId="{4812B0E9-09B2-3541-9782-269494FB201A}" type="presParOf" srcId="{573D7101-04C1-467C-9860-3807E72317BE}" destId="{EE912779-0706-49CB-B819-BB5EB5246C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80A22D-25A3-40C6-9BB6-8D51DC8111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89DDD58-DD08-4B21-826B-8205E69D7C39}">
      <dgm:prSet/>
      <dgm:spPr/>
      <dgm:t>
        <a:bodyPr/>
        <a:lstStyle/>
        <a:p>
          <a:r>
            <a:rPr lang="en-US"/>
            <a:t>UNIVARIATE ANALYSIS </a:t>
          </a:r>
        </a:p>
      </dgm:t>
    </dgm:pt>
    <dgm:pt modelId="{522F17BE-8C6C-4465-90B8-33AD85C33EC0}" type="parTrans" cxnId="{49880B1C-419E-495F-ACD2-307D03E4C10E}">
      <dgm:prSet/>
      <dgm:spPr/>
      <dgm:t>
        <a:bodyPr/>
        <a:lstStyle/>
        <a:p>
          <a:endParaRPr lang="en-US"/>
        </a:p>
      </dgm:t>
    </dgm:pt>
    <dgm:pt modelId="{28013945-E30C-48E6-8235-42C622DD09DC}" type="sibTrans" cxnId="{49880B1C-419E-495F-ACD2-307D03E4C10E}">
      <dgm:prSet/>
      <dgm:spPr/>
      <dgm:t>
        <a:bodyPr/>
        <a:lstStyle/>
        <a:p>
          <a:endParaRPr lang="en-US"/>
        </a:p>
      </dgm:t>
    </dgm:pt>
    <dgm:pt modelId="{DC1F9D6A-71D2-477E-9069-278CADD8F6F5}">
      <dgm:prSet/>
      <dgm:spPr/>
      <dgm:t>
        <a:bodyPr/>
        <a:lstStyle/>
        <a:p>
          <a:r>
            <a:rPr lang="en-US"/>
            <a:t>BIOLOGICAL HEALTH SCORE </a:t>
          </a:r>
        </a:p>
      </dgm:t>
    </dgm:pt>
    <dgm:pt modelId="{1F06B7BD-8B36-40E5-8FD1-46A8443E0228}" type="parTrans" cxnId="{F62A36A8-C10F-4E80-98DE-9EFAC6A242A2}">
      <dgm:prSet/>
      <dgm:spPr/>
      <dgm:t>
        <a:bodyPr/>
        <a:lstStyle/>
        <a:p>
          <a:endParaRPr lang="en-US"/>
        </a:p>
      </dgm:t>
    </dgm:pt>
    <dgm:pt modelId="{7212FEA2-6421-4781-AEC4-E9843915090C}" type="sibTrans" cxnId="{F62A36A8-C10F-4E80-98DE-9EFAC6A242A2}">
      <dgm:prSet/>
      <dgm:spPr/>
      <dgm:t>
        <a:bodyPr/>
        <a:lstStyle/>
        <a:p>
          <a:endParaRPr lang="en-US"/>
        </a:p>
      </dgm:t>
    </dgm:pt>
    <dgm:pt modelId="{5BE0E028-93CB-4B5C-B675-72C5A89F840E}">
      <dgm:prSet/>
      <dgm:spPr/>
      <dgm:t>
        <a:bodyPr/>
        <a:lstStyle/>
        <a:p>
          <a:r>
            <a:rPr lang="en-US"/>
            <a:t>PENALISED REGRESSION</a:t>
          </a:r>
        </a:p>
      </dgm:t>
    </dgm:pt>
    <dgm:pt modelId="{532DDCE0-E295-4E87-B73E-24C3B65EC4C3}" type="parTrans" cxnId="{EFA4CAC1-8597-4645-868B-DCA30B9CF42B}">
      <dgm:prSet/>
      <dgm:spPr/>
      <dgm:t>
        <a:bodyPr/>
        <a:lstStyle/>
        <a:p>
          <a:endParaRPr lang="en-US"/>
        </a:p>
      </dgm:t>
    </dgm:pt>
    <dgm:pt modelId="{7388A0E4-198C-4E2B-B556-2B74255D45A1}" type="sibTrans" cxnId="{EFA4CAC1-8597-4645-868B-DCA30B9CF42B}">
      <dgm:prSet/>
      <dgm:spPr/>
      <dgm:t>
        <a:bodyPr/>
        <a:lstStyle/>
        <a:p>
          <a:endParaRPr lang="en-US"/>
        </a:p>
      </dgm:t>
    </dgm:pt>
    <dgm:pt modelId="{E2397ED5-C38A-4369-A766-FF9B6F5AFA35}">
      <dgm:prSet/>
      <dgm:spPr/>
      <dgm:t>
        <a:bodyPr/>
        <a:lstStyle/>
        <a:p>
          <a:r>
            <a:rPr lang="en-US"/>
            <a:t>POLYGENIC RISK SCORE </a:t>
          </a:r>
        </a:p>
      </dgm:t>
    </dgm:pt>
    <dgm:pt modelId="{D05E00B5-6CA7-4B8A-9498-163913DE92FE}" type="parTrans" cxnId="{170A65D6-1E4C-4E92-AAB7-32D35E07BD7F}">
      <dgm:prSet/>
      <dgm:spPr/>
      <dgm:t>
        <a:bodyPr/>
        <a:lstStyle/>
        <a:p>
          <a:endParaRPr lang="en-US"/>
        </a:p>
      </dgm:t>
    </dgm:pt>
    <dgm:pt modelId="{04E35F18-65F1-4104-A5BA-E6A16B89091D}" type="sibTrans" cxnId="{170A65D6-1E4C-4E92-AAB7-32D35E07BD7F}">
      <dgm:prSet/>
      <dgm:spPr/>
      <dgm:t>
        <a:bodyPr/>
        <a:lstStyle/>
        <a:p>
          <a:endParaRPr lang="en-US"/>
        </a:p>
      </dgm:t>
    </dgm:pt>
    <dgm:pt modelId="{08FF1749-CA58-4BA9-89BE-42821D8367FD}">
      <dgm:prSet/>
      <dgm:spPr/>
      <dgm:t>
        <a:bodyPr/>
        <a:lstStyle/>
        <a:p>
          <a:r>
            <a:rPr lang="en-US"/>
            <a:t>PARTIAL LEAST-SQUARE</a:t>
          </a:r>
        </a:p>
      </dgm:t>
    </dgm:pt>
    <dgm:pt modelId="{7FF0B73B-5552-4C66-B60C-E01D6FE1BC0B}" type="parTrans" cxnId="{6743325B-6798-4963-948B-C4F8DAC7D24F}">
      <dgm:prSet/>
      <dgm:spPr/>
      <dgm:t>
        <a:bodyPr/>
        <a:lstStyle/>
        <a:p>
          <a:endParaRPr lang="en-US"/>
        </a:p>
      </dgm:t>
    </dgm:pt>
    <dgm:pt modelId="{44D228E4-13A4-4E8E-9A86-6BD2F312DF8F}" type="sibTrans" cxnId="{6743325B-6798-4963-948B-C4F8DAC7D24F}">
      <dgm:prSet/>
      <dgm:spPr/>
      <dgm:t>
        <a:bodyPr/>
        <a:lstStyle/>
        <a:p>
          <a:endParaRPr lang="en-US"/>
        </a:p>
      </dgm:t>
    </dgm:pt>
    <dgm:pt modelId="{A7A6F4FE-D5FD-44D0-A16C-072C08592075}">
      <dgm:prSet/>
      <dgm:spPr/>
      <dgm:t>
        <a:bodyPr/>
        <a:lstStyle/>
        <a:p>
          <a:r>
            <a:rPr lang="en-US"/>
            <a:t>SUPERVISED MACHINE LEARNING ALGORITHMS</a:t>
          </a:r>
        </a:p>
      </dgm:t>
    </dgm:pt>
    <dgm:pt modelId="{9B35ACC2-A255-4414-926B-6CA79E6108AE}" type="parTrans" cxnId="{AB27B1F4-D6A5-413B-915D-7006F74769EA}">
      <dgm:prSet/>
      <dgm:spPr/>
      <dgm:t>
        <a:bodyPr/>
        <a:lstStyle/>
        <a:p>
          <a:endParaRPr lang="en-US"/>
        </a:p>
      </dgm:t>
    </dgm:pt>
    <dgm:pt modelId="{B3F392A0-C1D2-47C8-ABC9-18A3C4ED4D96}" type="sibTrans" cxnId="{AB27B1F4-D6A5-413B-915D-7006F74769EA}">
      <dgm:prSet/>
      <dgm:spPr/>
      <dgm:t>
        <a:bodyPr/>
        <a:lstStyle/>
        <a:p>
          <a:endParaRPr lang="en-US"/>
        </a:p>
      </dgm:t>
    </dgm:pt>
    <dgm:pt modelId="{58E08C64-A88A-4287-B372-2F0F8198E903}" type="pres">
      <dgm:prSet presAssocID="{6B80A22D-25A3-40C6-9BB6-8D51DC811148}" presName="root" presStyleCnt="0">
        <dgm:presLayoutVars>
          <dgm:dir/>
          <dgm:resizeHandles val="exact"/>
        </dgm:presLayoutVars>
      </dgm:prSet>
      <dgm:spPr/>
    </dgm:pt>
    <dgm:pt modelId="{F12DAC0A-DB53-4863-8762-F77B758F6854}" type="pres">
      <dgm:prSet presAssocID="{089DDD58-DD08-4B21-826B-8205E69D7C39}" presName="compNode" presStyleCnt="0"/>
      <dgm:spPr/>
    </dgm:pt>
    <dgm:pt modelId="{94AFA7E1-1310-4811-BCB1-86B638B9B8C6}" type="pres">
      <dgm:prSet presAssocID="{089DDD58-DD08-4B21-826B-8205E69D7C39}" presName="bgRect" presStyleLbl="bgShp" presStyleIdx="0" presStyleCnt="6"/>
      <dgm:spPr/>
    </dgm:pt>
    <dgm:pt modelId="{F350972F-05CA-4145-B848-883D98F163F4}" type="pres">
      <dgm:prSet presAssocID="{089DDD58-DD08-4B21-826B-8205E69D7C3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C059BFE8-7635-4F9E-890B-3215C6F90714}" type="pres">
      <dgm:prSet presAssocID="{089DDD58-DD08-4B21-826B-8205E69D7C39}" presName="spaceRect" presStyleCnt="0"/>
      <dgm:spPr/>
    </dgm:pt>
    <dgm:pt modelId="{8A861807-2923-4EB2-80DC-E0B0508EFEA7}" type="pres">
      <dgm:prSet presAssocID="{089DDD58-DD08-4B21-826B-8205E69D7C39}" presName="parTx" presStyleLbl="revTx" presStyleIdx="0" presStyleCnt="6">
        <dgm:presLayoutVars>
          <dgm:chMax val="0"/>
          <dgm:chPref val="0"/>
        </dgm:presLayoutVars>
      </dgm:prSet>
      <dgm:spPr/>
    </dgm:pt>
    <dgm:pt modelId="{349A8FF8-CF9E-4790-B2A3-743A44D3D37D}" type="pres">
      <dgm:prSet presAssocID="{28013945-E30C-48E6-8235-42C622DD09DC}" presName="sibTrans" presStyleCnt="0"/>
      <dgm:spPr/>
    </dgm:pt>
    <dgm:pt modelId="{1689AF4A-BE83-40B4-8C4A-3EF583BB15FC}" type="pres">
      <dgm:prSet presAssocID="{DC1F9D6A-71D2-477E-9069-278CADD8F6F5}" presName="compNode" presStyleCnt="0"/>
      <dgm:spPr/>
    </dgm:pt>
    <dgm:pt modelId="{1DEA0445-8497-40BE-8477-0DEE375698C0}" type="pres">
      <dgm:prSet presAssocID="{DC1F9D6A-71D2-477E-9069-278CADD8F6F5}" presName="bgRect" presStyleLbl="bgShp" presStyleIdx="1" presStyleCnt="6"/>
      <dgm:spPr/>
    </dgm:pt>
    <dgm:pt modelId="{C93DFEDC-673B-4334-A5A0-BCDD475D65FE}" type="pres">
      <dgm:prSet presAssocID="{DC1F9D6A-71D2-477E-9069-278CADD8F6F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CC8489A-7C64-48CE-AB77-CAF13A651015}" type="pres">
      <dgm:prSet presAssocID="{DC1F9D6A-71D2-477E-9069-278CADD8F6F5}" presName="spaceRect" presStyleCnt="0"/>
      <dgm:spPr/>
    </dgm:pt>
    <dgm:pt modelId="{CCE1A901-32A8-4FF1-A7AB-6F36A42DA54A}" type="pres">
      <dgm:prSet presAssocID="{DC1F9D6A-71D2-477E-9069-278CADD8F6F5}" presName="parTx" presStyleLbl="revTx" presStyleIdx="1" presStyleCnt="6">
        <dgm:presLayoutVars>
          <dgm:chMax val="0"/>
          <dgm:chPref val="0"/>
        </dgm:presLayoutVars>
      </dgm:prSet>
      <dgm:spPr/>
    </dgm:pt>
    <dgm:pt modelId="{B1EBA4AE-5896-4E59-85BA-9CF0DE6614A0}" type="pres">
      <dgm:prSet presAssocID="{7212FEA2-6421-4781-AEC4-E9843915090C}" presName="sibTrans" presStyleCnt="0"/>
      <dgm:spPr/>
    </dgm:pt>
    <dgm:pt modelId="{F2A3AB29-2B47-4FDC-B0C1-B5B408AF32FB}" type="pres">
      <dgm:prSet presAssocID="{5BE0E028-93CB-4B5C-B675-72C5A89F840E}" presName="compNode" presStyleCnt="0"/>
      <dgm:spPr/>
    </dgm:pt>
    <dgm:pt modelId="{24370FED-BAFE-4F8D-AE38-5DA694F5641D}" type="pres">
      <dgm:prSet presAssocID="{5BE0E028-93CB-4B5C-B675-72C5A89F840E}" presName="bgRect" presStyleLbl="bgShp" presStyleIdx="2" presStyleCnt="6"/>
      <dgm:spPr/>
    </dgm:pt>
    <dgm:pt modelId="{D689D34B-E4F2-4150-8644-519E1204D116}" type="pres">
      <dgm:prSet presAssocID="{5BE0E028-93CB-4B5C-B675-72C5A89F84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329A37E-D5AD-442A-92A9-75596CCF9C01}" type="pres">
      <dgm:prSet presAssocID="{5BE0E028-93CB-4B5C-B675-72C5A89F840E}" presName="spaceRect" presStyleCnt="0"/>
      <dgm:spPr/>
    </dgm:pt>
    <dgm:pt modelId="{8B5735D4-B30A-41A1-B3D4-91D7B5F0222D}" type="pres">
      <dgm:prSet presAssocID="{5BE0E028-93CB-4B5C-B675-72C5A89F840E}" presName="parTx" presStyleLbl="revTx" presStyleIdx="2" presStyleCnt="6">
        <dgm:presLayoutVars>
          <dgm:chMax val="0"/>
          <dgm:chPref val="0"/>
        </dgm:presLayoutVars>
      </dgm:prSet>
      <dgm:spPr/>
    </dgm:pt>
    <dgm:pt modelId="{38CF1875-7A04-4121-A58D-B809659BCE85}" type="pres">
      <dgm:prSet presAssocID="{7388A0E4-198C-4E2B-B556-2B74255D45A1}" presName="sibTrans" presStyleCnt="0"/>
      <dgm:spPr/>
    </dgm:pt>
    <dgm:pt modelId="{7408E0C9-E65D-4E2B-91B9-43853584CBBD}" type="pres">
      <dgm:prSet presAssocID="{E2397ED5-C38A-4369-A766-FF9B6F5AFA35}" presName="compNode" presStyleCnt="0"/>
      <dgm:spPr/>
    </dgm:pt>
    <dgm:pt modelId="{EE96E421-DB02-4E4B-A0F6-D9D53632EF9C}" type="pres">
      <dgm:prSet presAssocID="{E2397ED5-C38A-4369-A766-FF9B6F5AFA35}" presName="bgRect" presStyleLbl="bgShp" presStyleIdx="3" presStyleCnt="6"/>
      <dgm:spPr/>
    </dgm:pt>
    <dgm:pt modelId="{60F0F55C-B427-40B8-9041-2F8A9459A275}" type="pres">
      <dgm:prSet presAssocID="{E2397ED5-C38A-4369-A766-FF9B6F5AFA3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437FB991-2BF6-463D-A7A4-D727B9F28EDD}" type="pres">
      <dgm:prSet presAssocID="{E2397ED5-C38A-4369-A766-FF9B6F5AFA35}" presName="spaceRect" presStyleCnt="0"/>
      <dgm:spPr/>
    </dgm:pt>
    <dgm:pt modelId="{1126BAE0-FAF3-423F-8036-7937BD9A029D}" type="pres">
      <dgm:prSet presAssocID="{E2397ED5-C38A-4369-A766-FF9B6F5AFA35}" presName="parTx" presStyleLbl="revTx" presStyleIdx="3" presStyleCnt="6">
        <dgm:presLayoutVars>
          <dgm:chMax val="0"/>
          <dgm:chPref val="0"/>
        </dgm:presLayoutVars>
      </dgm:prSet>
      <dgm:spPr/>
    </dgm:pt>
    <dgm:pt modelId="{0468F40E-2585-4CAE-B2A1-BBEFE4F42978}" type="pres">
      <dgm:prSet presAssocID="{04E35F18-65F1-4104-A5BA-E6A16B89091D}" presName="sibTrans" presStyleCnt="0"/>
      <dgm:spPr/>
    </dgm:pt>
    <dgm:pt modelId="{FE5C9CAD-347E-41E6-AFAB-D01A34C5F0AE}" type="pres">
      <dgm:prSet presAssocID="{08FF1749-CA58-4BA9-89BE-42821D8367FD}" presName="compNode" presStyleCnt="0"/>
      <dgm:spPr/>
    </dgm:pt>
    <dgm:pt modelId="{1D07AF3E-51A0-4DE4-AEF4-3B2FAB929BB3}" type="pres">
      <dgm:prSet presAssocID="{08FF1749-CA58-4BA9-89BE-42821D8367FD}" presName="bgRect" presStyleLbl="bgShp" presStyleIdx="4" presStyleCnt="6"/>
      <dgm:spPr/>
    </dgm:pt>
    <dgm:pt modelId="{0877DD20-2BEA-4479-A585-9F5B1260A1B1}" type="pres">
      <dgm:prSet presAssocID="{08FF1749-CA58-4BA9-89BE-42821D8367F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696A594-1A0A-4838-8391-BD75165B5042}" type="pres">
      <dgm:prSet presAssocID="{08FF1749-CA58-4BA9-89BE-42821D8367FD}" presName="spaceRect" presStyleCnt="0"/>
      <dgm:spPr/>
    </dgm:pt>
    <dgm:pt modelId="{3197FA87-0621-433E-9597-A4E34E5315F8}" type="pres">
      <dgm:prSet presAssocID="{08FF1749-CA58-4BA9-89BE-42821D8367FD}" presName="parTx" presStyleLbl="revTx" presStyleIdx="4" presStyleCnt="6">
        <dgm:presLayoutVars>
          <dgm:chMax val="0"/>
          <dgm:chPref val="0"/>
        </dgm:presLayoutVars>
      </dgm:prSet>
      <dgm:spPr/>
    </dgm:pt>
    <dgm:pt modelId="{FC64DC38-AEE8-44C7-BB0C-F945A8E6054A}" type="pres">
      <dgm:prSet presAssocID="{44D228E4-13A4-4E8E-9A86-6BD2F312DF8F}" presName="sibTrans" presStyleCnt="0"/>
      <dgm:spPr/>
    </dgm:pt>
    <dgm:pt modelId="{E83A6F3E-443C-44BB-917B-287AC2D852F6}" type="pres">
      <dgm:prSet presAssocID="{A7A6F4FE-D5FD-44D0-A16C-072C08592075}" presName="compNode" presStyleCnt="0"/>
      <dgm:spPr/>
    </dgm:pt>
    <dgm:pt modelId="{1A4F31F0-2A67-49B3-802A-6FEC20F964B3}" type="pres">
      <dgm:prSet presAssocID="{A7A6F4FE-D5FD-44D0-A16C-072C08592075}" presName="bgRect" presStyleLbl="bgShp" presStyleIdx="5" presStyleCnt="6"/>
      <dgm:spPr/>
    </dgm:pt>
    <dgm:pt modelId="{C8F5E66D-9AC4-4054-A156-EC80D3E2DD33}" type="pres">
      <dgm:prSet presAssocID="{A7A6F4FE-D5FD-44D0-A16C-072C0859207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776A8E4-1330-4287-8C8D-EF04C75C3B6E}" type="pres">
      <dgm:prSet presAssocID="{A7A6F4FE-D5FD-44D0-A16C-072C08592075}" presName="spaceRect" presStyleCnt="0"/>
      <dgm:spPr/>
    </dgm:pt>
    <dgm:pt modelId="{A2A0F826-9529-4DAD-B13A-9D2CC3F6D15B}" type="pres">
      <dgm:prSet presAssocID="{A7A6F4FE-D5FD-44D0-A16C-072C0859207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155381B-38B6-4548-9002-57953AD3354A}" type="presOf" srcId="{5BE0E028-93CB-4B5C-B675-72C5A89F840E}" destId="{8B5735D4-B30A-41A1-B3D4-91D7B5F0222D}" srcOrd="0" destOrd="0" presId="urn:microsoft.com/office/officeart/2018/2/layout/IconVerticalSolidList"/>
    <dgm:cxn modelId="{49880B1C-419E-495F-ACD2-307D03E4C10E}" srcId="{6B80A22D-25A3-40C6-9BB6-8D51DC811148}" destId="{089DDD58-DD08-4B21-826B-8205E69D7C39}" srcOrd="0" destOrd="0" parTransId="{522F17BE-8C6C-4465-90B8-33AD85C33EC0}" sibTransId="{28013945-E30C-48E6-8235-42C622DD09DC}"/>
    <dgm:cxn modelId="{87FEA523-9CE9-4300-B92D-E42185C292DC}" type="presOf" srcId="{089DDD58-DD08-4B21-826B-8205E69D7C39}" destId="{8A861807-2923-4EB2-80DC-E0B0508EFEA7}" srcOrd="0" destOrd="0" presId="urn:microsoft.com/office/officeart/2018/2/layout/IconVerticalSolidList"/>
    <dgm:cxn modelId="{59D12F4F-638E-446E-B03E-EBEAB88C63A9}" type="presOf" srcId="{6B80A22D-25A3-40C6-9BB6-8D51DC811148}" destId="{58E08C64-A88A-4287-B372-2F0F8198E903}" srcOrd="0" destOrd="0" presId="urn:microsoft.com/office/officeart/2018/2/layout/IconVerticalSolidList"/>
    <dgm:cxn modelId="{6743325B-6798-4963-948B-C4F8DAC7D24F}" srcId="{6B80A22D-25A3-40C6-9BB6-8D51DC811148}" destId="{08FF1749-CA58-4BA9-89BE-42821D8367FD}" srcOrd="4" destOrd="0" parTransId="{7FF0B73B-5552-4C66-B60C-E01D6FE1BC0B}" sibTransId="{44D228E4-13A4-4E8E-9A86-6BD2F312DF8F}"/>
    <dgm:cxn modelId="{0DACEC71-DD4F-48E8-8EEA-D6335CB128E0}" type="presOf" srcId="{08FF1749-CA58-4BA9-89BE-42821D8367FD}" destId="{3197FA87-0621-433E-9597-A4E34E5315F8}" srcOrd="0" destOrd="0" presId="urn:microsoft.com/office/officeart/2018/2/layout/IconVerticalSolidList"/>
    <dgm:cxn modelId="{F62A36A8-C10F-4E80-98DE-9EFAC6A242A2}" srcId="{6B80A22D-25A3-40C6-9BB6-8D51DC811148}" destId="{DC1F9D6A-71D2-477E-9069-278CADD8F6F5}" srcOrd="1" destOrd="0" parTransId="{1F06B7BD-8B36-40E5-8FD1-46A8443E0228}" sibTransId="{7212FEA2-6421-4781-AEC4-E9843915090C}"/>
    <dgm:cxn modelId="{EFA4CAC1-8597-4645-868B-DCA30B9CF42B}" srcId="{6B80A22D-25A3-40C6-9BB6-8D51DC811148}" destId="{5BE0E028-93CB-4B5C-B675-72C5A89F840E}" srcOrd="2" destOrd="0" parTransId="{532DDCE0-E295-4E87-B73E-24C3B65EC4C3}" sibTransId="{7388A0E4-198C-4E2B-B556-2B74255D45A1}"/>
    <dgm:cxn modelId="{170A65D6-1E4C-4E92-AAB7-32D35E07BD7F}" srcId="{6B80A22D-25A3-40C6-9BB6-8D51DC811148}" destId="{E2397ED5-C38A-4369-A766-FF9B6F5AFA35}" srcOrd="3" destOrd="0" parTransId="{D05E00B5-6CA7-4B8A-9498-163913DE92FE}" sibTransId="{04E35F18-65F1-4104-A5BA-E6A16B89091D}"/>
    <dgm:cxn modelId="{972DD2DF-5A83-49E6-9B81-78139A7C736B}" type="presOf" srcId="{A7A6F4FE-D5FD-44D0-A16C-072C08592075}" destId="{A2A0F826-9529-4DAD-B13A-9D2CC3F6D15B}" srcOrd="0" destOrd="0" presId="urn:microsoft.com/office/officeart/2018/2/layout/IconVerticalSolidList"/>
    <dgm:cxn modelId="{F7C5B2E2-B2E5-4DEC-BF75-7AAA310778D2}" type="presOf" srcId="{DC1F9D6A-71D2-477E-9069-278CADD8F6F5}" destId="{CCE1A901-32A8-4FF1-A7AB-6F36A42DA54A}" srcOrd="0" destOrd="0" presId="urn:microsoft.com/office/officeart/2018/2/layout/IconVerticalSolidList"/>
    <dgm:cxn modelId="{F71022F1-47D7-49A9-A70A-3DE007CB7FCD}" type="presOf" srcId="{E2397ED5-C38A-4369-A766-FF9B6F5AFA35}" destId="{1126BAE0-FAF3-423F-8036-7937BD9A029D}" srcOrd="0" destOrd="0" presId="urn:microsoft.com/office/officeart/2018/2/layout/IconVerticalSolidList"/>
    <dgm:cxn modelId="{AB27B1F4-D6A5-413B-915D-7006F74769EA}" srcId="{6B80A22D-25A3-40C6-9BB6-8D51DC811148}" destId="{A7A6F4FE-D5FD-44D0-A16C-072C08592075}" srcOrd="5" destOrd="0" parTransId="{9B35ACC2-A255-4414-926B-6CA79E6108AE}" sibTransId="{B3F392A0-C1D2-47C8-ABC9-18A3C4ED4D96}"/>
    <dgm:cxn modelId="{18DAC9C3-CC7D-4CA4-8559-4F0A6D29419E}" type="presParOf" srcId="{58E08C64-A88A-4287-B372-2F0F8198E903}" destId="{F12DAC0A-DB53-4863-8762-F77B758F6854}" srcOrd="0" destOrd="0" presId="urn:microsoft.com/office/officeart/2018/2/layout/IconVerticalSolidList"/>
    <dgm:cxn modelId="{502F6725-36E1-442E-A57D-AB4E31C42B43}" type="presParOf" srcId="{F12DAC0A-DB53-4863-8762-F77B758F6854}" destId="{94AFA7E1-1310-4811-BCB1-86B638B9B8C6}" srcOrd="0" destOrd="0" presId="urn:microsoft.com/office/officeart/2018/2/layout/IconVerticalSolidList"/>
    <dgm:cxn modelId="{2872153B-568E-49F9-8560-6AB55EE55C79}" type="presParOf" srcId="{F12DAC0A-DB53-4863-8762-F77B758F6854}" destId="{F350972F-05CA-4145-B848-883D98F163F4}" srcOrd="1" destOrd="0" presId="urn:microsoft.com/office/officeart/2018/2/layout/IconVerticalSolidList"/>
    <dgm:cxn modelId="{E88ADFAC-6FDF-4652-9F18-D80640592D69}" type="presParOf" srcId="{F12DAC0A-DB53-4863-8762-F77B758F6854}" destId="{C059BFE8-7635-4F9E-890B-3215C6F90714}" srcOrd="2" destOrd="0" presId="urn:microsoft.com/office/officeart/2018/2/layout/IconVerticalSolidList"/>
    <dgm:cxn modelId="{6C68CD84-5941-4AB5-A5DA-4AAD121482C0}" type="presParOf" srcId="{F12DAC0A-DB53-4863-8762-F77B758F6854}" destId="{8A861807-2923-4EB2-80DC-E0B0508EFEA7}" srcOrd="3" destOrd="0" presId="urn:microsoft.com/office/officeart/2018/2/layout/IconVerticalSolidList"/>
    <dgm:cxn modelId="{C82E4BBB-3F31-4C15-A2F1-11B90308A5D3}" type="presParOf" srcId="{58E08C64-A88A-4287-B372-2F0F8198E903}" destId="{349A8FF8-CF9E-4790-B2A3-743A44D3D37D}" srcOrd="1" destOrd="0" presId="urn:microsoft.com/office/officeart/2018/2/layout/IconVerticalSolidList"/>
    <dgm:cxn modelId="{ECCF17FE-9287-4993-A9CD-C59B3597C838}" type="presParOf" srcId="{58E08C64-A88A-4287-B372-2F0F8198E903}" destId="{1689AF4A-BE83-40B4-8C4A-3EF583BB15FC}" srcOrd="2" destOrd="0" presId="urn:microsoft.com/office/officeart/2018/2/layout/IconVerticalSolidList"/>
    <dgm:cxn modelId="{F61F5A37-3A53-4AEC-AC6D-734B5CCFB5C6}" type="presParOf" srcId="{1689AF4A-BE83-40B4-8C4A-3EF583BB15FC}" destId="{1DEA0445-8497-40BE-8477-0DEE375698C0}" srcOrd="0" destOrd="0" presId="urn:microsoft.com/office/officeart/2018/2/layout/IconVerticalSolidList"/>
    <dgm:cxn modelId="{296BD5D8-505E-472D-A678-985E5CC04438}" type="presParOf" srcId="{1689AF4A-BE83-40B4-8C4A-3EF583BB15FC}" destId="{C93DFEDC-673B-4334-A5A0-BCDD475D65FE}" srcOrd="1" destOrd="0" presId="urn:microsoft.com/office/officeart/2018/2/layout/IconVerticalSolidList"/>
    <dgm:cxn modelId="{CB24DD65-F7EB-4E06-A2AE-8BF07F788371}" type="presParOf" srcId="{1689AF4A-BE83-40B4-8C4A-3EF583BB15FC}" destId="{FCC8489A-7C64-48CE-AB77-CAF13A651015}" srcOrd="2" destOrd="0" presId="urn:microsoft.com/office/officeart/2018/2/layout/IconVerticalSolidList"/>
    <dgm:cxn modelId="{7E9532E7-57AE-4D13-908C-FEBF9CE3BDB4}" type="presParOf" srcId="{1689AF4A-BE83-40B4-8C4A-3EF583BB15FC}" destId="{CCE1A901-32A8-4FF1-A7AB-6F36A42DA54A}" srcOrd="3" destOrd="0" presId="urn:microsoft.com/office/officeart/2018/2/layout/IconVerticalSolidList"/>
    <dgm:cxn modelId="{527F0200-138D-4D6E-A569-7B7ECAAC7E81}" type="presParOf" srcId="{58E08C64-A88A-4287-B372-2F0F8198E903}" destId="{B1EBA4AE-5896-4E59-85BA-9CF0DE6614A0}" srcOrd="3" destOrd="0" presId="urn:microsoft.com/office/officeart/2018/2/layout/IconVerticalSolidList"/>
    <dgm:cxn modelId="{FDBB688F-A991-4ABE-B58A-51D5C8C70911}" type="presParOf" srcId="{58E08C64-A88A-4287-B372-2F0F8198E903}" destId="{F2A3AB29-2B47-4FDC-B0C1-B5B408AF32FB}" srcOrd="4" destOrd="0" presId="urn:microsoft.com/office/officeart/2018/2/layout/IconVerticalSolidList"/>
    <dgm:cxn modelId="{017A43E9-4469-4845-AF06-10E2E8474BC1}" type="presParOf" srcId="{F2A3AB29-2B47-4FDC-B0C1-B5B408AF32FB}" destId="{24370FED-BAFE-4F8D-AE38-5DA694F5641D}" srcOrd="0" destOrd="0" presId="urn:microsoft.com/office/officeart/2018/2/layout/IconVerticalSolidList"/>
    <dgm:cxn modelId="{B214B94F-F45E-4533-8DD2-DFC9BDD1F7D2}" type="presParOf" srcId="{F2A3AB29-2B47-4FDC-B0C1-B5B408AF32FB}" destId="{D689D34B-E4F2-4150-8644-519E1204D116}" srcOrd="1" destOrd="0" presId="urn:microsoft.com/office/officeart/2018/2/layout/IconVerticalSolidList"/>
    <dgm:cxn modelId="{F4FA7A47-2415-42DB-BFDD-9D7E5D94AD79}" type="presParOf" srcId="{F2A3AB29-2B47-4FDC-B0C1-B5B408AF32FB}" destId="{7329A37E-D5AD-442A-92A9-75596CCF9C01}" srcOrd="2" destOrd="0" presId="urn:microsoft.com/office/officeart/2018/2/layout/IconVerticalSolidList"/>
    <dgm:cxn modelId="{FF15F23C-AE19-4957-8D47-513EE73BD983}" type="presParOf" srcId="{F2A3AB29-2B47-4FDC-B0C1-B5B408AF32FB}" destId="{8B5735D4-B30A-41A1-B3D4-91D7B5F0222D}" srcOrd="3" destOrd="0" presId="urn:microsoft.com/office/officeart/2018/2/layout/IconVerticalSolidList"/>
    <dgm:cxn modelId="{C866560E-D9CB-4A1A-9486-93FE740082BE}" type="presParOf" srcId="{58E08C64-A88A-4287-B372-2F0F8198E903}" destId="{38CF1875-7A04-4121-A58D-B809659BCE85}" srcOrd="5" destOrd="0" presId="urn:microsoft.com/office/officeart/2018/2/layout/IconVerticalSolidList"/>
    <dgm:cxn modelId="{54858A22-1A48-4929-9975-1095741DBB25}" type="presParOf" srcId="{58E08C64-A88A-4287-B372-2F0F8198E903}" destId="{7408E0C9-E65D-4E2B-91B9-43853584CBBD}" srcOrd="6" destOrd="0" presId="urn:microsoft.com/office/officeart/2018/2/layout/IconVerticalSolidList"/>
    <dgm:cxn modelId="{18254083-575E-4CCF-9F39-8A7107346E27}" type="presParOf" srcId="{7408E0C9-E65D-4E2B-91B9-43853584CBBD}" destId="{EE96E421-DB02-4E4B-A0F6-D9D53632EF9C}" srcOrd="0" destOrd="0" presId="urn:microsoft.com/office/officeart/2018/2/layout/IconVerticalSolidList"/>
    <dgm:cxn modelId="{78D1F37A-8306-4C66-BD3C-CF8EB7292E49}" type="presParOf" srcId="{7408E0C9-E65D-4E2B-91B9-43853584CBBD}" destId="{60F0F55C-B427-40B8-9041-2F8A9459A275}" srcOrd="1" destOrd="0" presId="urn:microsoft.com/office/officeart/2018/2/layout/IconVerticalSolidList"/>
    <dgm:cxn modelId="{A96638E5-0651-48E0-B58F-58A4F2FA1665}" type="presParOf" srcId="{7408E0C9-E65D-4E2B-91B9-43853584CBBD}" destId="{437FB991-2BF6-463D-A7A4-D727B9F28EDD}" srcOrd="2" destOrd="0" presId="urn:microsoft.com/office/officeart/2018/2/layout/IconVerticalSolidList"/>
    <dgm:cxn modelId="{80CC42D1-3237-4EEB-9871-25E4F2C7DAB8}" type="presParOf" srcId="{7408E0C9-E65D-4E2B-91B9-43853584CBBD}" destId="{1126BAE0-FAF3-423F-8036-7937BD9A029D}" srcOrd="3" destOrd="0" presId="urn:microsoft.com/office/officeart/2018/2/layout/IconVerticalSolidList"/>
    <dgm:cxn modelId="{217765B4-BD7D-457E-A697-BDCEC3BBC97F}" type="presParOf" srcId="{58E08C64-A88A-4287-B372-2F0F8198E903}" destId="{0468F40E-2585-4CAE-B2A1-BBEFE4F42978}" srcOrd="7" destOrd="0" presId="urn:microsoft.com/office/officeart/2018/2/layout/IconVerticalSolidList"/>
    <dgm:cxn modelId="{3E063636-CBE5-47FB-9E41-4360AAB4437B}" type="presParOf" srcId="{58E08C64-A88A-4287-B372-2F0F8198E903}" destId="{FE5C9CAD-347E-41E6-AFAB-D01A34C5F0AE}" srcOrd="8" destOrd="0" presId="urn:microsoft.com/office/officeart/2018/2/layout/IconVerticalSolidList"/>
    <dgm:cxn modelId="{4EFFC4D2-D244-4F24-9CF7-B0D59EB6886C}" type="presParOf" srcId="{FE5C9CAD-347E-41E6-AFAB-D01A34C5F0AE}" destId="{1D07AF3E-51A0-4DE4-AEF4-3B2FAB929BB3}" srcOrd="0" destOrd="0" presId="urn:microsoft.com/office/officeart/2018/2/layout/IconVerticalSolidList"/>
    <dgm:cxn modelId="{9B18183D-5ACF-4D1A-B66D-99B059228F36}" type="presParOf" srcId="{FE5C9CAD-347E-41E6-AFAB-D01A34C5F0AE}" destId="{0877DD20-2BEA-4479-A585-9F5B1260A1B1}" srcOrd="1" destOrd="0" presId="urn:microsoft.com/office/officeart/2018/2/layout/IconVerticalSolidList"/>
    <dgm:cxn modelId="{8DC59EE3-80C5-4539-8F91-3326975E3F13}" type="presParOf" srcId="{FE5C9CAD-347E-41E6-AFAB-D01A34C5F0AE}" destId="{C696A594-1A0A-4838-8391-BD75165B5042}" srcOrd="2" destOrd="0" presId="urn:microsoft.com/office/officeart/2018/2/layout/IconVerticalSolidList"/>
    <dgm:cxn modelId="{875C48E5-C05F-4E09-B736-E168EE07283C}" type="presParOf" srcId="{FE5C9CAD-347E-41E6-AFAB-D01A34C5F0AE}" destId="{3197FA87-0621-433E-9597-A4E34E5315F8}" srcOrd="3" destOrd="0" presId="urn:microsoft.com/office/officeart/2018/2/layout/IconVerticalSolidList"/>
    <dgm:cxn modelId="{840371D4-498F-427B-9AF3-8B00D6B1AC1A}" type="presParOf" srcId="{58E08C64-A88A-4287-B372-2F0F8198E903}" destId="{FC64DC38-AEE8-44C7-BB0C-F945A8E6054A}" srcOrd="9" destOrd="0" presId="urn:microsoft.com/office/officeart/2018/2/layout/IconVerticalSolidList"/>
    <dgm:cxn modelId="{1C2FEAD6-10B4-4F1D-A352-96F5778F5085}" type="presParOf" srcId="{58E08C64-A88A-4287-B372-2F0F8198E903}" destId="{E83A6F3E-443C-44BB-917B-287AC2D852F6}" srcOrd="10" destOrd="0" presId="urn:microsoft.com/office/officeart/2018/2/layout/IconVerticalSolidList"/>
    <dgm:cxn modelId="{154AE506-9CE5-4654-8E2D-0C67E14C4BF8}" type="presParOf" srcId="{E83A6F3E-443C-44BB-917B-287AC2D852F6}" destId="{1A4F31F0-2A67-49B3-802A-6FEC20F964B3}" srcOrd="0" destOrd="0" presId="urn:microsoft.com/office/officeart/2018/2/layout/IconVerticalSolidList"/>
    <dgm:cxn modelId="{F30472C3-5E99-4258-A3B8-148D194F21D6}" type="presParOf" srcId="{E83A6F3E-443C-44BB-917B-287AC2D852F6}" destId="{C8F5E66D-9AC4-4054-A156-EC80D3E2DD33}" srcOrd="1" destOrd="0" presId="urn:microsoft.com/office/officeart/2018/2/layout/IconVerticalSolidList"/>
    <dgm:cxn modelId="{CC635484-FF8D-41BF-AE55-16CBE3FDFB13}" type="presParOf" srcId="{E83A6F3E-443C-44BB-917B-287AC2D852F6}" destId="{5776A8E4-1330-4287-8C8D-EF04C75C3B6E}" srcOrd="2" destOrd="0" presId="urn:microsoft.com/office/officeart/2018/2/layout/IconVerticalSolidList"/>
    <dgm:cxn modelId="{D1347E75-C432-4A8B-91FF-E45B6A7F6ED4}" type="presParOf" srcId="{E83A6F3E-443C-44BB-917B-287AC2D852F6}" destId="{A2A0F826-9529-4DAD-B13A-9D2CC3F6D1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8DCABD-9DC8-42D9-9BE8-246E4EEA79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25EEB7-0143-4EF7-BA2B-337A9E0A2307}">
      <dgm:prSet/>
      <dgm:spPr/>
      <dgm:t>
        <a:bodyPr/>
        <a:lstStyle/>
        <a:p>
          <a:r>
            <a:rPr lang="en-US"/>
            <a:t>SUMMARY </a:t>
          </a:r>
        </a:p>
      </dgm:t>
    </dgm:pt>
    <dgm:pt modelId="{B2DD53AF-9756-47AA-AF23-2EAAE99533CB}" type="parTrans" cxnId="{C5B0C903-97D6-44D4-A13F-DB4696AFE821}">
      <dgm:prSet/>
      <dgm:spPr/>
      <dgm:t>
        <a:bodyPr/>
        <a:lstStyle/>
        <a:p>
          <a:endParaRPr lang="en-US"/>
        </a:p>
      </dgm:t>
    </dgm:pt>
    <dgm:pt modelId="{C0F12659-0A09-457E-9E95-9CF5EFB0576A}" type="sibTrans" cxnId="{C5B0C903-97D6-44D4-A13F-DB4696AFE821}">
      <dgm:prSet/>
      <dgm:spPr/>
      <dgm:t>
        <a:bodyPr/>
        <a:lstStyle/>
        <a:p>
          <a:endParaRPr lang="en-US"/>
        </a:p>
      </dgm:t>
    </dgm:pt>
    <dgm:pt modelId="{900A1439-C508-4E37-B475-90BD332B0ECA}">
      <dgm:prSet/>
      <dgm:spPr/>
      <dgm:t>
        <a:bodyPr/>
        <a:lstStyle/>
        <a:p>
          <a:r>
            <a:rPr lang="en-US"/>
            <a:t>STRENGTHS AND LIMITATIONS </a:t>
          </a:r>
        </a:p>
      </dgm:t>
    </dgm:pt>
    <dgm:pt modelId="{6DA13BB5-0F70-4A3F-B7C7-F15CC82650B8}" type="parTrans" cxnId="{C864CD10-D684-4214-BFEC-685E015E5611}">
      <dgm:prSet/>
      <dgm:spPr/>
      <dgm:t>
        <a:bodyPr/>
        <a:lstStyle/>
        <a:p>
          <a:endParaRPr lang="en-US"/>
        </a:p>
      </dgm:t>
    </dgm:pt>
    <dgm:pt modelId="{0DE8B503-5F6E-4758-B80D-6BAB18ECE125}" type="sibTrans" cxnId="{C864CD10-D684-4214-BFEC-685E015E5611}">
      <dgm:prSet/>
      <dgm:spPr/>
      <dgm:t>
        <a:bodyPr/>
        <a:lstStyle/>
        <a:p>
          <a:endParaRPr lang="en-US"/>
        </a:p>
      </dgm:t>
    </dgm:pt>
    <dgm:pt modelId="{891C2676-4477-4202-9C01-ABBD672DF939}">
      <dgm:prSet/>
      <dgm:spPr/>
      <dgm:t>
        <a:bodyPr/>
        <a:lstStyle/>
        <a:p>
          <a:r>
            <a:rPr lang="en-US"/>
            <a:t>IMPLICATIONS AND FUTURE RESEARCH </a:t>
          </a:r>
        </a:p>
      </dgm:t>
    </dgm:pt>
    <dgm:pt modelId="{1CE0CEA2-7126-423F-B2F0-BC0BAC8F5E71}" type="parTrans" cxnId="{7DE0A693-FFBC-4517-A249-E62FF2A02CBD}">
      <dgm:prSet/>
      <dgm:spPr/>
      <dgm:t>
        <a:bodyPr/>
        <a:lstStyle/>
        <a:p>
          <a:endParaRPr lang="en-US"/>
        </a:p>
      </dgm:t>
    </dgm:pt>
    <dgm:pt modelId="{B992B912-2D63-443B-91B1-7E641AAED704}" type="sibTrans" cxnId="{7DE0A693-FFBC-4517-A249-E62FF2A02CBD}">
      <dgm:prSet/>
      <dgm:spPr/>
      <dgm:t>
        <a:bodyPr/>
        <a:lstStyle/>
        <a:p>
          <a:endParaRPr lang="en-US"/>
        </a:p>
      </dgm:t>
    </dgm:pt>
    <dgm:pt modelId="{85354168-96FC-4FAD-A225-A936F0E229CA}" type="pres">
      <dgm:prSet presAssocID="{AA8DCABD-9DC8-42D9-9BE8-246E4EEA79C0}" presName="root" presStyleCnt="0">
        <dgm:presLayoutVars>
          <dgm:dir/>
          <dgm:resizeHandles val="exact"/>
        </dgm:presLayoutVars>
      </dgm:prSet>
      <dgm:spPr/>
    </dgm:pt>
    <dgm:pt modelId="{6FC272F4-C6E9-4CA7-88D7-0AB5615F3DB2}" type="pres">
      <dgm:prSet presAssocID="{9C25EEB7-0143-4EF7-BA2B-337A9E0A2307}" presName="compNode" presStyleCnt="0"/>
      <dgm:spPr/>
    </dgm:pt>
    <dgm:pt modelId="{8AFD0C05-B184-4375-8C3B-ED9A3A664EEF}" type="pres">
      <dgm:prSet presAssocID="{9C25EEB7-0143-4EF7-BA2B-337A9E0A2307}" presName="bgRect" presStyleLbl="bgShp" presStyleIdx="0" presStyleCnt="3"/>
      <dgm:spPr/>
    </dgm:pt>
    <dgm:pt modelId="{DEE74ED9-3C0B-4C9F-9FA1-C98D433A7E65}" type="pres">
      <dgm:prSet presAssocID="{9C25EEB7-0143-4EF7-BA2B-337A9E0A23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1A74ED-B60A-43E9-98A5-423FA7AC8DFD}" type="pres">
      <dgm:prSet presAssocID="{9C25EEB7-0143-4EF7-BA2B-337A9E0A2307}" presName="spaceRect" presStyleCnt="0"/>
      <dgm:spPr/>
    </dgm:pt>
    <dgm:pt modelId="{A87DA65E-0155-4D95-B5F5-703F6767BA11}" type="pres">
      <dgm:prSet presAssocID="{9C25EEB7-0143-4EF7-BA2B-337A9E0A2307}" presName="parTx" presStyleLbl="revTx" presStyleIdx="0" presStyleCnt="3">
        <dgm:presLayoutVars>
          <dgm:chMax val="0"/>
          <dgm:chPref val="0"/>
        </dgm:presLayoutVars>
      </dgm:prSet>
      <dgm:spPr/>
    </dgm:pt>
    <dgm:pt modelId="{9CB04012-7734-476F-9C3C-D4C14D408DFF}" type="pres">
      <dgm:prSet presAssocID="{C0F12659-0A09-457E-9E95-9CF5EFB0576A}" presName="sibTrans" presStyleCnt="0"/>
      <dgm:spPr/>
    </dgm:pt>
    <dgm:pt modelId="{F86C11BB-8FAF-4BF0-BB03-A7AE366D1823}" type="pres">
      <dgm:prSet presAssocID="{900A1439-C508-4E37-B475-90BD332B0ECA}" presName="compNode" presStyleCnt="0"/>
      <dgm:spPr/>
    </dgm:pt>
    <dgm:pt modelId="{540DE620-A645-405F-B9B1-4A9AEFA82CE2}" type="pres">
      <dgm:prSet presAssocID="{900A1439-C508-4E37-B475-90BD332B0ECA}" presName="bgRect" presStyleLbl="bgShp" presStyleIdx="1" presStyleCnt="3"/>
      <dgm:spPr/>
    </dgm:pt>
    <dgm:pt modelId="{64CC4C99-CBFE-47C4-A4C7-02E08695F096}" type="pres">
      <dgm:prSet presAssocID="{900A1439-C508-4E37-B475-90BD332B0E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6C6D4FDD-C790-4E9A-8641-B9712EC1428A}" type="pres">
      <dgm:prSet presAssocID="{900A1439-C508-4E37-B475-90BD332B0ECA}" presName="spaceRect" presStyleCnt="0"/>
      <dgm:spPr/>
    </dgm:pt>
    <dgm:pt modelId="{C3A5E799-ED5B-4097-AFFD-4F9859151EF0}" type="pres">
      <dgm:prSet presAssocID="{900A1439-C508-4E37-B475-90BD332B0ECA}" presName="parTx" presStyleLbl="revTx" presStyleIdx="1" presStyleCnt="3">
        <dgm:presLayoutVars>
          <dgm:chMax val="0"/>
          <dgm:chPref val="0"/>
        </dgm:presLayoutVars>
      </dgm:prSet>
      <dgm:spPr/>
    </dgm:pt>
    <dgm:pt modelId="{199FD444-FE38-48C2-823B-9D036B07E3CA}" type="pres">
      <dgm:prSet presAssocID="{0DE8B503-5F6E-4758-B80D-6BAB18ECE125}" presName="sibTrans" presStyleCnt="0"/>
      <dgm:spPr/>
    </dgm:pt>
    <dgm:pt modelId="{9E82292A-0CFA-47E9-AD64-AD953F06F9EA}" type="pres">
      <dgm:prSet presAssocID="{891C2676-4477-4202-9C01-ABBD672DF939}" presName="compNode" presStyleCnt="0"/>
      <dgm:spPr/>
    </dgm:pt>
    <dgm:pt modelId="{756B1542-D95C-4DAA-96B3-1AAB8294E738}" type="pres">
      <dgm:prSet presAssocID="{891C2676-4477-4202-9C01-ABBD672DF939}" presName="bgRect" presStyleLbl="bgShp" presStyleIdx="2" presStyleCnt="3"/>
      <dgm:spPr/>
    </dgm:pt>
    <dgm:pt modelId="{579ED892-B003-4B47-8671-417576C15C40}" type="pres">
      <dgm:prSet presAssocID="{891C2676-4477-4202-9C01-ABBD672DF9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81EAC52-F64B-43F6-92D0-98DBBD3D548F}" type="pres">
      <dgm:prSet presAssocID="{891C2676-4477-4202-9C01-ABBD672DF939}" presName="spaceRect" presStyleCnt="0"/>
      <dgm:spPr/>
    </dgm:pt>
    <dgm:pt modelId="{879824A3-A806-4D58-AA85-7DF1F0F5AA88}" type="pres">
      <dgm:prSet presAssocID="{891C2676-4477-4202-9C01-ABBD672DF9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B0C903-97D6-44D4-A13F-DB4696AFE821}" srcId="{AA8DCABD-9DC8-42D9-9BE8-246E4EEA79C0}" destId="{9C25EEB7-0143-4EF7-BA2B-337A9E0A2307}" srcOrd="0" destOrd="0" parTransId="{B2DD53AF-9756-47AA-AF23-2EAAE99533CB}" sibTransId="{C0F12659-0A09-457E-9E95-9CF5EFB0576A}"/>
    <dgm:cxn modelId="{C864CD10-D684-4214-BFEC-685E015E5611}" srcId="{AA8DCABD-9DC8-42D9-9BE8-246E4EEA79C0}" destId="{900A1439-C508-4E37-B475-90BD332B0ECA}" srcOrd="1" destOrd="0" parTransId="{6DA13BB5-0F70-4A3F-B7C7-F15CC82650B8}" sibTransId="{0DE8B503-5F6E-4758-B80D-6BAB18ECE125}"/>
    <dgm:cxn modelId="{358F6229-3394-4B3E-960B-DE0F1B3DB251}" type="presOf" srcId="{9C25EEB7-0143-4EF7-BA2B-337A9E0A2307}" destId="{A87DA65E-0155-4D95-B5F5-703F6767BA11}" srcOrd="0" destOrd="0" presId="urn:microsoft.com/office/officeart/2018/2/layout/IconVerticalSolidList"/>
    <dgm:cxn modelId="{7DE0A693-FFBC-4517-A249-E62FF2A02CBD}" srcId="{AA8DCABD-9DC8-42D9-9BE8-246E4EEA79C0}" destId="{891C2676-4477-4202-9C01-ABBD672DF939}" srcOrd="2" destOrd="0" parTransId="{1CE0CEA2-7126-423F-B2F0-BC0BAC8F5E71}" sibTransId="{B992B912-2D63-443B-91B1-7E641AAED704}"/>
    <dgm:cxn modelId="{854ED2B3-ADDE-4182-8046-7FCC22EA1531}" type="presOf" srcId="{900A1439-C508-4E37-B475-90BD332B0ECA}" destId="{C3A5E799-ED5B-4097-AFFD-4F9859151EF0}" srcOrd="0" destOrd="0" presId="urn:microsoft.com/office/officeart/2018/2/layout/IconVerticalSolidList"/>
    <dgm:cxn modelId="{3D7E42B6-8638-4C35-B254-5B1C52A3140E}" type="presOf" srcId="{891C2676-4477-4202-9C01-ABBD672DF939}" destId="{879824A3-A806-4D58-AA85-7DF1F0F5AA88}" srcOrd="0" destOrd="0" presId="urn:microsoft.com/office/officeart/2018/2/layout/IconVerticalSolidList"/>
    <dgm:cxn modelId="{E70BDCF5-C192-42F3-9E12-103079F491E0}" type="presOf" srcId="{AA8DCABD-9DC8-42D9-9BE8-246E4EEA79C0}" destId="{85354168-96FC-4FAD-A225-A936F0E229CA}" srcOrd="0" destOrd="0" presId="urn:microsoft.com/office/officeart/2018/2/layout/IconVerticalSolidList"/>
    <dgm:cxn modelId="{3733CD71-544F-4C6C-96DD-23977DCDAB7A}" type="presParOf" srcId="{85354168-96FC-4FAD-A225-A936F0E229CA}" destId="{6FC272F4-C6E9-4CA7-88D7-0AB5615F3DB2}" srcOrd="0" destOrd="0" presId="urn:microsoft.com/office/officeart/2018/2/layout/IconVerticalSolidList"/>
    <dgm:cxn modelId="{EEAA8B8C-7547-4BE1-8D4B-362F73BA7EA4}" type="presParOf" srcId="{6FC272F4-C6E9-4CA7-88D7-0AB5615F3DB2}" destId="{8AFD0C05-B184-4375-8C3B-ED9A3A664EEF}" srcOrd="0" destOrd="0" presId="urn:microsoft.com/office/officeart/2018/2/layout/IconVerticalSolidList"/>
    <dgm:cxn modelId="{724D23BD-DE76-4EE9-B2A6-FC79FAD77446}" type="presParOf" srcId="{6FC272F4-C6E9-4CA7-88D7-0AB5615F3DB2}" destId="{DEE74ED9-3C0B-4C9F-9FA1-C98D433A7E65}" srcOrd="1" destOrd="0" presId="urn:microsoft.com/office/officeart/2018/2/layout/IconVerticalSolidList"/>
    <dgm:cxn modelId="{F4972BB3-5F01-4001-8126-746C9D680962}" type="presParOf" srcId="{6FC272F4-C6E9-4CA7-88D7-0AB5615F3DB2}" destId="{6A1A74ED-B60A-43E9-98A5-423FA7AC8DFD}" srcOrd="2" destOrd="0" presId="urn:microsoft.com/office/officeart/2018/2/layout/IconVerticalSolidList"/>
    <dgm:cxn modelId="{F6A87AE3-C31E-4C99-B695-B0EE18297214}" type="presParOf" srcId="{6FC272F4-C6E9-4CA7-88D7-0AB5615F3DB2}" destId="{A87DA65E-0155-4D95-B5F5-703F6767BA11}" srcOrd="3" destOrd="0" presId="urn:microsoft.com/office/officeart/2018/2/layout/IconVerticalSolidList"/>
    <dgm:cxn modelId="{7B7C69D9-7386-473D-B6F6-3E6F7DF93FF8}" type="presParOf" srcId="{85354168-96FC-4FAD-A225-A936F0E229CA}" destId="{9CB04012-7734-476F-9C3C-D4C14D408DFF}" srcOrd="1" destOrd="0" presId="urn:microsoft.com/office/officeart/2018/2/layout/IconVerticalSolidList"/>
    <dgm:cxn modelId="{72EABCA5-4408-4464-ADDE-0692B9C581CD}" type="presParOf" srcId="{85354168-96FC-4FAD-A225-A936F0E229CA}" destId="{F86C11BB-8FAF-4BF0-BB03-A7AE366D1823}" srcOrd="2" destOrd="0" presId="urn:microsoft.com/office/officeart/2018/2/layout/IconVerticalSolidList"/>
    <dgm:cxn modelId="{997CBEFC-732D-401F-AB7E-9BA76E2AF59D}" type="presParOf" srcId="{F86C11BB-8FAF-4BF0-BB03-A7AE366D1823}" destId="{540DE620-A645-405F-B9B1-4A9AEFA82CE2}" srcOrd="0" destOrd="0" presId="urn:microsoft.com/office/officeart/2018/2/layout/IconVerticalSolidList"/>
    <dgm:cxn modelId="{B8D33423-05EA-44BE-A2F8-34811D51BBA9}" type="presParOf" srcId="{F86C11BB-8FAF-4BF0-BB03-A7AE366D1823}" destId="{64CC4C99-CBFE-47C4-A4C7-02E08695F096}" srcOrd="1" destOrd="0" presId="urn:microsoft.com/office/officeart/2018/2/layout/IconVerticalSolidList"/>
    <dgm:cxn modelId="{1E1D944D-4B9A-4343-9C1D-E6EF89DE112D}" type="presParOf" srcId="{F86C11BB-8FAF-4BF0-BB03-A7AE366D1823}" destId="{6C6D4FDD-C790-4E9A-8641-B9712EC1428A}" srcOrd="2" destOrd="0" presId="urn:microsoft.com/office/officeart/2018/2/layout/IconVerticalSolidList"/>
    <dgm:cxn modelId="{B2D0BD28-D2D6-4E4C-B9E1-2632FEC0C833}" type="presParOf" srcId="{F86C11BB-8FAF-4BF0-BB03-A7AE366D1823}" destId="{C3A5E799-ED5B-4097-AFFD-4F9859151EF0}" srcOrd="3" destOrd="0" presId="urn:microsoft.com/office/officeart/2018/2/layout/IconVerticalSolidList"/>
    <dgm:cxn modelId="{5C88F386-9307-4C85-80E7-C72A07D0E680}" type="presParOf" srcId="{85354168-96FC-4FAD-A225-A936F0E229CA}" destId="{199FD444-FE38-48C2-823B-9D036B07E3CA}" srcOrd="3" destOrd="0" presId="urn:microsoft.com/office/officeart/2018/2/layout/IconVerticalSolidList"/>
    <dgm:cxn modelId="{F1D53041-6889-4DCD-8B58-1DAC43C0EDA4}" type="presParOf" srcId="{85354168-96FC-4FAD-A225-A936F0E229CA}" destId="{9E82292A-0CFA-47E9-AD64-AD953F06F9EA}" srcOrd="4" destOrd="0" presId="urn:microsoft.com/office/officeart/2018/2/layout/IconVerticalSolidList"/>
    <dgm:cxn modelId="{418DEC53-62A3-4294-B0B3-F40F0EC0A708}" type="presParOf" srcId="{9E82292A-0CFA-47E9-AD64-AD953F06F9EA}" destId="{756B1542-D95C-4DAA-96B3-1AAB8294E738}" srcOrd="0" destOrd="0" presId="urn:microsoft.com/office/officeart/2018/2/layout/IconVerticalSolidList"/>
    <dgm:cxn modelId="{A8E8D690-6574-4FAD-89F7-19474B88EB46}" type="presParOf" srcId="{9E82292A-0CFA-47E9-AD64-AD953F06F9EA}" destId="{579ED892-B003-4B47-8671-417576C15C40}" srcOrd="1" destOrd="0" presId="urn:microsoft.com/office/officeart/2018/2/layout/IconVerticalSolidList"/>
    <dgm:cxn modelId="{559D321F-7B0F-4479-9211-216BAF84DE5F}" type="presParOf" srcId="{9E82292A-0CFA-47E9-AD64-AD953F06F9EA}" destId="{581EAC52-F64B-43F6-92D0-98DBBD3D548F}" srcOrd="2" destOrd="0" presId="urn:microsoft.com/office/officeart/2018/2/layout/IconVerticalSolidList"/>
    <dgm:cxn modelId="{EAD19D72-1399-4E8F-868E-554AAF7A2159}" type="presParOf" srcId="{9E82292A-0CFA-47E9-AD64-AD953F06F9EA}" destId="{879824A3-A806-4D58-AA85-7DF1F0F5AA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0AAEB-0111-4D4E-AB03-550A908E9AF4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6AB2E-A2D1-4C95-84F0-AFCB981007EC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64E56-8371-4A6B-95D1-F0BC1EA3CB79}">
      <dsp:nvSpPr>
        <dsp:cNvPr id="0" name=""/>
        <dsp:cNvSpPr/>
      </dsp:nvSpPr>
      <dsp:spPr>
        <a:xfrm>
          <a:off x="1843589" y="682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AIMS</a:t>
          </a:r>
        </a:p>
      </dsp:txBody>
      <dsp:txXfrm>
        <a:off x="1843589" y="682"/>
        <a:ext cx="4728660" cy="1596181"/>
      </dsp:txXfrm>
    </dsp:sp>
    <dsp:sp modelId="{4EE416E4-E994-4672-BDFB-29E7F4D93A92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96979-99EE-43D4-BF40-998CB08C778F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B4976-2B2E-410F-A6F0-1008AFA41CE9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</a:t>
          </a:r>
        </a:p>
      </dsp:txBody>
      <dsp:txXfrm>
        <a:off x="1843589" y="1995909"/>
        <a:ext cx="4728660" cy="1596181"/>
      </dsp:txXfrm>
    </dsp:sp>
    <dsp:sp modelId="{E77D7250-1727-4AF8-9AFC-B849054B1A70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1B985-C98C-4DA3-AE47-D8B2C0BF285E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92D88-2B57-4E04-BA01-841B25DCAF74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WHY?</a:t>
          </a:r>
        </a:p>
      </dsp:txBody>
      <dsp:txXfrm>
        <a:off x="1843589" y="3991136"/>
        <a:ext cx="4728660" cy="1596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EC862-604B-4FBB-BDC9-7CAC435AD491}">
      <dsp:nvSpPr>
        <dsp:cNvPr id="0" name=""/>
        <dsp:cNvSpPr/>
      </dsp:nvSpPr>
      <dsp:spPr>
        <a:xfrm>
          <a:off x="0" y="587899"/>
          <a:ext cx="10058399" cy="1085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C26B8-451E-46BC-850E-6E15989F0CDB}">
      <dsp:nvSpPr>
        <dsp:cNvPr id="0" name=""/>
        <dsp:cNvSpPr/>
      </dsp:nvSpPr>
      <dsp:spPr>
        <a:xfrm>
          <a:off x="328319" y="832104"/>
          <a:ext cx="596944" cy="596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23525-BF89-417C-93A0-9BB37A487BE6}">
      <dsp:nvSpPr>
        <dsp:cNvPr id="0" name=""/>
        <dsp:cNvSpPr/>
      </dsp:nvSpPr>
      <dsp:spPr>
        <a:xfrm>
          <a:off x="1253583" y="587899"/>
          <a:ext cx="8804816" cy="1085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7" tIns="114867" rIns="114867" bIns="1148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model and what combination of data (covariates, biomarkers, SNPs) better predict CVD incidence?</a:t>
          </a:r>
        </a:p>
      </dsp:txBody>
      <dsp:txXfrm>
        <a:off x="1253583" y="587899"/>
        <a:ext cx="8804816" cy="1085353"/>
      </dsp:txXfrm>
    </dsp:sp>
    <dsp:sp modelId="{94BEDCA9-B4E5-4B6C-93F8-A7016EA6A5FE}">
      <dsp:nvSpPr>
        <dsp:cNvPr id="0" name=""/>
        <dsp:cNvSpPr/>
      </dsp:nvSpPr>
      <dsp:spPr>
        <a:xfrm>
          <a:off x="0" y="1944591"/>
          <a:ext cx="10058399" cy="10853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A98DE-9434-42E9-8CD4-157D02E44336}">
      <dsp:nvSpPr>
        <dsp:cNvPr id="0" name=""/>
        <dsp:cNvSpPr/>
      </dsp:nvSpPr>
      <dsp:spPr>
        <a:xfrm>
          <a:off x="328319" y="2188796"/>
          <a:ext cx="596944" cy="596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2CF90-0EDF-4DDB-AD7E-02B8BDD83995}">
      <dsp:nvSpPr>
        <dsp:cNvPr id="0" name=""/>
        <dsp:cNvSpPr/>
      </dsp:nvSpPr>
      <dsp:spPr>
        <a:xfrm>
          <a:off x="1253583" y="1944591"/>
          <a:ext cx="8804816" cy="1085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7" tIns="114867" rIns="114867" bIns="1148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factors are the strongest predictors of CVD?</a:t>
          </a:r>
        </a:p>
      </dsp:txBody>
      <dsp:txXfrm>
        <a:off x="1253583" y="1944591"/>
        <a:ext cx="8804816" cy="1085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F8BFF-E38D-4A5F-9453-283F49D0AE21}">
      <dsp:nvSpPr>
        <dsp:cNvPr id="0" name=""/>
        <dsp:cNvSpPr/>
      </dsp:nvSpPr>
      <dsp:spPr>
        <a:xfrm>
          <a:off x="774129" y="625692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E0BF2-B6B8-4CA6-B1CF-86945EFF138A}">
      <dsp:nvSpPr>
        <dsp:cNvPr id="0" name=""/>
        <dsp:cNvSpPr/>
      </dsp:nvSpPr>
      <dsp:spPr>
        <a:xfrm>
          <a:off x="1041679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18079-750A-4D85-B1DB-17F352DDA4C0}">
      <dsp:nvSpPr>
        <dsp:cNvPr id="0" name=""/>
        <dsp:cNvSpPr/>
      </dsp:nvSpPr>
      <dsp:spPr>
        <a:xfrm>
          <a:off x="372805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UK BioBank </a:t>
          </a:r>
        </a:p>
      </dsp:txBody>
      <dsp:txXfrm>
        <a:off x="372805" y="2272152"/>
        <a:ext cx="2058075" cy="720000"/>
      </dsp:txXfrm>
    </dsp:sp>
    <dsp:sp modelId="{1F1722FB-1E20-47B1-875F-C3F028E310F7}">
      <dsp:nvSpPr>
        <dsp:cNvPr id="0" name=""/>
        <dsp:cNvSpPr/>
      </dsp:nvSpPr>
      <dsp:spPr>
        <a:xfrm>
          <a:off x="3192368" y="625692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59E78-D0BE-4D89-AB38-6C332C3D045C}">
      <dsp:nvSpPr>
        <dsp:cNvPr id="0" name=""/>
        <dsp:cNvSpPr/>
      </dsp:nvSpPr>
      <dsp:spPr>
        <a:xfrm>
          <a:off x="3459917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0C6E5-F0A4-4725-BF8F-D6257C32A326}">
      <dsp:nvSpPr>
        <dsp:cNvPr id="0" name=""/>
        <dsp:cNvSpPr/>
      </dsp:nvSpPr>
      <dsp:spPr>
        <a:xfrm>
          <a:off x="2791043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Covariates Dataset: 366,749 observations, 37 variables</a:t>
          </a:r>
        </a:p>
      </dsp:txBody>
      <dsp:txXfrm>
        <a:off x="2791043" y="2272152"/>
        <a:ext cx="2058075" cy="720000"/>
      </dsp:txXfrm>
    </dsp:sp>
    <dsp:sp modelId="{D961DEB8-8C86-4E20-B4A7-E41A62BEECE0}">
      <dsp:nvSpPr>
        <dsp:cNvPr id="0" name=""/>
        <dsp:cNvSpPr/>
      </dsp:nvSpPr>
      <dsp:spPr>
        <a:xfrm>
          <a:off x="5610606" y="625692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24D82-B39C-4562-B23D-5F4E93979BE4}">
      <dsp:nvSpPr>
        <dsp:cNvPr id="0" name=""/>
        <dsp:cNvSpPr/>
      </dsp:nvSpPr>
      <dsp:spPr>
        <a:xfrm>
          <a:off x="5878155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F0C4D-9FF6-4F57-856E-14B013E75BFD}">
      <dsp:nvSpPr>
        <dsp:cNvPr id="0" name=""/>
        <dsp:cNvSpPr/>
      </dsp:nvSpPr>
      <dsp:spPr>
        <a:xfrm>
          <a:off x="5209281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Biomarkers Dataset: 502,536 observations, 61 variables </a:t>
          </a:r>
        </a:p>
      </dsp:txBody>
      <dsp:txXfrm>
        <a:off x="5209281" y="2272152"/>
        <a:ext cx="2058075" cy="720000"/>
      </dsp:txXfrm>
    </dsp:sp>
    <dsp:sp modelId="{4968997D-EDB6-4209-A62E-91658025CB3E}">
      <dsp:nvSpPr>
        <dsp:cNvPr id="0" name=""/>
        <dsp:cNvSpPr/>
      </dsp:nvSpPr>
      <dsp:spPr>
        <a:xfrm>
          <a:off x="8028844" y="625692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AA706-31FF-4976-B80C-2A6A2D118A77}">
      <dsp:nvSpPr>
        <dsp:cNvPr id="0" name=""/>
        <dsp:cNvSpPr/>
      </dsp:nvSpPr>
      <dsp:spPr>
        <a:xfrm>
          <a:off x="8296394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3FB15-7375-45D1-ADD2-A0EB5DEE7500}">
      <dsp:nvSpPr>
        <dsp:cNvPr id="0" name=""/>
        <dsp:cNvSpPr/>
      </dsp:nvSpPr>
      <dsp:spPr>
        <a:xfrm>
          <a:off x="7627519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SNPs Dataset: 487,409 observations,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177 variables</a:t>
          </a:r>
        </a:p>
      </dsp:txBody>
      <dsp:txXfrm>
        <a:off x="7627519" y="2272152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DB389-8CD2-3E44-9A24-77180F670AA9}">
      <dsp:nvSpPr>
        <dsp:cNvPr id="0" name=""/>
        <dsp:cNvSpPr/>
      </dsp:nvSpPr>
      <dsp:spPr>
        <a:xfrm>
          <a:off x="0" y="2723343"/>
          <a:ext cx="10058399" cy="893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Risk prediction models can be a component of cardiovascular disease prevention and control efforts,</a:t>
          </a:r>
          <a:endParaRPr lang="en-US" sz="2100" kern="1200" dirty="0"/>
        </a:p>
      </dsp:txBody>
      <dsp:txXfrm>
        <a:off x="0" y="2723343"/>
        <a:ext cx="10058399" cy="893862"/>
      </dsp:txXfrm>
    </dsp:sp>
    <dsp:sp modelId="{C3E94A89-4EE7-A14A-AFC9-2E8D57E8D8D8}">
      <dsp:nvSpPr>
        <dsp:cNvPr id="0" name=""/>
        <dsp:cNvSpPr/>
      </dsp:nvSpPr>
      <dsp:spPr>
        <a:xfrm rot="10800000">
          <a:off x="0" y="1361991"/>
          <a:ext cx="10058399" cy="137475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Prevention of CVD requires timely identification of people at increased risk to target effective dietary, lifestyle or drug interventions.</a:t>
          </a:r>
        </a:p>
      </dsp:txBody>
      <dsp:txXfrm rot="10800000">
        <a:off x="0" y="1361991"/>
        <a:ext cx="10058399" cy="893277"/>
      </dsp:txXfrm>
    </dsp:sp>
    <dsp:sp modelId="{E8BC96F7-9349-3144-9E49-50A96F7A6C38}">
      <dsp:nvSpPr>
        <dsp:cNvPr id="0" name=""/>
        <dsp:cNvSpPr/>
      </dsp:nvSpPr>
      <dsp:spPr>
        <a:xfrm rot="10800000">
          <a:off x="0" y="639"/>
          <a:ext cx="10058399" cy="137475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Cardiovascular Disease (CVD) is a leading cause of morbidity and mortality worldwide, accounting for approximately one third of all deaths. </a:t>
          </a:r>
        </a:p>
      </dsp:txBody>
      <dsp:txXfrm rot="10800000">
        <a:off x="0" y="639"/>
        <a:ext cx="10058399" cy="8932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F0122-693C-4679-AF5C-5C6670113ABE}">
      <dsp:nvSpPr>
        <dsp:cNvPr id="0" name=""/>
        <dsp:cNvSpPr/>
      </dsp:nvSpPr>
      <dsp:spPr>
        <a:xfrm>
          <a:off x="0" y="682"/>
          <a:ext cx="6572250" cy="572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A20D3-E83E-410B-A295-85813D58BF5F}">
      <dsp:nvSpPr>
        <dsp:cNvPr id="0" name=""/>
        <dsp:cNvSpPr/>
      </dsp:nvSpPr>
      <dsp:spPr>
        <a:xfrm>
          <a:off x="173328" y="129604"/>
          <a:ext cx="315143" cy="315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9F845-15CC-4CA4-A965-AB367EC29209}">
      <dsp:nvSpPr>
        <dsp:cNvPr id="0" name=""/>
        <dsp:cNvSpPr/>
      </dsp:nvSpPr>
      <dsp:spPr>
        <a:xfrm>
          <a:off x="661801" y="682"/>
          <a:ext cx="5910448" cy="572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41" tIns="60641" rIns="60641" bIns="606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CLEANING</a:t>
          </a:r>
        </a:p>
      </dsp:txBody>
      <dsp:txXfrm>
        <a:off x="661801" y="682"/>
        <a:ext cx="5910448" cy="572988"/>
      </dsp:txXfrm>
    </dsp:sp>
    <dsp:sp modelId="{BC0A4C01-B9C4-4A98-886E-B86D6C98F5E7}">
      <dsp:nvSpPr>
        <dsp:cNvPr id="0" name=""/>
        <dsp:cNvSpPr/>
      </dsp:nvSpPr>
      <dsp:spPr>
        <a:xfrm>
          <a:off x="0" y="716917"/>
          <a:ext cx="6572250" cy="572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1146B-DC8B-4C50-AEB7-5783E69C69F0}">
      <dsp:nvSpPr>
        <dsp:cNvPr id="0" name=""/>
        <dsp:cNvSpPr/>
      </dsp:nvSpPr>
      <dsp:spPr>
        <a:xfrm>
          <a:off x="173328" y="845839"/>
          <a:ext cx="315143" cy="315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8F3AB-9C18-4B85-A290-291FD0641779}">
      <dsp:nvSpPr>
        <dsp:cNvPr id="0" name=""/>
        <dsp:cNvSpPr/>
      </dsp:nvSpPr>
      <dsp:spPr>
        <a:xfrm>
          <a:off x="661801" y="716917"/>
          <a:ext cx="5910448" cy="572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41" tIns="60641" rIns="60641" bIns="606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EXPLANATORY DATA ANALYSIS</a:t>
          </a:r>
        </a:p>
      </dsp:txBody>
      <dsp:txXfrm>
        <a:off x="661801" y="716917"/>
        <a:ext cx="5910448" cy="572988"/>
      </dsp:txXfrm>
    </dsp:sp>
    <dsp:sp modelId="{B27205F2-936B-435B-8C8B-CE0682368B96}">
      <dsp:nvSpPr>
        <dsp:cNvPr id="0" name=""/>
        <dsp:cNvSpPr/>
      </dsp:nvSpPr>
      <dsp:spPr>
        <a:xfrm>
          <a:off x="0" y="1433152"/>
          <a:ext cx="6572250" cy="572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38AF7-9D82-4841-A20B-1C6047E2D174}">
      <dsp:nvSpPr>
        <dsp:cNvPr id="0" name=""/>
        <dsp:cNvSpPr/>
      </dsp:nvSpPr>
      <dsp:spPr>
        <a:xfrm>
          <a:off x="173328" y="1562075"/>
          <a:ext cx="315143" cy="315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49A01-8F19-4F55-B59C-5960E71A4203}">
      <dsp:nvSpPr>
        <dsp:cNvPr id="0" name=""/>
        <dsp:cNvSpPr/>
      </dsp:nvSpPr>
      <dsp:spPr>
        <a:xfrm>
          <a:off x="661801" y="1433152"/>
          <a:ext cx="5910448" cy="572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41" tIns="60641" rIns="60641" bIns="606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UNIVARIATE ANALYSIS </a:t>
          </a:r>
        </a:p>
      </dsp:txBody>
      <dsp:txXfrm>
        <a:off x="661801" y="1433152"/>
        <a:ext cx="5910448" cy="572988"/>
      </dsp:txXfrm>
    </dsp:sp>
    <dsp:sp modelId="{E68E9C88-66E0-4C9E-A0D5-473F4C01BEB3}">
      <dsp:nvSpPr>
        <dsp:cNvPr id="0" name=""/>
        <dsp:cNvSpPr/>
      </dsp:nvSpPr>
      <dsp:spPr>
        <a:xfrm>
          <a:off x="0" y="2149388"/>
          <a:ext cx="6572250" cy="572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158E4-D12B-460F-BF59-83CB67E76AB7}">
      <dsp:nvSpPr>
        <dsp:cNvPr id="0" name=""/>
        <dsp:cNvSpPr/>
      </dsp:nvSpPr>
      <dsp:spPr>
        <a:xfrm>
          <a:off x="173328" y="2278310"/>
          <a:ext cx="315143" cy="315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08EB2-7A1C-4422-9FF9-D8C158C90325}">
      <dsp:nvSpPr>
        <dsp:cNvPr id="0" name=""/>
        <dsp:cNvSpPr/>
      </dsp:nvSpPr>
      <dsp:spPr>
        <a:xfrm>
          <a:off x="661801" y="2149388"/>
          <a:ext cx="5910448" cy="572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41" tIns="60641" rIns="60641" bIns="606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BIOLOGICAL HEALTH SCORE </a:t>
          </a:r>
        </a:p>
      </dsp:txBody>
      <dsp:txXfrm>
        <a:off x="661801" y="2149388"/>
        <a:ext cx="5910448" cy="572988"/>
      </dsp:txXfrm>
    </dsp:sp>
    <dsp:sp modelId="{362BBAFC-F66A-4F1D-925A-B58B8FE13D61}">
      <dsp:nvSpPr>
        <dsp:cNvPr id="0" name=""/>
        <dsp:cNvSpPr/>
      </dsp:nvSpPr>
      <dsp:spPr>
        <a:xfrm>
          <a:off x="0" y="2865623"/>
          <a:ext cx="6572250" cy="572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CC84D-9C1C-4422-A5E4-9E4F8FFFA0E5}">
      <dsp:nvSpPr>
        <dsp:cNvPr id="0" name=""/>
        <dsp:cNvSpPr/>
      </dsp:nvSpPr>
      <dsp:spPr>
        <a:xfrm>
          <a:off x="173328" y="2994545"/>
          <a:ext cx="315143" cy="3151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70BA9-8903-44CA-9741-5DF85FD496FF}">
      <dsp:nvSpPr>
        <dsp:cNvPr id="0" name=""/>
        <dsp:cNvSpPr/>
      </dsp:nvSpPr>
      <dsp:spPr>
        <a:xfrm>
          <a:off x="661801" y="2865623"/>
          <a:ext cx="5910448" cy="572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41" tIns="60641" rIns="60641" bIns="606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PENALISED REGRESSION</a:t>
          </a:r>
        </a:p>
      </dsp:txBody>
      <dsp:txXfrm>
        <a:off x="661801" y="2865623"/>
        <a:ext cx="5910448" cy="572988"/>
      </dsp:txXfrm>
    </dsp:sp>
    <dsp:sp modelId="{0DC355B4-20DF-44F2-B5D5-3FC850C0C2B2}">
      <dsp:nvSpPr>
        <dsp:cNvPr id="0" name=""/>
        <dsp:cNvSpPr/>
      </dsp:nvSpPr>
      <dsp:spPr>
        <a:xfrm>
          <a:off x="0" y="3581858"/>
          <a:ext cx="6572250" cy="572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D0EB8-0A64-479D-9EC8-250834C0D5DA}">
      <dsp:nvSpPr>
        <dsp:cNvPr id="0" name=""/>
        <dsp:cNvSpPr/>
      </dsp:nvSpPr>
      <dsp:spPr>
        <a:xfrm>
          <a:off x="173328" y="3710781"/>
          <a:ext cx="315143" cy="3151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13899-A305-412C-B8BF-71B2CF115D96}">
      <dsp:nvSpPr>
        <dsp:cNvPr id="0" name=""/>
        <dsp:cNvSpPr/>
      </dsp:nvSpPr>
      <dsp:spPr>
        <a:xfrm>
          <a:off x="661801" y="3581858"/>
          <a:ext cx="5910448" cy="572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41" tIns="60641" rIns="60641" bIns="606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POLYGENIC RISK SCORE </a:t>
          </a:r>
        </a:p>
      </dsp:txBody>
      <dsp:txXfrm>
        <a:off x="661801" y="3581858"/>
        <a:ext cx="5910448" cy="572988"/>
      </dsp:txXfrm>
    </dsp:sp>
    <dsp:sp modelId="{CF30380C-B19B-4546-A43C-1356D84E2D87}">
      <dsp:nvSpPr>
        <dsp:cNvPr id="0" name=""/>
        <dsp:cNvSpPr/>
      </dsp:nvSpPr>
      <dsp:spPr>
        <a:xfrm>
          <a:off x="0" y="4298094"/>
          <a:ext cx="6572250" cy="572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EEBF8-07DE-499E-9831-72BF50229C87}">
      <dsp:nvSpPr>
        <dsp:cNvPr id="0" name=""/>
        <dsp:cNvSpPr/>
      </dsp:nvSpPr>
      <dsp:spPr>
        <a:xfrm>
          <a:off x="173328" y="4427016"/>
          <a:ext cx="315143" cy="3151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6399F-7095-4C25-BDAF-C09AD34B9D47}">
      <dsp:nvSpPr>
        <dsp:cNvPr id="0" name=""/>
        <dsp:cNvSpPr/>
      </dsp:nvSpPr>
      <dsp:spPr>
        <a:xfrm>
          <a:off x="661801" y="4298094"/>
          <a:ext cx="5910448" cy="572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41" tIns="60641" rIns="60641" bIns="606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PARTIAL LEAST-SQUARE</a:t>
          </a:r>
        </a:p>
      </dsp:txBody>
      <dsp:txXfrm>
        <a:off x="661801" y="4298094"/>
        <a:ext cx="5910448" cy="572988"/>
      </dsp:txXfrm>
    </dsp:sp>
    <dsp:sp modelId="{519E7874-A44A-45DC-826B-9BA9127868F6}">
      <dsp:nvSpPr>
        <dsp:cNvPr id="0" name=""/>
        <dsp:cNvSpPr/>
      </dsp:nvSpPr>
      <dsp:spPr>
        <a:xfrm>
          <a:off x="0" y="5014329"/>
          <a:ext cx="6572250" cy="572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4FF55-7BF4-42BB-A624-2DEB7604758D}">
      <dsp:nvSpPr>
        <dsp:cNvPr id="0" name=""/>
        <dsp:cNvSpPr/>
      </dsp:nvSpPr>
      <dsp:spPr>
        <a:xfrm>
          <a:off x="173328" y="5143251"/>
          <a:ext cx="315143" cy="31514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12779-0706-49CB-B819-BB5EB5246C54}">
      <dsp:nvSpPr>
        <dsp:cNvPr id="0" name=""/>
        <dsp:cNvSpPr/>
      </dsp:nvSpPr>
      <dsp:spPr>
        <a:xfrm>
          <a:off x="661801" y="5014329"/>
          <a:ext cx="5910448" cy="572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41" tIns="60641" rIns="60641" bIns="606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SUPERVISED MACHINE LEARNING ALGORITHMS</a:t>
          </a:r>
        </a:p>
      </dsp:txBody>
      <dsp:txXfrm>
        <a:off x="661801" y="5014329"/>
        <a:ext cx="5910448" cy="5729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FA7E1-1310-4811-BCB1-86B638B9B8C6}">
      <dsp:nvSpPr>
        <dsp:cNvPr id="0" name=""/>
        <dsp:cNvSpPr/>
      </dsp:nvSpPr>
      <dsp:spPr>
        <a:xfrm>
          <a:off x="0" y="1807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0972F-05CA-4145-B848-883D98F163F4}">
      <dsp:nvSpPr>
        <dsp:cNvPr id="0" name=""/>
        <dsp:cNvSpPr/>
      </dsp:nvSpPr>
      <dsp:spPr>
        <a:xfrm>
          <a:off x="233003" y="175116"/>
          <a:ext cx="423642" cy="423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61807-2923-4EB2-80DC-E0B0508EFEA7}">
      <dsp:nvSpPr>
        <dsp:cNvPr id="0" name=""/>
        <dsp:cNvSpPr/>
      </dsp:nvSpPr>
      <dsp:spPr>
        <a:xfrm>
          <a:off x="889650" y="180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UNIVARIATE ANALYSIS </a:t>
          </a:r>
        </a:p>
      </dsp:txBody>
      <dsp:txXfrm>
        <a:off x="889650" y="1807"/>
        <a:ext cx="5682599" cy="770259"/>
      </dsp:txXfrm>
    </dsp:sp>
    <dsp:sp modelId="{1DEA0445-8497-40BE-8477-0DEE375698C0}">
      <dsp:nvSpPr>
        <dsp:cNvPr id="0" name=""/>
        <dsp:cNvSpPr/>
      </dsp:nvSpPr>
      <dsp:spPr>
        <a:xfrm>
          <a:off x="0" y="964632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DFEDC-673B-4334-A5A0-BCDD475D65FE}">
      <dsp:nvSpPr>
        <dsp:cNvPr id="0" name=""/>
        <dsp:cNvSpPr/>
      </dsp:nvSpPr>
      <dsp:spPr>
        <a:xfrm>
          <a:off x="233003" y="1137941"/>
          <a:ext cx="423642" cy="423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1A901-32A8-4FF1-A7AB-6F36A42DA54A}">
      <dsp:nvSpPr>
        <dsp:cNvPr id="0" name=""/>
        <dsp:cNvSpPr/>
      </dsp:nvSpPr>
      <dsp:spPr>
        <a:xfrm>
          <a:off x="889650" y="96463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BIOLOGICAL HEALTH SCORE </a:t>
          </a:r>
        </a:p>
      </dsp:txBody>
      <dsp:txXfrm>
        <a:off x="889650" y="964632"/>
        <a:ext cx="5682599" cy="770259"/>
      </dsp:txXfrm>
    </dsp:sp>
    <dsp:sp modelId="{24370FED-BAFE-4F8D-AE38-5DA694F5641D}">
      <dsp:nvSpPr>
        <dsp:cNvPr id="0" name=""/>
        <dsp:cNvSpPr/>
      </dsp:nvSpPr>
      <dsp:spPr>
        <a:xfrm>
          <a:off x="0" y="1927457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9D34B-E4F2-4150-8644-519E1204D116}">
      <dsp:nvSpPr>
        <dsp:cNvPr id="0" name=""/>
        <dsp:cNvSpPr/>
      </dsp:nvSpPr>
      <dsp:spPr>
        <a:xfrm>
          <a:off x="233003" y="2100766"/>
          <a:ext cx="423642" cy="423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735D4-B30A-41A1-B3D4-91D7B5F0222D}">
      <dsp:nvSpPr>
        <dsp:cNvPr id="0" name=""/>
        <dsp:cNvSpPr/>
      </dsp:nvSpPr>
      <dsp:spPr>
        <a:xfrm>
          <a:off x="889650" y="192745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PENALISED REGRESSION</a:t>
          </a:r>
        </a:p>
      </dsp:txBody>
      <dsp:txXfrm>
        <a:off x="889650" y="1927457"/>
        <a:ext cx="5682599" cy="770259"/>
      </dsp:txXfrm>
    </dsp:sp>
    <dsp:sp modelId="{EE96E421-DB02-4E4B-A0F6-D9D53632EF9C}">
      <dsp:nvSpPr>
        <dsp:cNvPr id="0" name=""/>
        <dsp:cNvSpPr/>
      </dsp:nvSpPr>
      <dsp:spPr>
        <a:xfrm>
          <a:off x="0" y="2890282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0F55C-B427-40B8-9041-2F8A9459A275}">
      <dsp:nvSpPr>
        <dsp:cNvPr id="0" name=""/>
        <dsp:cNvSpPr/>
      </dsp:nvSpPr>
      <dsp:spPr>
        <a:xfrm>
          <a:off x="233003" y="3063590"/>
          <a:ext cx="423642" cy="423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6BAE0-FAF3-423F-8036-7937BD9A029D}">
      <dsp:nvSpPr>
        <dsp:cNvPr id="0" name=""/>
        <dsp:cNvSpPr/>
      </dsp:nvSpPr>
      <dsp:spPr>
        <a:xfrm>
          <a:off x="889650" y="289028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POLYGENIC RISK SCORE </a:t>
          </a:r>
        </a:p>
      </dsp:txBody>
      <dsp:txXfrm>
        <a:off x="889650" y="2890282"/>
        <a:ext cx="5682599" cy="770259"/>
      </dsp:txXfrm>
    </dsp:sp>
    <dsp:sp modelId="{1D07AF3E-51A0-4DE4-AEF4-3B2FAB929BB3}">
      <dsp:nvSpPr>
        <dsp:cNvPr id="0" name=""/>
        <dsp:cNvSpPr/>
      </dsp:nvSpPr>
      <dsp:spPr>
        <a:xfrm>
          <a:off x="0" y="3853107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7DD20-2BEA-4479-A585-9F5B1260A1B1}">
      <dsp:nvSpPr>
        <dsp:cNvPr id="0" name=""/>
        <dsp:cNvSpPr/>
      </dsp:nvSpPr>
      <dsp:spPr>
        <a:xfrm>
          <a:off x="233003" y="4026415"/>
          <a:ext cx="423642" cy="423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FA87-0621-433E-9597-A4E34E5315F8}">
      <dsp:nvSpPr>
        <dsp:cNvPr id="0" name=""/>
        <dsp:cNvSpPr/>
      </dsp:nvSpPr>
      <dsp:spPr>
        <a:xfrm>
          <a:off x="889650" y="385310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PARTIAL LEAST-SQUARE</a:t>
          </a:r>
        </a:p>
      </dsp:txBody>
      <dsp:txXfrm>
        <a:off x="889650" y="3853107"/>
        <a:ext cx="5682599" cy="770259"/>
      </dsp:txXfrm>
    </dsp:sp>
    <dsp:sp modelId="{1A4F31F0-2A67-49B3-802A-6FEC20F964B3}">
      <dsp:nvSpPr>
        <dsp:cNvPr id="0" name=""/>
        <dsp:cNvSpPr/>
      </dsp:nvSpPr>
      <dsp:spPr>
        <a:xfrm>
          <a:off x="0" y="4815932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5E66D-9AC4-4054-A156-EC80D3E2DD33}">
      <dsp:nvSpPr>
        <dsp:cNvPr id="0" name=""/>
        <dsp:cNvSpPr/>
      </dsp:nvSpPr>
      <dsp:spPr>
        <a:xfrm>
          <a:off x="233003" y="4989240"/>
          <a:ext cx="423642" cy="4236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0F826-9529-4DAD-B13A-9D2CC3F6D15B}">
      <dsp:nvSpPr>
        <dsp:cNvPr id="0" name=""/>
        <dsp:cNvSpPr/>
      </dsp:nvSpPr>
      <dsp:spPr>
        <a:xfrm>
          <a:off x="889650" y="481593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SUPERVISED MACHINE LEARNING ALGORITHMS</a:t>
          </a:r>
        </a:p>
      </dsp:txBody>
      <dsp:txXfrm>
        <a:off x="889650" y="4815932"/>
        <a:ext cx="5682599" cy="7702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D0C05-B184-4375-8C3B-ED9A3A664EEF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74ED9-3C0B-4C9F-9FA1-C98D433A7E65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DA65E-0155-4D95-B5F5-703F6767BA11}">
      <dsp:nvSpPr>
        <dsp:cNvPr id="0" name=""/>
        <dsp:cNvSpPr/>
      </dsp:nvSpPr>
      <dsp:spPr>
        <a:xfrm>
          <a:off x="1843589" y="682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SUMMARY </a:t>
          </a:r>
        </a:p>
      </dsp:txBody>
      <dsp:txXfrm>
        <a:off x="1843589" y="682"/>
        <a:ext cx="4728660" cy="1596181"/>
      </dsp:txXfrm>
    </dsp:sp>
    <dsp:sp modelId="{540DE620-A645-405F-B9B1-4A9AEFA82CE2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C4C99-CBFE-47C4-A4C7-02E08695F096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5E799-ED5B-4097-AFFD-4F9859151EF0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STRENGTHS AND LIMITATIONS </a:t>
          </a:r>
        </a:p>
      </dsp:txBody>
      <dsp:txXfrm>
        <a:off x="1843589" y="1995909"/>
        <a:ext cx="4728660" cy="1596181"/>
      </dsp:txXfrm>
    </dsp:sp>
    <dsp:sp modelId="{756B1542-D95C-4DAA-96B3-1AAB8294E738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ED892-B003-4B47-8671-417576C15C40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824A3-A806-4D58-AA85-7DF1F0F5AA88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IMPLICATIONS AND FUTURE RESEARCH </a:t>
          </a:r>
        </a:p>
      </dsp:txBody>
      <dsp:txXfrm>
        <a:off x="1843589" y="3991136"/>
        <a:ext cx="4728660" cy="1596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218EE-10E0-A544-8FC5-EDEC45B7DCBE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1D5FD-1DDA-6C47-9533-FB1C0902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3: Because they can help to identify people at high risk of cardiovascular disease who should benefit the most from preventive interventions.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1D5FD-1DDA-6C47-9533-FB1C09026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2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8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6897818-3A08-784C-A39F-1A7F332A1FF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AD4321E-DD73-FF43-9FE9-BEA46878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.png"/><Relationship Id="rId9" Type="http://schemas.microsoft.com/office/2007/relationships/diagramDrawing" Target="../diagrams/drawing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microsoft.com/office/2007/relationships/hdphoto" Target="../media/hdphoto2.wdp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2440-79E5-B743-AD52-8CD807177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CARDIOVASCULAR DISEASE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4745E-973F-1D48-B61F-72DB10827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LUIS, CATRIONA, FATIMA</a:t>
            </a:r>
          </a:p>
        </p:txBody>
      </p:sp>
    </p:spTree>
    <p:extLst>
      <p:ext uri="{BB962C8B-B14F-4D97-AF65-F5344CB8AC3E}">
        <p14:creationId xmlns:p14="http://schemas.microsoft.com/office/powerpoint/2010/main" val="40574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9DB0-BAF7-DC42-93A4-E0BB1450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health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2B80-BC18-9941-9B9C-96343069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20E0-9417-8641-B712-0ABA7357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PENALISED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EAE0-6D36-1940-88C1-EFF376BE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0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46D1-5D9B-D141-80E3-929B8C50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Polygenic risk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883C-EFE3-ED4D-9005-F4A04C5C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DF2C-684D-A049-A2DC-8B8B10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LEAST-SQUARE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174F-1CFA-4040-98E3-0FF83115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AA4C-F068-9849-8899-BE4F036F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SUPERVISED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75E3-1ACD-024E-AF8B-33564729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4814B-95F0-8445-AC14-59EBFD60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AEE639-05FE-4FE8-9CCF-D6201DB61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39586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69239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58AC-6C61-1449-8B64-23EA2E1E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C461-EB17-F943-BBE6-55F8740D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3524-CFDB-D940-8D13-B7DC8C44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HEALTH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0E35-D149-2A44-8816-7523F743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E58B-0FB0-B846-99C4-7D57E64E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PENALISED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5D2B-289D-1141-B9E8-8DC3DF1A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D3F7-50C2-1049-9480-0D56B889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POLYGENIC RISK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4AA1-5B9F-1E4E-98B4-5E07BED2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46F01-4518-0C4C-943F-8DD47611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76727C-0908-432C-9114-AC790A9A8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701362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1432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81B0-80B4-C249-9103-F8875C1D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LEAST-SQUARES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A659-99EF-F940-BCCF-FE912D23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57AE-CB93-0649-AF6F-68ECC4A2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SUPERVISED MACHINE-LEARNING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2C00-CBC9-2C4D-B04C-6C466D61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COMING TO A ZOOM SESSION NEAR YOU </a:t>
            </a:r>
          </a:p>
        </p:txBody>
      </p:sp>
    </p:spTree>
    <p:extLst>
      <p:ext uri="{BB962C8B-B14F-4D97-AF65-F5344CB8AC3E}">
        <p14:creationId xmlns:p14="http://schemas.microsoft.com/office/powerpoint/2010/main" val="76077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6CD54-95D4-9A4B-BAE9-D09DAF82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discussion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5FFA2F-7F1E-41EA-8CC2-DF2DD39C5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89425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6347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C3A4-E6EF-4B43-BAA5-80031C71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A45B-3275-D643-A709-9A133829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AD59-33F3-DA48-AF80-80ABB122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9AD0-4DA1-BE44-9E2F-EEBA7B64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EF70-E2F6-E54F-B984-A3DB0F06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698A-0EFE-DD4E-A89F-844290D1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7D35-47FB-E744-84FB-FDFD84D8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AIMS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5284A5-6AF3-421E-AB23-D43162A1A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66575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7A56-9DA9-5D42-98BE-EBC015F8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EEF88A-70D8-4780-95E0-947FA9C6C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21783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2877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9EDE-3810-ED4E-BEAB-FC1EC40B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WHY?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D61AA1-1041-411F-BD6F-16CDEDC82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10040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2548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8081F-3EAF-644C-9FFA-DC8C338E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METHODS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7417C1-900A-4E01-9E76-9B0D11661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440037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5872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B45A-AB54-B541-B131-C3503242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A852-8687-1147-ACC8-39EC0F7EE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Covariates Dataset: </a:t>
            </a:r>
          </a:p>
          <a:p>
            <a:pPr lvl="1"/>
            <a:r>
              <a:rPr lang="en-US" dirty="0"/>
              <a:t> Remove anything to do with cancer or external deaths </a:t>
            </a:r>
          </a:p>
          <a:p>
            <a:pPr lvl="1"/>
            <a:r>
              <a:rPr lang="en-US" dirty="0"/>
              <a:t> Remove codes except for icd10</a:t>
            </a:r>
          </a:p>
          <a:p>
            <a:r>
              <a:rPr lang="en-US" dirty="0"/>
              <a:t> SNPs Dataset:</a:t>
            </a:r>
          </a:p>
          <a:p>
            <a:pPr lvl="1"/>
            <a:r>
              <a:rPr lang="en-US" dirty="0"/>
              <a:t> Remove SNPs from the information file that are not included in the data</a:t>
            </a:r>
          </a:p>
          <a:p>
            <a:pPr lvl="1"/>
            <a:r>
              <a:rPr lang="en-US" dirty="0"/>
              <a:t> Impute missing values using KNN</a:t>
            </a:r>
          </a:p>
          <a:p>
            <a:r>
              <a:rPr lang="en-US" dirty="0"/>
              <a:t> Biomarkers Dataset:</a:t>
            </a:r>
          </a:p>
          <a:p>
            <a:pPr lvl="1"/>
            <a:r>
              <a:rPr lang="en-US" dirty="0"/>
              <a:t> Drop columns with more than 50% missing i.e. Rheumatoid factor and oestradiol </a:t>
            </a:r>
          </a:p>
          <a:p>
            <a:pPr lvl="1"/>
            <a:r>
              <a:rPr lang="en-US" dirty="0"/>
              <a:t> Drop rows with more than 50% biomarkers missing </a:t>
            </a:r>
          </a:p>
          <a:p>
            <a:pPr lvl="1"/>
            <a:r>
              <a:rPr lang="en-US" dirty="0"/>
              <a:t> Impute remaining missing values using KNN </a:t>
            </a:r>
          </a:p>
        </p:txBody>
      </p:sp>
    </p:spTree>
    <p:extLst>
      <p:ext uri="{BB962C8B-B14F-4D97-AF65-F5344CB8AC3E}">
        <p14:creationId xmlns:p14="http://schemas.microsoft.com/office/powerpoint/2010/main" val="25796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B49A-B5D0-1341-A7CF-07327265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8508-47E5-CD44-9635-246A6FD8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relevant plots for EDA – missing data plots?</a:t>
            </a:r>
          </a:p>
        </p:txBody>
      </p:sp>
    </p:spTree>
    <p:extLst>
      <p:ext uri="{BB962C8B-B14F-4D97-AF65-F5344CB8AC3E}">
        <p14:creationId xmlns:p14="http://schemas.microsoft.com/office/powerpoint/2010/main" val="86993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DCB1-07E1-9F46-8D99-D70B5C80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3E1F-D8BE-CF4E-B3FE-4284AE15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Of  biomarkers </a:t>
            </a:r>
          </a:p>
        </p:txBody>
      </p:sp>
    </p:spTree>
    <p:extLst>
      <p:ext uri="{BB962C8B-B14F-4D97-AF65-F5344CB8AC3E}">
        <p14:creationId xmlns:p14="http://schemas.microsoft.com/office/powerpoint/2010/main" val="143862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352</Words>
  <Application>Microsoft Macintosh PowerPoint</Application>
  <PresentationFormat>Widescreen</PresentationFormat>
  <Paragraphs>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Rockwell</vt:lpstr>
      <vt:lpstr>Rockwell Condensed</vt:lpstr>
      <vt:lpstr>Rockwell Extra Bold</vt:lpstr>
      <vt:lpstr>Wingdings</vt:lpstr>
      <vt:lpstr>Wood Type</vt:lpstr>
      <vt:lpstr>PREDICTING CARDIOVASCULAR DISEASE </vt:lpstr>
      <vt:lpstr>introduction</vt:lpstr>
      <vt:lpstr>AIMS</vt:lpstr>
      <vt:lpstr>DATA</vt:lpstr>
      <vt:lpstr>WHY?</vt:lpstr>
      <vt:lpstr>METHODS</vt:lpstr>
      <vt:lpstr>Data cleaning/preprocessing</vt:lpstr>
      <vt:lpstr>EXPLANATORY DATA ANALYSIS</vt:lpstr>
      <vt:lpstr>UNIVARIATE ANALYSIS</vt:lpstr>
      <vt:lpstr>Biological health score</vt:lpstr>
      <vt:lpstr>PENALISED REGRESSION</vt:lpstr>
      <vt:lpstr>Polygenic risk score</vt:lpstr>
      <vt:lpstr>PARTIAL LEAST-SQUARE</vt:lpstr>
      <vt:lpstr>SUPERVISED MACHINE LEARNING ALGORITHMS</vt:lpstr>
      <vt:lpstr>RESULTS</vt:lpstr>
      <vt:lpstr>Univariate analysis</vt:lpstr>
      <vt:lpstr>BIOLOGICAL HEALTH SCORE</vt:lpstr>
      <vt:lpstr>PENALISED REGRESSION</vt:lpstr>
      <vt:lpstr>POLYGENIC RISK SCORE</vt:lpstr>
      <vt:lpstr>PARTIAL LEAST-SQUARES</vt:lpstr>
      <vt:lpstr>SUPERVISED MACHINE-LEARNING ALGORITHMS</vt:lpstr>
      <vt:lpstr>discussion</vt:lpstr>
      <vt:lpstr>SUMMARY</vt:lpstr>
      <vt:lpstr>STRENGTHS AND LIMITATIONS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CARDIOVASCULAR DISEASE </dc:title>
  <dc:creator>Fatima Shahid</dc:creator>
  <cp:lastModifiedBy>Fatima Shahid</cp:lastModifiedBy>
  <cp:revision>7</cp:revision>
  <dcterms:created xsi:type="dcterms:W3CDTF">2020-03-23T11:34:45Z</dcterms:created>
  <dcterms:modified xsi:type="dcterms:W3CDTF">2020-03-23T15:28:36Z</dcterms:modified>
</cp:coreProperties>
</file>