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87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32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31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990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1298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299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577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587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989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49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36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94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87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318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22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570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556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4BCD03-E304-4982-8E0E-A1FB54693D71}" type="datetimeFigureOut">
              <a:rPr lang="es-MX" smtClean="0"/>
              <a:t>19/09/2015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1C950F-ADE4-48C1-A329-F6BB15CF7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78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0486" y="-1045028"/>
            <a:ext cx="9589034" cy="4746170"/>
          </a:xfrm>
        </p:spPr>
        <p:txBody>
          <a:bodyPr>
            <a:normAutofit/>
          </a:bodyPr>
          <a:lstStyle/>
          <a:p>
            <a:r>
              <a:rPr lang="es-ES" sz="7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COMANDOS DE GIT</a:t>
            </a:r>
            <a:endParaRPr lang="es-MX" sz="72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359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431971"/>
          </a:xfrm>
        </p:spPr>
        <p:txBody>
          <a:bodyPr/>
          <a:lstStyle/>
          <a:p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</a:t>
            </a:r>
            <a:r>
              <a:rPr lang="es-MX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</a:t>
            </a: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r>
              <a:rPr lang="es-MX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para </a:t>
            </a:r>
            <a: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inicializar nuestro repositorio </a:t>
            </a:r>
            <a:r>
              <a:rPr lang="es-MX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 </a:t>
            </a:r>
            <a: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</a:t>
            </a:r>
            <a:b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s-MX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016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431971"/>
          </a:xfrm>
        </p:spPr>
        <p:txBody>
          <a:bodyPr/>
          <a:lstStyle/>
          <a:p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</a:t>
            </a:r>
            <a:r>
              <a:rPr lang="es-MX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config</a:t>
            </a: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–global user.name “Nombre””</a:t>
            </a:r>
            <a:r>
              <a:rPr lang="es-MX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Cambia la configuración de nombre de usuario sobrescribiendo el anterior usuario</a:t>
            </a:r>
            <a:br>
              <a:rPr lang="es-MX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”Git </a:t>
            </a:r>
            <a:r>
              <a:rPr lang="es-MX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config</a:t>
            </a:r>
            <a:r>
              <a:rPr lang="es-MX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–global </a:t>
            </a:r>
            <a:r>
              <a:rPr lang="es-MX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user.email</a:t>
            </a:r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“correo””</a:t>
            </a:r>
            <a: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Establece el correo del usuario </a:t>
            </a:r>
            <a:endParaRPr lang="es-MX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91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431971"/>
          </a:xfrm>
        </p:spPr>
        <p:txBody>
          <a:bodyPr/>
          <a:lstStyle/>
          <a:p>
            <a:r>
              <a:rPr lang="es-MX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Para actualizar nuestro repositorio</a:t>
            </a: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“Git </a:t>
            </a:r>
            <a:r>
              <a:rPr lang="es-MX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</a:t>
            </a: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-A”</a:t>
            </a:r>
            <a:r>
              <a:rPr lang="es-MX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 </a:t>
            </a:r>
            <a:r>
              <a:rPr lang="es-MX" cap="none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despues</a:t>
            </a:r>
            <a: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“Git </a:t>
            </a:r>
            <a:r>
              <a:rPr lang="es-MX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commit</a:t>
            </a: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–m “Mensaje”</a:t>
            </a:r>
            <a:r>
              <a:rPr lang="es-MX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s-MX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7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431971"/>
          </a:xfrm>
        </p:spPr>
        <p:txBody>
          <a:bodyPr/>
          <a:lstStyle/>
          <a:p>
            <a:r>
              <a:rPr lang="es-MX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para </a:t>
            </a:r>
            <a:r>
              <a:rPr lang="es-MX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enviar nuestro repositorio a </a:t>
            </a:r>
            <a:r>
              <a:rPr lang="es-MX" sz="4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github</a:t>
            </a:r>
            <a:r>
              <a:rPr lang="es-MX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“git </a:t>
            </a:r>
            <a:r>
              <a:rPr lang="es-MX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push</a:t>
            </a:r>
            <a: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MX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origin</a:t>
            </a:r>
            <a: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master”</a:t>
            </a:r>
            <a:r>
              <a:rPr lang="es-MX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s-MX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78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431971"/>
          </a:xfrm>
        </p:spPr>
        <p:txBody>
          <a:bodyPr/>
          <a:lstStyle/>
          <a:p>
            <a: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</a:t>
            </a:r>
            <a:r>
              <a:rPr lang="es-MX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checkout</a:t>
            </a:r>
            <a: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–b “Nombre de rama”</a:t>
            </a:r>
            <a: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MX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Para </a:t>
            </a:r>
            <a:r>
              <a:rPr lang="es-MX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crear una nueva rama y cambiarte a esta</a:t>
            </a:r>
            <a: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“git </a:t>
            </a:r>
            <a:r>
              <a:rPr lang="es-MX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branch</a:t>
            </a:r>
            <a: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–d “nombre de rama”</a:t>
            </a:r>
            <a: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Para borrar una rama</a:t>
            </a:r>
            <a:b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s-MX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059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431971"/>
          </a:xfrm>
        </p:spPr>
        <p:txBody>
          <a:bodyPr/>
          <a:lstStyle/>
          <a:p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</a:t>
            </a:r>
            <a:r>
              <a:rPr lang="es-MX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pull</a:t>
            </a: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r>
              <a:rPr lang="es-MX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Para actualizar tu repositorio local al </a:t>
            </a:r>
            <a:r>
              <a:rPr lang="es-MX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commit</a:t>
            </a:r>
            <a:r>
              <a:rPr lang="es-MX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más </a:t>
            </a:r>
            <a:r>
              <a:rPr lang="es-MX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nuevo</a:t>
            </a:r>
            <a:br>
              <a:rPr lang="es-MX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</a:t>
            </a:r>
            <a:r>
              <a:rPr lang="es-MX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push</a:t>
            </a: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MX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origin</a:t>
            </a: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master”</a:t>
            </a:r>
            <a:r>
              <a:rPr lang="es-MX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Para </a:t>
            </a:r>
            <a:r>
              <a:rPr lang="es-MX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enviar los cambios a el repositorio remoto</a:t>
            </a:r>
            <a:br>
              <a:rPr lang="es-MX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s-MX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930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431971"/>
          </a:xfrm>
        </p:spPr>
        <p:txBody>
          <a:bodyPr/>
          <a:lstStyle/>
          <a:p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s-MX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 mas comandos de git puedes visitar esta pagina </a:t>
            </a:r>
            <a:r>
              <a:rPr lang="es-MX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r>
              <a:rPr lang="es-MX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MX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http://elbauldelprogramador.com/mini-tutorial-y-chuleta-de-comandos-git/</a:t>
            </a:r>
            <a: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MX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s-MX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9346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</TotalTime>
  <Words>39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Parallax</vt:lpstr>
      <vt:lpstr>COMANDOS DE GIT</vt:lpstr>
      <vt:lpstr>“Git init” para inicializar nuestro repositorio de git </vt:lpstr>
      <vt:lpstr>“Git config –global user.name “Nombre”” Cambia la configuración de nombre de usuario sobrescribiendo el anterior usuario   ”Git config –global user.email “correo”” Establece el correo del usuario </vt:lpstr>
      <vt:lpstr>Para actualizar nuestro repositorio “Git add -A” y despues “Git commit –m “Mensaje”  </vt:lpstr>
      <vt:lpstr>para enviar nuestro repositorio a github “git push origin master”  </vt:lpstr>
      <vt:lpstr>git checkout –b “Nombre de rama” Para crear una nueva rama y cambiarte a esta “git branch –d “nombre de rama” Para borrar una rama </vt:lpstr>
      <vt:lpstr>“Git pull” Para actualizar tu repositorio local al commit más nuevo  “Git push origin master” Para enviar los cambios a el repositorio remoto </vt:lpstr>
      <vt:lpstr>  Para mas comandos de git puedes visitar esta pagina  http://elbauldelprogramador.com/mini-tutorial-y-chuleta-de-comandos-git/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DE GIT</dc:title>
  <dc:creator>Ruben Rosas</dc:creator>
  <cp:lastModifiedBy>Ruben Rosas</cp:lastModifiedBy>
  <cp:revision>4</cp:revision>
  <dcterms:created xsi:type="dcterms:W3CDTF">2015-09-19T22:57:06Z</dcterms:created>
  <dcterms:modified xsi:type="dcterms:W3CDTF">2015-09-19T23:33:19Z</dcterms:modified>
</cp:coreProperties>
</file>