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Arquitectura de 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95546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Arámburo Castro Judith</a:t>
            </a:r>
          </a:p>
          <a:p>
            <a:r>
              <a:rPr lang="es-MX" dirty="0"/>
              <a:t>Mendoza López Jorge Mario</a:t>
            </a:r>
          </a:p>
          <a:p>
            <a:r>
              <a:rPr lang="es-MX" dirty="0"/>
              <a:t>Ortiz López Ricardo</a:t>
            </a:r>
          </a:p>
          <a:p>
            <a:r>
              <a:rPr lang="es-MX" dirty="0"/>
              <a:t>Reyna Flores Ana Gabriela</a:t>
            </a:r>
          </a:p>
        </p:txBody>
      </p:sp>
    </p:spTree>
    <p:extLst>
      <p:ext uri="{BB962C8B-B14F-4D97-AF65-F5344CB8AC3E}">
        <p14:creationId xmlns:p14="http://schemas.microsoft.com/office/powerpoint/2010/main" val="201737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mponentes que interconectan con Búsqueda de text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6" y="1152553"/>
            <a:ext cx="5040000" cy="45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flipH="1">
            <a:off x="6314631" y="1814903"/>
            <a:ext cx="4957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Indexamiento rápido y flexible sobre datos tipo texto almacenados en una base de datos.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Rendimiento en consultas de grandes cantidades de texto no estructurado.</a:t>
            </a:r>
          </a:p>
        </p:txBody>
      </p:sp>
    </p:spTree>
    <p:extLst>
      <p:ext uri="{BB962C8B-B14F-4D97-AF65-F5344CB8AC3E}">
        <p14:creationId xmlns:p14="http://schemas.microsoft.com/office/powerpoint/2010/main" val="22888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es que interconectan con Notification Servic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6" y="1152553"/>
            <a:ext cx="5040000" cy="45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flipH="1">
            <a:off x="6314631" y="1243402"/>
            <a:ext cx="49571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/>
              <a:t>Notificación a suscriptores con interés en una información en específico.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/>
              <a:t>Eventos ocurridos al manipular los datos, o en alarmas pre-programadas.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/>
              <a:t>Los eventos puede originarse de las mismas bases de datos, o de bases de datos en servidores externos.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/>
              <a:t>Enviar mensajes personalizados puntualmente a miles o millones de suscriptores, y puede entregar los mensajes a varios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344837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484" y="2199835"/>
            <a:ext cx="10837985" cy="393192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Microsoft SQL Server es una plataforma de base de datos para transacciones en línea (OLTP) a gran escala.</a:t>
            </a:r>
          </a:p>
          <a:p>
            <a:pPr marL="0" indent="0" algn="just">
              <a:buNone/>
            </a:pPr>
            <a:endParaRPr lang="es-MX" sz="2400" dirty="0"/>
          </a:p>
          <a:p>
            <a:pPr algn="just"/>
            <a:r>
              <a:rPr lang="es-MX" sz="2400" dirty="0"/>
              <a:t>Tiene una arquitectura </a:t>
            </a:r>
            <a:r>
              <a:rPr lang="es-MX" sz="2400" b="1" dirty="0"/>
              <a:t>Cliente – Servido</a:t>
            </a:r>
          </a:p>
          <a:p>
            <a:pPr marL="0" indent="0" algn="just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78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Arquitectura del DBMS SQL server</a:t>
            </a:r>
            <a:endParaRPr lang="es-MX" dirty="0"/>
          </a:p>
        </p:txBody>
      </p:sp>
      <p:pic>
        <p:nvPicPr>
          <p:cNvPr id="2050" name="Picture 2" descr="Interfaces de los componentes en SQL Server 20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853" y="1943283"/>
            <a:ext cx="4464294" cy="40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nentes que interconectan con el Motor de base de 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0" y="1152548"/>
            <a:ext cx="5040557" cy="45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 flipH="1">
            <a:off x="6314631" y="1850071"/>
            <a:ext cx="4957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Es el servicio principal para almacenar procesar y proteger los datos. El motor de base de datos proporciona acceso controlado y un rápido procesamiento.</a:t>
            </a:r>
          </a:p>
        </p:txBody>
      </p:sp>
    </p:spTree>
    <p:extLst>
      <p:ext uri="{BB962C8B-B14F-4D97-AF65-F5344CB8AC3E}">
        <p14:creationId xmlns:p14="http://schemas.microsoft.com/office/powerpoint/2010/main" val="16355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onentes que interconectan con Analysis 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6" y="1152554"/>
            <a:ext cx="5040000" cy="45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flipH="1">
            <a:off x="6314631" y="1850071"/>
            <a:ext cx="4957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Permite la elaboración de objetos de análisis multidimensionales. Además permite el análisis avanzado de minería de datos con herramientas como el Excel.</a:t>
            </a:r>
          </a:p>
        </p:txBody>
      </p:sp>
    </p:spTree>
    <p:extLst>
      <p:ext uri="{BB962C8B-B14F-4D97-AF65-F5344CB8AC3E}">
        <p14:creationId xmlns:p14="http://schemas.microsoft.com/office/powerpoint/2010/main" val="5023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onentes que interconectan con Reporting Servic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6" y="1152554"/>
            <a:ext cx="5039997" cy="45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flipH="1">
            <a:off x="6314631" y="794991"/>
            <a:ext cx="49571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Nos permite crear reportes de base de datos de alto nivel y se compone de 4 elementos: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Una sección de obtención de datos.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Una sección de diseño de informes.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Una sección de entrada de informes.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Suscripciones a los diferentes informes.</a:t>
            </a:r>
          </a:p>
        </p:txBody>
      </p:sp>
    </p:spTree>
    <p:extLst>
      <p:ext uri="{BB962C8B-B14F-4D97-AF65-F5344CB8AC3E}">
        <p14:creationId xmlns:p14="http://schemas.microsoft.com/office/powerpoint/2010/main" val="367436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onente que interconecta con Integration Servic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6" y="1152554"/>
            <a:ext cx="5040000" cy="45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flipH="1">
            <a:off x="6314631" y="1850071"/>
            <a:ext cx="4957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Sirve para resolver complejos problemas empresariales mediante la copia o descarga de archivos , puede extraer y transformar datos de diversos orígenes como archivos XML y archivos planos.</a:t>
            </a:r>
          </a:p>
        </p:txBody>
      </p:sp>
    </p:spTree>
    <p:extLst>
      <p:ext uri="{BB962C8B-B14F-4D97-AF65-F5344CB8AC3E}">
        <p14:creationId xmlns:p14="http://schemas.microsoft.com/office/powerpoint/2010/main" val="86902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316" y="1152553"/>
            <a:ext cx="5040000" cy="45030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flipH="1">
            <a:off x="6314631" y="918087"/>
            <a:ext cx="49571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Soporte nativo de mensajería y manejo de colas.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Hace posible crear aplicaciones de distribución de cargas entre servidores de bases de datos sin tener que programar complicados protocolos de comunicaciones y mensajería.</a:t>
            </a:r>
          </a:p>
        </p:txBody>
      </p:sp>
    </p:spTree>
    <p:extLst>
      <p:ext uri="{BB962C8B-B14F-4D97-AF65-F5344CB8AC3E}">
        <p14:creationId xmlns:p14="http://schemas.microsoft.com/office/powerpoint/2010/main" val="7541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flipH="1">
            <a:off x="6314630" y="918087"/>
            <a:ext cx="53615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Copia y distribución de datos y objetos de las bases de datos de una base de datos a otra para mantener consistencia.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Replicación transaccional (</a:t>
            </a:r>
            <a:r>
              <a:rPr lang="es-MX" sz="2800" dirty="0" err="1"/>
              <a:t>transactional</a:t>
            </a:r>
            <a:r>
              <a:rPr lang="es-MX" sz="28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Replicación combinada (</a:t>
            </a:r>
            <a:r>
              <a:rPr lang="es-MX" sz="2800" dirty="0" err="1"/>
              <a:t>Merge</a:t>
            </a:r>
            <a:r>
              <a:rPr lang="es-MX" sz="28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Replicación estática (</a:t>
            </a:r>
            <a:r>
              <a:rPr lang="es-MX" sz="2800" dirty="0" err="1"/>
              <a:t>Snapshot</a:t>
            </a:r>
            <a:r>
              <a:rPr lang="es-MX" sz="2800" dirty="0"/>
              <a:t>).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706316" y="1152553"/>
            <a:ext cx="5040000" cy="4503093"/>
            <a:chOff x="706316" y="1152553"/>
            <a:chExt cx="5040000" cy="45030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6316" y="1152553"/>
              <a:ext cx="5040000" cy="4503093"/>
            </a:xfrm>
            <a:prstGeom prst="rect">
              <a:avLst/>
            </a:prstGeom>
          </p:spPr>
        </p:pic>
        <p:pic>
          <p:nvPicPr>
            <p:cNvPr id="6" name="Picture 2" descr="Componentes que interconectan con Búsqueda de texto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27" r="73193" b="53352"/>
            <a:stretch/>
          </p:blipFill>
          <p:spPr bwMode="auto">
            <a:xfrm>
              <a:off x="706316" y="1626577"/>
              <a:ext cx="1351084" cy="1626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https://mredison.files.wordpress.com/2007/09/ms151198-e8d197df-3936-47ea-85a8-25b8916549cces-essql-90-thumb.gif?w=320&amp;h=286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2" r="41965" b="79132"/>
            <a:stretch/>
          </p:blipFill>
          <p:spPr bwMode="auto">
            <a:xfrm>
              <a:off x="1828800" y="1152553"/>
              <a:ext cx="1802423" cy="94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234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85</TotalTime>
  <Words>335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</vt:lpstr>
      <vt:lpstr>Arquitectura de SQL Server</vt:lpstr>
      <vt:lpstr>Presentación de PowerPoint</vt:lpstr>
      <vt:lpstr>Arquitectura del DBMS SQL server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 Arámburo</dc:creator>
  <cp:lastModifiedBy>Jud Arámburo</cp:lastModifiedBy>
  <cp:revision>8</cp:revision>
  <dcterms:created xsi:type="dcterms:W3CDTF">2016-03-09T06:04:06Z</dcterms:created>
  <dcterms:modified xsi:type="dcterms:W3CDTF">2016-03-09T07:29:23Z</dcterms:modified>
</cp:coreProperties>
</file>