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6" r:id="rId2"/>
    <p:sldId id="263" r:id="rId3"/>
    <p:sldId id="265" r:id="rId4"/>
    <p:sldId id="264" r:id="rId5"/>
    <p:sldId id="266" r:id="rId6"/>
    <p:sldId id="267" r:id="rId7"/>
    <p:sldId id="268" r:id="rId8"/>
    <p:sldId id="269" r:id="rId9"/>
    <p:sldId id="258" r:id="rId10"/>
    <p:sldId id="270" r:id="rId11"/>
    <p:sldId id="257" r:id="rId12"/>
    <p:sldId id="259" r:id="rId13"/>
    <p:sldId id="260" r:id="rId14"/>
    <p:sldId id="261" r:id="rId15"/>
    <p:sldId id="262" r:id="rId16"/>
    <p:sldId id="271" r:id="rId17"/>
    <p:sldId id="274" r:id="rId18"/>
    <p:sldId id="273" r:id="rId19"/>
    <p:sldId id="272" r:id="rId20"/>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9900"/>
    <a:srgbClr val="66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470"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3010"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endParaRPr lang="es-MX"/>
          </a:p>
        </p:txBody>
      </p:sp>
      <p:sp>
        <p:nvSpPr>
          <p:cNvPr id="43011" name="Rectangle 3"/>
          <p:cNvSpPr>
            <a:spLocks noGrp="1" noChangeArrowheads="1"/>
          </p:cNvSpPr>
          <p:nvPr>
            <p:ph type="ctrTitle"/>
          </p:nvPr>
        </p:nvSpPr>
        <p:spPr>
          <a:xfrm>
            <a:off x="315913" y="466725"/>
            <a:ext cx="6781800" cy="2133600"/>
          </a:xfrm>
        </p:spPr>
        <p:txBody>
          <a:bodyPr/>
          <a:lstStyle>
            <a:lvl1pPr algn="r">
              <a:defRPr sz="4800"/>
            </a:lvl1pPr>
          </a:lstStyle>
          <a:p>
            <a:r>
              <a:rPr lang="es-ES" altLang="en-US"/>
              <a:t>Haga clic para cambiar el estilo de título	</a:t>
            </a:r>
          </a:p>
        </p:txBody>
      </p:sp>
      <p:sp>
        <p:nvSpPr>
          <p:cNvPr id="43012"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es-ES" altLang="en-US"/>
              <a:t>Haga clic para modificar el estilo de subtítulo del patrón</a:t>
            </a:r>
          </a:p>
        </p:txBody>
      </p:sp>
      <p:sp>
        <p:nvSpPr>
          <p:cNvPr id="43013" name="Rectangle 5"/>
          <p:cNvSpPr>
            <a:spLocks noGrp="1" noChangeArrowheads="1"/>
          </p:cNvSpPr>
          <p:nvPr>
            <p:ph type="dt" sz="half" idx="2"/>
          </p:nvPr>
        </p:nvSpPr>
        <p:spPr/>
        <p:txBody>
          <a:bodyPr/>
          <a:lstStyle>
            <a:lvl1pPr>
              <a:defRPr/>
            </a:lvl1pPr>
          </a:lstStyle>
          <a:p>
            <a:endParaRPr lang="es-ES" altLang="en-US"/>
          </a:p>
        </p:txBody>
      </p:sp>
      <p:sp>
        <p:nvSpPr>
          <p:cNvPr id="43014" name="Rectangle 6"/>
          <p:cNvSpPr>
            <a:spLocks noGrp="1" noChangeArrowheads="1"/>
          </p:cNvSpPr>
          <p:nvPr>
            <p:ph type="ftr" sz="quarter" idx="3"/>
          </p:nvPr>
        </p:nvSpPr>
        <p:spPr/>
        <p:txBody>
          <a:bodyPr/>
          <a:lstStyle>
            <a:lvl1pPr>
              <a:defRPr/>
            </a:lvl1pPr>
          </a:lstStyle>
          <a:p>
            <a:endParaRPr lang="es-ES" altLang="en-US"/>
          </a:p>
        </p:txBody>
      </p:sp>
      <p:sp>
        <p:nvSpPr>
          <p:cNvPr id="43015" name="Rectangle 7"/>
          <p:cNvSpPr>
            <a:spLocks noGrp="1" noChangeArrowheads="1"/>
          </p:cNvSpPr>
          <p:nvPr>
            <p:ph type="sldNum" sz="quarter" idx="4"/>
          </p:nvPr>
        </p:nvSpPr>
        <p:spPr/>
        <p:txBody>
          <a:bodyPr/>
          <a:lstStyle>
            <a:lvl1pPr>
              <a:defRPr/>
            </a:lvl1pPr>
          </a:lstStyle>
          <a:p>
            <a:fld id="{40CA6E78-3C01-4D6A-9205-56B77E1DE860}" type="slidenum">
              <a:rPr lang="es-ES" altLang="en-US"/>
              <a:pPr/>
              <a:t>‹Nº›</a:t>
            </a:fld>
            <a:endParaRPr lang="es-ES" altLang="en-US"/>
          </a:p>
        </p:txBody>
      </p:sp>
      <p:grpSp>
        <p:nvGrpSpPr>
          <p:cNvPr id="43016" name="Group 8"/>
          <p:cNvGrpSpPr>
            <a:grpSpLocks/>
          </p:cNvGrpSpPr>
          <p:nvPr/>
        </p:nvGrpSpPr>
        <p:grpSpPr bwMode="auto">
          <a:xfrm>
            <a:off x="7493000" y="2992438"/>
            <a:ext cx="1338263" cy="2189162"/>
            <a:chOff x="4704" y="1885"/>
            <a:chExt cx="843" cy="1379"/>
          </a:xfrm>
        </p:grpSpPr>
        <p:sp>
          <p:nvSpPr>
            <p:cNvPr id="43017" name="Oval 9"/>
            <p:cNvSpPr>
              <a:spLocks noChangeArrowheads="1"/>
            </p:cNvSpPr>
            <p:nvPr/>
          </p:nvSpPr>
          <p:spPr bwMode="auto">
            <a:xfrm>
              <a:off x="4704" y="1885"/>
              <a:ext cx="127" cy="127"/>
            </a:xfrm>
            <a:prstGeom prst="ellipse">
              <a:avLst/>
            </a:prstGeom>
            <a:solidFill>
              <a:schemeClr val="tx2"/>
            </a:solidFill>
            <a:ln w="9525">
              <a:noFill/>
              <a:round/>
              <a:headEnd/>
              <a:tailEnd/>
            </a:ln>
            <a:effectLst/>
          </p:spPr>
          <p:txBody>
            <a:bodyPr wrap="none" anchor="ctr"/>
            <a:lstStyle/>
            <a:p>
              <a:endParaRPr lang="es-MX"/>
            </a:p>
          </p:txBody>
        </p:sp>
        <p:sp>
          <p:nvSpPr>
            <p:cNvPr id="43018" name="Oval 10"/>
            <p:cNvSpPr>
              <a:spLocks noChangeArrowheads="1"/>
            </p:cNvSpPr>
            <p:nvPr/>
          </p:nvSpPr>
          <p:spPr bwMode="auto">
            <a:xfrm>
              <a:off x="4883" y="1885"/>
              <a:ext cx="127" cy="127"/>
            </a:xfrm>
            <a:prstGeom prst="ellipse">
              <a:avLst/>
            </a:prstGeom>
            <a:solidFill>
              <a:schemeClr val="tx2"/>
            </a:solidFill>
            <a:ln w="9525">
              <a:noFill/>
              <a:round/>
              <a:headEnd/>
              <a:tailEnd/>
            </a:ln>
            <a:effectLst/>
          </p:spPr>
          <p:txBody>
            <a:bodyPr wrap="none" anchor="ctr"/>
            <a:lstStyle/>
            <a:p>
              <a:endParaRPr lang="es-MX"/>
            </a:p>
          </p:txBody>
        </p:sp>
        <p:sp>
          <p:nvSpPr>
            <p:cNvPr id="43019" name="Oval 11"/>
            <p:cNvSpPr>
              <a:spLocks noChangeArrowheads="1"/>
            </p:cNvSpPr>
            <p:nvPr/>
          </p:nvSpPr>
          <p:spPr bwMode="auto">
            <a:xfrm>
              <a:off x="5062" y="1885"/>
              <a:ext cx="127" cy="127"/>
            </a:xfrm>
            <a:prstGeom prst="ellipse">
              <a:avLst/>
            </a:prstGeom>
            <a:solidFill>
              <a:schemeClr val="tx2"/>
            </a:solidFill>
            <a:ln w="9525">
              <a:noFill/>
              <a:round/>
              <a:headEnd/>
              <a:tailEnd/>
            </a:ln>
            <a:effectLst/>
          </p:spPr>
          <p:txBody>
            <a:bodyPr wrap="none" anchor="ctr"/>
            <a:lstStyle/>
            <a:p>
              <a:endParaRPr lang="es-MX"/>
            </a:p>
          </p:txBody>
        </p:sp>
        <p:sp>
          <p:nvSpPr>
            <p:cNvPr id="43020" name="Oval 12"/>
            <p:cNvSpPr>
              <a:spLocks noChangeArrowheads="1"/>
            </p:cNvSpPr>
            <p:nvPr/>
          </p:nvSpPr>
          <p:spPr bwMode="auto">
            <a:xfrm>
              <a:off x="4704" y="2064"/>
              <a:ext cx="127" cy="127"/>
            </a:xfrm>
            <a:prstGeom prst="ellipse">
              <a:avLst/>
            </a:prstGeom>
            <a:solidFill>
              <a:schemeClr val="tx2"/>
            </a:solidFill>
            <a:ln w="9525">
              <a:noFill/>
              <a:round/>
              <a:headEnd/>
              <a:tailEnd/>
            </a:ln>
            <a:effectLst/>
          </p:spPr>
          <p:txBody>
            <a:bodyPr wrap="none" anchor="ctr"/>
            <a:lstStyle/>
            <a:p>
              <a:endParaRPr lang="es-MX"/>
            </a:p>
          </p:txBody>
        </p:sp>
        <p:sp>
          <p:nvSpPr>
            <p:cNvPr id="43021" name="Oval 13"/>
            <p:cNvSpPr>
              <a:spLocks noChangeArrowheads="1"/>
            </p:cNvSpPr>
            <p:nvPr/>
          </p:nvSpPr>
          <p:spPr bwMode="auto">
            <a:xfrm>
              <a:off x="4883" y="2064"/>
              <a:ext cx="127" cy="127"/>
            </a:xfrm>
            <a:prstGeom prst="ellipse">
              <a:avLst/>
            </a:prstGeom>
            <a:solidFill>
              <a:schemeClr val="tx2"/>
            </a:solidFill>
            <a:ln w="9525">
              <a:noFill/>
              <a:round/>
              <a:headEnd/>
              <a:tailEnd/>
            </a:ln>
            <a:effectLst/>
          </p:spPr>
          <p:txBody>
            <a:bodyPr wrap="none" anchor="ctr"/>
            <a:lstStyle/>
            <a:p>
              <a:endParaRPr lang="es-MX"/>
            </a:p>
          </p:txBody>
        </p:sp>
        <p:sp>
          <p:nvSpPr>
            <p:cNvPr id="43022" name="Oval 14"/>
            <p:cNvSpPr>
              <a:spLocks noChangeArrowheads="1"/>
            </p:cNvSpPr>
            <p:nvPr/>
          </p:nvSpPr>
          <p:spPr bwMode="auto">
            <a:xfrm>
              <a:off x="5062" y="2064"/>
              <a:ext cx="127" cy="127"/>
            </a:xfrm>
            <a:prstGeom prst="ellipse">
              <a:avLst/>
            </a:prstGeom>
            <a:solidFill>
              <a:schemeClr val="tx2"/>
            </a:solidFill>
            <a:ln w="9525">
              <a:noFill/>
              <a:round/>
              <a:headEnd/>
              <a:tailEnd/>
            </a:ln>
            <a:effectLst/>
          </p:spPr>
          <p:txBody>
            <a:bodyPr wrap="none" anchor="ctr"/>
            <a:lstStyle/>
            <a:p>
              <a:endParaRPr lang="es-MX"/>
            </a:p>
          </p:txBody>
        </p:sp>
        <p:sp>
          <p:nvSpPr>
            <p:cNvPr id="43023" name="Oval 15"/>
            <p:cNvSpPr>
              <a:spLocks noChangeArrowheads="1"/>
            </p:cNvSpPr>
            <p:nvPr/>
          </p:nvSpPr>
          <p:spPr bwMode="auto">
            <a:xfrm>
              <a:off x="5241" y="2064"/>
              <a:ext cx="127" cy="127"/>
            </a:xfrm>
            <a:prstGeom prst="ellipse">
              <a:avLst/>
            </a:prstGeom>
            <a:solidFill>
              <a:schemeClr val="accent2"/>
            </a:solidFill>
            <a:ln w="9525">
              <a:noFill/>
              <a:round/>
              <a:headEnd/>
              <a:tailEnd/>
            </a:ln>
            <a:effectLst/>
          </p:spPr>
          <p:txBody>
            <a:bodyPr wrap="none" anchor="ctr"/>
            <a:lstStyle/>
            <a:p>
              <a:endParaRPr lang="es-MX"/>
            </a:p>
          </p:txBody>
        </p:sp>
        <p:sp>
          <p:nvSpPr>
            <p:cNvPr id="43024" name="Oval 16"/>
            <p:cNvSpPr>
              <a:spLocks noChangeArrowheads="1"/>
            </p:cNvSpPr>
            <p:nvPr/>
          </p:nvSpPr>
          <p:spPr bwMode="auto">
            <a:xfrm>
              <a:off x="4704" y="2243"/>
              <a:ext cx="127" cy="127"/>
            </a:xfrm>
            <a:prstGeom prst="ellipse">
              <a:avLst/>
            </a:prstGeom>
            <a:solidFill>
              <a:schemeClr val="tx2"/>
            </a:solidFill>
            <a:ln w="9525">
              <a:noFill/>
              <a:round/>
              <a:headEnd/>
              <a:tailEnd/>
            </a:ln>
            <a:effectLst/>
          </p:spPr>
          <p:txBody>
            <a:bodyPr wrap="none" anchor="ctr"/>
            <a:lstStyle/>
            <a:p>
              <a:endParaRPr lang="es-MX"/>
            </a:p>
          </p:txBody>
        </p:sp>
        <p:sp>
          <p:nvSpPr>
            <p:cNvPr id="43025" name="Oval 17"/>
            <p:cNvSpPr>
              <a:spLocks noChangeArrowheads="1"/>
            </p:cNvSpPr>
            <p:nvPr/>
          </p:nvSpPr>
          <p:spPr bwMode="auto">
            <a:xfrm>
              <a:off x="4883" y="2243"/>
              <a:ext cx="127" cy="127"/>
            </a:xfrm>
            <a:prstGeom prst="ellipse">
              <a:avLst/>
            </a:prstGeom>
            <a:solidFill>
              <a:schemeClr val="tx2"/>
            </a:solidFill>
            <a:ln w="9525">
              <a:noFill/>
              <a:round/>
              <a:headEnd/>
              <a:tailEnd/>
            </a:ln>
            <a:effectLst/>
          </p:spPr>
          <p:txBody>
            <a:bodyPr wrap="none" anchor="ctr"/>
            <a:lstStyle/>
            <a:p>
              <a:endParaRPr lang="es-MX"/>
            </a:p>
          </p:txBody>
        </p:sp>
        <p:sp>
          <p:nvSpPr>
            <p:cNvPr id="43026" name="Oval 18"/>
            <p:cNvSpPr>
              <a:spLocks noChangeArrowheads="1"/>
            </p:cNvSpPr>
            <p:nvPr/>
          </p:nvSpPr>
          <p:spPr bwMode="auto">
            <a:xfrm>
              <a:off x="5062" y="2243"/>
              <a:ext cx="127" cy="127"/>
            </a:xfrm>
            <a:prstGeom prst="ellipse">
              <a:avLst/>
            </a:prstGeom>
            <a:solidFill>
              <a:schemeClr val="accent2"/>
            </a:solidFill>
            <a:ln w="9525">
              <a:noFill/>
              <a:round/>
              <a:headEnd/>
              <a:tailEnd/>
            </a:ln>
            <a:effectLst/>
          </p:spPr>
          <p:txBody>
            <a:bodyPr wrap="none" anchor="ctr"/>
            <a:lstStyle/>
            <a:p>
              <a:endParaRPr lang="es-MX"/>
            </a:p>
          </p:txBody>
        </p:sp>
        <p:sp>
          <p:nvSpPr>
            <p:cNvPr id="43027" name="Oval 19"/>
            <p:cNvSpPr>
              <a:spLocks noChangeArrowheads="1"/>
            </p:cNvSpPr>
            <p:nvPr/>
          </p:nvSpPr>
          <p:spPr bwMode="auto">
            <a:xfrm>
              <a:off x="5241" y="2243"/>
              <a:ext cx="127" cy="127"/>
            </a:xfrm>
            <a:prstGeom prst="ellipse">
              <a:avLst/>
            </a:prstGeom>
            <a:solidFill>
              <a:schemeClr val="accent2"/>
            </a:solidFill>
            <a:ln w="9525">
              <a:noFill/>
              <a:round/>
              <a:headEnd/>
              <a:tailEnd/>
            </a:ln>
            <a:effectLst/>
          </p:spPr>
          <p:txBody>
            <a:bodyPr wrap="none" anchor="ctr"/>
            <a:lstStyle/>
            <a:p>
              <a:endParaRPr lang="es-MX"/>
            </a:p>
          </p:txBody>
        </p:sp>
        <p:sp>
          <p:nvSpPr>
            <p:cNvPr id="43028" name="Oval 20"/>
            <p:cNvSpPr>
              <a:spLocks noChangeArrowheads="1"/>
            </p:cNvSpPr>
            <p:nvPr/>
          </p:nvSpPr>
          <p:spPr bwMode="auto">
            <a:xfrm>
              <a:off x="5420" y="2243"/>
              <a:ext cx="127" cy="127"/>
            </a:xfrm>
            <a:prstGeom prst="ellipse">
              <a:avLst/>
            </a:prstGeom>
            <a:solidFill>
              <a:schemeClr val="accent1"/>
            </a:solidFill>
            <a:ln w="9525">
              <a:noFill/>
              <a:round/>
              <a:headEnd/>
              <a:tailEnd/>
            </a:ln>
            <a:effectLst/>
          </p:spPr>
          <p:txBody>
            <a:bodyPr wrap="none" anchor="ctr"/>
            <a:lstStyle/>
            <a:p>
              <a:endParaRPr lang="es-MX"/>
            </a:p>
          </p:txBody>
        </p:sp>
        <p:sp>
          <p:nvSpPr>
            <p:cNvPr id="43029" name="Oval 21"/>
            <p:cNvSpPr>
              <a:spLocks noChangeArrowheads="1"/>
            </p:cNvSpPr>
            <p:nvPr/>
          </p:nvSpPr>
          <p:spPr bwMode="auto">
            <a:xfrm>
              <a:off x="4704" y="2421"/>
              <a:ext cx="127" cy="128"/>
            </a:xfrm>
            <a:prstGeom prst="ellipse">
              <a:avLst/>
            </a:prstGeom>
            <a:solidFill>
              <a:schemeClr val="tx2"/>
            </a:solidFill>
            <a:ln w="9525">
              <a:noFill/>
              <a:round/>
              <a:headEnd/>
              <a:tailEnd/>
            </a:ln>
            <a:effectLst/>
          </p:spPr>
          <p:txBody>
            <a:bodyPr wrap="none" anchor="ctr"/>
            <a:lstStyle/>
            <a:p>
              <a:endParaRPr lang="es-MX"/>
            </a:p>
          </p:txBody>
        </p:sp>
        <p:sp>
          <p:nvSpPr>
            <p:cNvPr id="43030" name="Oval 22"/>
            <p:cNvSpPr>
              <a:spLocks noChangeArrowheads="1"/>
            </p:cNvSpPr>
            <p:nvPr/>
          </p:nvSpPr>
          <p:spPr bwMode="auto">
            <a:xfrm>
              <a:off x="4883" y="2421"/>
              <a:ext cx="127" cy="128"/>
            </a:xfrm>
            <a:prstGeom prst="ellipse">
              <a:avLst/>
            </a:prstGeom>
            <a:solidFill>
              <a:schemeClr val="accent2"/>
            </a:solidFill>
            <a:ln w="9525">
              <a:noFill/>
              <a:round/>
              <a:headEnd/>
              <a:tailEnd/>
            </a:ln>
            <a:effectLst/>
          </p:spPr>
          <p:txBody>
            <a:bodyPr wrap="none" anchor="ctr"/>
            <a:lstStyle/>
            <a:p>
              <a:endParaRPr lang="es-MX"/>
            </a:p>
          </p:txBody>
        </p:sp>
        <p:sp>
          <p:nvSpPr>
            <p:cNvPr id="43031" name="Oval 23"/>
            <p:cNvSpPr>
              <a:spLocks noChangeArrowheads="1"/>
            </p:cNvSpPr>
            <p:nvPr/>
          </p:nvSpPr>
          <p:spPr bwMode="auto">
            <a:xfrm>
              <a:off x="5062" y="2421"/>
              <a:ext cx="127" cy="128"/>
            </a:xfrm>
            <a:prstGeom prst="ellipse">
              <a:avLst/>
            </a:prstGeom>
            <a:solidFill>
              <a:schemeClr val="accent2"/>
            </a:solidFill>
            <a:ln w="9525">
              <a:noFill/>
              <a:round/>
              <a:headEnd/>
              <a:tailEnd/>
            </a:ln>
            <a:effectLst/>
          </p:spPr>
          <p:txBody>
            <a:bodyPr wrap="none" anchor="ctr"/>
            <a:lstStyle/>
            <a:p>
              <a:endParaRPr lang="es-MX"/>
            </a:p>
          </p:txBody>
        </p:sp>
        <p:sp>
          <p:nvSpPr>
            <p:cNvPr id="43032" name="Oval 24"/>
            <p:cNvSpPr>
              <a:spLocks noChangeArrowheads="1"/>
            </p:cNvSpPr>
            <p:nvPr/>
          </p:nvSpPr>
          <p:spPr bwMode="auto">
            <a:xfrm>
              <a:off x="5241" y="2421"/>
              <a:ext cx="127" cy="128"/>
            </a:xfrm>
            <a:prstGeom prst="ellipse">
              <a:avLst/>
            </a:prstGeom>
            <a:solidFill>
              <a:schemeClr val="accent1"/>
            </a:solidFill>
            <a:ln w="9525">
              <a:noFill/>
              <a:round/>
              <a:headEnd/>
              <a:tailEnd/>
            </a:ln>
            <a:effectLst/>
          </p:spPr>
          <p:txBody>
            <a:bodyPr wrap="none" anchor="ctr"/>
            <a:lstStyle/>
            <a:p>
              <a:endParaRPr lang="es-MX"/>
            </a:p>
          </p:txBody>
        </p:sp>
        <p:sp>
          <p:nvSpPr>
            <p:cNvPr id="43033" name="Oval 25"/>
            <p:cNvSpPr>
              <a:spLocks noChangeArrowheads="1"/>
            </p:cNvSpPr>
            <p:nvPr/>
          </p:nvSpPr>
          <p:spPr bwMode="auto">
            <a:xfrm>
              <a:off x="4704" y="2600"/>
              <a:ext cx="127" cy="128"/>
            </a:xfrm>
            <a:prstGeom prst="ellipse">
              <a:avLst/>
            </a:prstGeom>
            <a:solidFill>
              <a:schemeClr val="accent2"/>
            </a:solidFill>
            <a:ln w="9525">
              <a:noFill/>
              <a:round/>
              <a:headEnd/>
              <a:tailEnd/>
            </a:ln>
            <a:effectLst/>
          </p:spPr>
          <p:txBody>
            <a:bodyPr wrap="none" anchor="ctr"/>
            <a:lstStyle/>
            <a:p>
              <a:endParaRPr lang="es-MX"/>
            </a:p>
          </p:txBody>
        </p:sp>
        <p:sp>
          <p:nvSpPr>
            <p:cNvPr id="43034" name="Oval 26"/>
            <p:cNvSpPr>
              <a:spLocks noChangeArrowheads="1"/>
            </p:cNvSpPr>
            <p:nvPr/>
          </p:nvSpPr>
          <p:spPr bwMode="auto">
            <a:xfrm>
              <a:off x="4883" y="2600"/>
              <a:ext cx="127" cy="128"/>
            </a:xfrm>
            <a:prstGeom prst="ellipse">
              <a:avLst/>
            </a:prstGeom>
            <a:solidFill>
              <a:schemeClr val="accent2"/>
            </a:solidFill>
            <a:ln w="9525">
              <a:noFill/>
              <a:round/>
              <a:headEnd/>
              <a:tailEnd/>
            </a:ln>
            <a:effectLst/>
          </p:spPr>
          <p:txBody>
            <a:bodyPr wrap="none" anchor="ctr"/>
            <a:lstStyle/>
            <a:p>
              <a:endParaRPr lang="es-MX"/>
            </a:p>
          </p:txBody>
        </p:sp>
        <p:sp>
          <p:nvSpPr>
            <p:cNvPr id="43035" name="Oval 27"/>
            <p:cNvSpPr>
              <a:spLocks noChangeArrowheads="1"/>
            </p:cNvSpPr>
            <p:nvPr/>
          </p:nvSpPr>
          <p:spPr bwMode="auto">
            <a:xfrm>
              <a:off x="5062" y="2600"/>
              <a:ext cx="127" cy="128"/>
            </a:xfrm>
            <a:prstGeom prst="ellipse">
              <a:avLst/>
            </a:prstGeom>
            <a:solidFill>
              <a:schemeClr val="accent1"/>
            </a:solidFill>
            <a:ln w="9525">
              <a:noFill/>
              <a:round/>
              <a:headEnd/>
              <a:tailEnd/>
            </a:ln>
            <a:effectLst/>
          </p:spPr>
          <p:txBody>
            <a:bodyPr wrap="none" anchor="ctr"/>
            <a:lstStyle/>
            <a:p>
              <a:endParaRPr lang="es-MX"/>
            </a:p>
          </p:txBody>
        </p:sp>
        <p:sp>
          <p:nvSpPr>
            <p:cNvPr id="43036" name="Oval 28"/>
            <p:cNvSpPr>
              <a:spLocks noChangeArrowheads="1"/>
            </p:cNvSpPr>
            <p:nvPr/>
          </p:nvSpPr>
          <p:spPr bwMode="auto">
            <a:xfrm>
              <a:off x="5241" y="2600"/>
              <a:ext cx="127" cy="128"/>
            </a:xfrm>
            <a:prstGeom prst="ellipse">
              <a:avLst/>
            </a:prstGeom>
            <a:solidFill>
              <a:schemeClr val="accent1"/>
            </a:solidFill>
            <a:ln w="9525">
              <a:noFill/>
              <a:round/>
              <a:headEnd/>
              <a:tailEnd/>
            </a:ln>
            <a:effectLst/>
          </p:spPr>
          <p:txBody>
            <a:bodyPr wrap="none" anchor="ctr"/>
            <a:lstStyle/>
            <a:p>
              <a:endParaRPr lang="es-MX"/>
            </a:p>
          </p:txBody>
        </p:sp>
        <p:sp>
          <p:nvSpPr>
            <p:cNvPr id="43037" name="Oval 29"/>
            <p:cNvSpPr>
              <a:spLocks noChangeArrowheads="1"/>
            </p:cNvSpPr>
            <p:nvPr/>
          </p:nvSpPr>
          <p:spPr bwMode="auto">
            <a:xfrm>
              <a:off x="5420" y="2600"/>
              <a:ext cx="127" cy="128"/>
            </a:xfrm>
            <a:prstGeom prst="ellipse">
              <a:avLst/>
            </a:prstGeom>
            <a:solidFill>
              <a:schemeClr val="folHlink"/>
            </a:solidFill>
            <a:ln w="9525">
              <a:noFill/>
              <a:round/>
              <a:headEnd/>
              <a:tailEnd/>
            </a:ln>
            <a:effectLst/>
          </p:spPr>
          <p:txBody>
            <a:bodyPr wrap="none" anchor="ctr"/>
            <a:lstStyle/>
            <a:p>
              <a:endParaRPr lang="es-MX"/>
            </a:p>
          </p:txBody>
        </p:sp>
        <p:sp>
          <p:nvSpPr>
            <p:cNvPr id="43038" name="Oval 30"/>
            <p:cNvSpPr>
              <a:spLocks noChangeArrowheads="1"/>
            </p:cNvSpPr>
            <p:nvPr/>
          </p:nvSpPr>
          <p:spPr bwMode="auto">
            <a:xfrm>
              <a:off x="4704" y="2779"/>
              <a:ext cx="127" cy="127"/>
            </a:xfrm>
            <a:prstGeom prst="ellipse">
              <a:avLst/>
            </a:prstGeom>
            <a:solidFill>
              <a:schemeClr val="accent2"/>
            </a:solidFill>
            <a:ln w="9525">
              <a:noFill/>
              <a:round/>
              <a:headEnd/>
              <a:tailEnd/>
            </a:ln>
            <a:effectLst/>
          </p:spPr>
          <p:txBody>
            <a:bodyPr wrap="none" anchor="ctr"/>
            <a:lstStyle/>
            <a:p>
              <a:endParaRPr lang="es-MX"/>
            </a:p>
          </p:txBody>
        </p:sp>
        <p:sp>
          <p:nvSpPr>
            <p:cNvPr id="43039" name="Oval 31"/>
            <p:cNvSpPr>
              <a:spLocks noChangeArrowheads="1"/>
            </p:cNvSpPr>
            <p:nvPr/>
          </p:nvSpPr>
          <p:spPr bwMode="auto">
            <a:xfrm>
              <a:off x="4883" y="2779"/>
              <a:ext cx="127" cy="127"/>
            </a:xfrm>
            <a:prstGeom prst="ellipse">
              <a:avLst/>
            </a:prstGeom>
            <a:solidFill>
              <a:schemeClr val="accent1"/>
            </a:solidFill>
            <a:ln w="9525">
              <a:noFill/>
              <a:round/>
              <a:headEnd/>
              <a:tailEnd/>
            </a:ln>
            <a:effectLst/>
          </p:spPr>
          <p:txBody>
            <a:bodyPr wrap="none" anchor="ctr"/>
            <a:lstStyle/>
            <a:p>
              <a:endParaRPr lang="es-MX"/>
            </a:p>
          </p:txBody>
        </p:sp>
        <p:sp>
          <p:nvSpPr>
            <p:cNvPr id="43040" name="Oval 32"/>
            <p:cNvSpPr>
              <a:spLocks noChangeArrowheads="1"/>
            </p:cNvSpPr>
            <p:nvPr/>
          </p:nvSpPr>
          <p:spPr bwMode="auto">
            <a:xfrm>
              <a:off x="5062" y="2779"/>
              <a:ext cx="127" cy="127"/>
            </a:xfrm>
            <a:prstGeom prst="ellipse">
              <a:avLst/>
            </a:prstGeom>
            <a:solidFill>
              <a:schemeClr val="accent1"/>
            </a:solidFill>
            <a:ln w="9525">
              <a:noFill/>
              <a:round/>
              <a:headEnd/>
              <a:tailEnd/>
            </a:ln>
            <a:effectLst/>
          </p:spPr>
          <p:txBody>
            <a:bodyPr wrap="none" anchor="ctr"/>
            <a:lstStyle/>
            <a:p>
              <a:endParaRPr lang="es-MX"/>
            </a:p>
          </p:txBody>
        </p:sp>
        <p:sp>
          <p:nvSpPr>
            <p:cNvPr id="43041" name="Oval 33"/>
            <p:cNvSpPr>
              <a:spLocks noChangeArrowheads="1"/>
            </p:cNvSpPr>
            <p:nvPr/>
          </p:nvSpPr>
          <p:spPr bwMode="auto">
            <a:xfrm>
              <a:off x="5241" y="2779"/>
              <a:ext cx="127" cy="127"/>
            </a:xfrm>
            <a:prstGeom prst="ellipse">
              <a:avLst/>
            </a:prstGeom>
            <a:solidFill>
              <a:schemeClr val="folHlink"/>
            </a:solidFill>
            <a:ln w="9525">
              <a:noFill/>
              <a:round/>
              <a:headEnd/>
              <a:tailEnd/>
            </a:ln>
            <a:effectLst/>
          </p:spPr>
          <p:txBody>
            <a:bodyPr wrap="none" anchor="ctr"/>
            <a:lstStyle/>
            <a:p>
              <a:endParaRPr lang="es-MX"/>
            </a:p>
          </p:txBody>
        </p:sp>
        <p:sp>
          <p:nvSpPr>
            <p:cNvPr id="43042" name="Oval 34"/>
            <p:cNvSpPr>
              <a:spLocks noChangeArrowheads="1"/>
            </p:cNvSpPr>
            <p:nvPr/>
          </p:nvSpPr>
          <p:spPr bwMode="auto">
            <a:xfrm>
              <a:off x="4704" y="2958"/>
              <a:ext cx="127" cy="127"/>
            </a:xfrm>
            <a:prstGeom prst="ellipse">
              <a:avLst/>
            </a:prstGeom>
            <a:solidFill>
              <a:schemeClr val="accent1"/>
            </a:solidFill>
            <a:ln w="9525">
              <a:noFill/>
              <a:round/>
              <a:headEnd/>
              <a:tailEnd/>
            </a:ln>
            <a:effectLst/>
          </p:spPr>
          <p:txBody>
            <a:bodyPr wrap="none" anchor="ctr"/>
            <a:lstStyle/>
            <a:p>
              <a:endParaRPr lang="es-MX"/>
            </a:p>
          </p:txBody>
        </p:sp>
        <p:sp>
          <p:nvSpPr>
            <p:cNvPr id="43043" name="Oval 35"/>
            <p:cNvSpPr>
              <a:spLocks noChangeArrowheads="1"/>
            </p:cNvSpPr>
            <p:nvPr/>
          </p:nvSpPr>
          <p:spPr bwMode="auto">
            <a:xfrm>
              <a:off x="4883" y="2958"/>
              <a:ext cx="127" cy="127"/>
            </a:xfrm>
            <a:prstGeom prst="ellipse">
              <a:avLst/>
            </a:prstGeom>
            <a:solidFill>
              <a:schemeClr val="accent1"/>
            </a:solidFill>
            <a:ln w="9525">
              <a:noFill/>
              <a:round/>
              <a:headEnd/>
              <a:tailEnd/>
            </a:ln>
            <a:effectLst/>
          </p:spPr>
          <p:txBody>
            <a:bodyPr wrap="none" anchor="ctr"/>
            <a:lstStyle/>
            <a:p>
              <a:endParaRPr lang="es-MX"/>
            </a:p>
          </p:txBody>
        </p:sp>
        <p:sp>
          <p:nvSpPr>
            <p:cNvPr id="43044" name="Oval 36"/>
            <p:cNvSpPr>
              <a:spLocks noChangeArrowheads="1"/>
            </p:cNvSpPr>
            <p:nvPr/>
          </p:nvSpPr>
          <p:spPr bwMode="auto">
            <a:xfrm>
              <a:off x="5062" y="2958"/>
              <a:ext cx="127" cy="127"/>
            </a:xfrm>
            <a:prstGeom prst="ellipse">
              <a:avLst/>
            </a:prstGeom>
            <a:solidFill>
              <a:schemeClr val="folHlink"/>
            </a:solidFill>
            <a:ln w="9525">
              <a:noFill/>
              <a:round/>
              <a:headEnd/>
              <a:tailEnd/>
            </a:ln>
            <a:effectLst/>
          </p:spPr>
          <p:txBody>
            <a:bodyPr wrap="none" anchor="ctr"/>
            <a:lstStyle/>
            <a:p>
              <a:endParaRPr lang="es-MX"/>
            </a:p>
          </p:txBody>
        </p:sp>
        <p:sp>
          <p:nvSpPr>
            <p:cNvPr id="43045" name="Oval 37"/>
            <p:cNvSpPr>
              <a:spLocks noChangeArrowheads="1"/>
            </p:cNvSpPr>
            <p:nvPr/>
          </p:nvSpPr>
          <p:spPr bwMode="auto">
            <a:xfrm>
              <a:off x="5241" y="2958"/>
              <a:ext cx="127" cy="127"/>
            </a:xfrm>
            <a:prstGeom prst="ellipse">
              <a:avLst/>
            </a:prstGeom>
            <a:solidFill>
              <a:schemeClr val="folHlink"/>
            </a:solidFill>
            <a:ln w="9525">
              <a:noFill/>
              <a:round/>
              <a:headEnd/>
              <a:tailEnd/>
            </a:ln>
            <a:effectLst/>
          </p:spPr>
          <p:txBody>
            <a:bodyPr wrap="none" anchor="ctr"/>
            <a:lstStyle/>
            <a:p>
              <a:endParaRPr lang="es-MX"/>
            </a:p>
          </p:txBody>
        </p:sp>
        <p:sp>
          <p:nvSpPr>
            <p:cNvPr id="43046" name="Oval 38"/>
            <p:cNvSpPr>
              <a:spLocks noChangeArrowheads="1"/>
            </p:cNvSpPr>
            <p:nvPr/>
          </p:nvSpPr>
          <p:spPr bwMode="auto">
            <a:xfrm>
              <a:off x="4883" y="3137"/>
              <a:ext cx="127" cy="127"/>
            </a:xfrm>
            <a:prstGeom prst="ellipse">
              <a:avLst/>
            </a:prstGeom>
            <a:solidFill>
              <a:schemeClr val="folHlink"/>
            </a:solidFill>
            <a:ln w="9525">
              <a:noFill/>
              <a:round/>
              <a:headEnd/>
              <a:tailEnd/>
            </a:ln>
            <a:effectLst/>
          </p:spPr>
          <p:txBody>
            <a:bodyPr wrap="none" anchor="ctr"/>
            <a:lstStyle/>
            <a:p>
              <a:endParaRPr lang="es-MX"/>
            </a:p>
          </p:txBody>
        </p:sp>
        <p:sp>
          <p:nvSpPr>
            <p:cNvPr id="43047" name="Oval 39"/>
            <p:cNvSpPr>
              <a:spLocks noChangeArrowheads="1"/>
            </p:cNvSpPr>
            <p:nvPr/>
          </p:nvSpPr>
          <p:spPr bwMode="auto">
            <a:xfrm>
              <a:off x="5241" y="3137"/>
              <a:ext cx="127" cy="127"/>
            </a:xfrm>
            <a:prstGeom prst="ellipse">
              <a:avLst/>
            </a:prstGeom>
            <a:solidFill>
              <a:schemeClr val="folHlink"/>
            </a:solidFill>
            <a:ln w="9525">
              <a:noFill/>
              <a:round/>
              <a:headEnd/>
              <a:tailEnd/>
            </a:ln>
            <a:effectLst/>
          </p:spPr>
          <p:txBody>
            <a:bodyPr wrap="none" anchor="ctr"/>
            <a:lstStyle/>
            <a:p>
              <a:endParaRPr lang="es-MX"/>
            </a:p>
          </p:txBody>
        </p:sp>
      </p:grpSp>
      <p:sp>
        <p:nvSpPr>
          <p:cNvPr id="43048" name="Line 40"/>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endParaRPr lang="es-MX"/>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lvl1pPr>
              <a:defRPr/>
            </a:lvl1pPr>
          </a:lstStyle>
          <a:p>
            <a:endParaRPr lang="es-ES" altLang="en-US"/>
          </a:p>
        </p:txBody>
      </p:sp>
      <p:sp>
        <p:nvSpPr>
          <p:cNvPr id="5" name="4 Marcador de pie de página"/>
          <p:cNvSpPr>
            <a:spLocks noGrp="1"/>
          </p:cNvSpPr>
          <p:nvPr>
            <p:ph type="ftr" sz="quarter" idx="11"/>
          </p:nvPr>
        </p:nvSpPr>
        <p:spPr/>
        <p:txBody>
          <a:bodyPr/>
          <a:lstStyle>
            <a:lvl1pPr>
              <a:defRPr/>
            </a:lvl1pPr>
          </a:lstStyle>
          <a:p>
            <a:endParaRPr lang="es-ES" altLang="en-US"/>
          </a:p>
        </p:txBody>
      </p:sp>
      <p:sp>
        <p:nvSpPr>
          <p:cNvPr id="6" name="5 Marcador de número de diapositiva"/>
          <p:cNvSpPr>
            <a:spLocks noGrp="1"/>
          </p:cNvSpPr>
          <p:nvPr>
            <p:ph type="sldNum" sz="quarter" idx="12"/>
          </p:nvPr>
        </p:nvSpPr>
        <p:spPr/>
        <p:txBody>
          <a:bodyPr/>
          <a:lstStyle>
            <a:lvl1pPr>
              <a:defRPr/>
            </a:lvl1pPr>
          </a:lstStyle>
          <a:p>
            <a:fld id="{C5486FDE-F9B1-44AB-AB8C-2870A369B8B9}" type="slidenum">
              <a:rPr lang="es-ES" altLang="en-US"/>
              <a:pPr/>
              <a:t>‹Nº›</a:t>
            </a:fld>
            <a:endParaRPr lang="es-E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122238"/>
            <a:ext cx="2057400" cy="6008687"/>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457200" y="122238"/>
            <a:ext cx="6019800" cy="600868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lvl1pPr>
              <a:defRPr/>
            </a:lvl1pPr>
          </a:lstStyle>
          <a:p>
            <a:endParaRPr lang="es-ES" altLang="en-US"/>
          </a:p>
        </p:txBody>
      </p:sp>
      <p:sp>
        <p:nvSpPr>
          <p:cNvPr id="5" name="4 Marcador de pie de página"/>
          <p:cNvSpPr>
            <a:spLocks noGrp="1"/>
          </p:cNvSpPr>
          <p:nvPr>
            <p:ph type="ftr" sz="quarter" idx="11"/>
          </p:nvPr>
        </p:nvSpPr>
        <p:spPr/>
        <p:txBody>
          <a:bodyPr/>
          <a:lstStyle>
            <a:lvl1pPr>
              <a:defRPr/>
            </a:lvl1pPr>
          </a:lstStyle>
          <a:p>
            <a:endParaRPr lang="es-ES" altLang="en-US"/>
          </a:p>
        </p:txBody>
      </p:sp>
      <p:sp>
        <p:nvSpPr>
          <p:cNvPr id="6" name="5 Marcador de número de diapositiva"/>
          <p:cNvSpPr>
            <a:spLocks noGrp="1"/>
          </p:cNvSpPr>
          <p:nvPr>
            <p:ph type="sldNum" sz="quarter" idx="12"/>
          </p:nvPr>
        </p:nvSpPr>
        <p:spPr/>
        <p:txBody>
          <a:bodyPr/>
          <a:lstStyle>
            <a:lvl1pPr>
              <a:defRPr/>
            </a:lvl1pPr>
          </a:lstStyle>
          <a:p>
            <a:fld id="{CE1AC25A-1C0A-4CBA-9726-CF872A8B1498}" type="slidenum">
              <a:rPr lang="es-ES" altLang="en-US"/>
              <a:pPr/>
              <a:t>‹Nº›</a:t>
            </a:fld>
            <a:endParaRPr lang="es-E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457200" y="122238"/>
            <a:ext cx="7543800" cy="1295400"/>
          </a:xfrm>
        </p:spPr>
        <p:txBody>
          <a:bodyPr/>
          <a:lstStyle/>
          <a:p>
            <a:r>
              <a:rPr lang="es-ES" smtClean="0"/>
              <a:t>Haga clic para modificar el estilo de título del patrón</a:t>
            </a:r>
            <a:endParaRPr lang="es-MX"/>
          </a:p>
        </p:txBody>
      </p:sp>
      <p:sp>
        <p:nvSpPr>
          <p:cNvPr id="3" name="2 Marcador de tabla"/>
          <p:cNvSpPr>
            <a:spLocks noGrp="1"/>
          </p:cNvSpPr>
          <p:nvPr>
            <p:ph type="tbl" idx="1"/>
          </p:nvPr>
        </p:nvSpPr>
        <p:spPr>
          <a:xfrm>
            <a:off x="457200" y="1719263"/>
            <a:ext cx="8229600" cy="4411662"/>
          </a:xfrm>
        </p:spPr>
        <p:txBody>
          <a:bodyPr/>
          <a:lstStyle/>
          <a:p>
            <a:endParaRPr lang="es-MX"/>
          </a:p>
        </p:txBody>
      </p:sp>
      <p:sp>
        <p:nvSpPr>
          <p:cNvPr id="4" name="3 Marcador de fecha"/>
          <p:cNvSpPr>
            <a:spLocks noGrp="1"/>
          </p:cNvSpPr>
          <p:nvPr>
            <p:ph type="dt" sz="half" idx="10"/>
          </p:nvPr>
        </p:nvSpPr>
        <p:spPr>
          <a:xfrm>
            <a:off x="457200" y="6248400"/>
            <a:ext cx="2133600" cy="457200"/>
          </a:xfrm>
        </p:spPr>
        <p:txBody>
          <a:bodyPr/>
          <a:lstStyle>
            <a:lvl1pPr>
              <a:defRPr/>
            </a:lvl1pPr>
          </a:lstStyle>
          <a:p>
            <a:endParaRPr lang="es-ES" altLang="en-US"/>
          </a:p>
        </p:txBody>
      </p:sp>
      <p:sp>
        <p:nvSpPr>
          <p:cNvPr id="5" name="4 Marcador de pie de página"/>
          <p:cNvSpPr>
            <a:spLocks noGrp="1"/>
          </p:cNvSpPr>
          <p:nvPr>
            <p:ph type="ftr" sz="quarter" idx="11"/>
          </p:nvPr>
        </p:nvSpPr>
        <p:spPr>
          <a:xfrm>
            <a:off x="3124200" y="6248400"/>
            <a:ext cx="2895600" cy="457200"/>
          </a:xfrm>
        </p:spPr>
        <p:txBody>
          <a:bodyPr/>
          <a:lstStyle>
            <a:lvl1pPr>
              <a:defRPr/>
            </a:lvl1pPr>
          </a:lstStyle>
          <a:p>
            <a:endParaRPr lang="es-ES" altLang="en-US"/>
          </a:p>
        </p:txBody>
      </p:sp>
      <p:sp>
        <p:nvSpPr>
          <p:cNvPr id="6" name="5 Marcador de número de diapositiva"/>
          <p:cNvSpPr>
            <a:spLocks noGrp="1"/>
          </p:cNvSpPr>
          <p:nvPr>
            <p:ph type="sldNum" sz="quarter" idx="12"/>
          </p:nvPr>
        </p:nvSpPr>
        <p:spPr>
          <a:xfrm>
            <a:off x="6553200" y="6248400"/>
            <a:ext cx="2133600" cy="457200"/>
          </a:xfrm>
        </p:spPr>
        <p:txBody>
          <a:bodyPr/>
          <a:lstStyle>
            <a:lvl1pPr>
              <a:defRPr/>
            </a:lvl1pPr>
          </a:lstStyle>
          <a:p>
            <a:fld id="{533FB41D-4760-47E3-B1C2-623778C23A60}" type="slidenum">
              <a:rPr lang="es-ES" altLang="en-US"/>
              <a:pPr/>
              <a:t>‹Nº›</a:t>
            </a:fld>
            <a:endParaRPr lang="es-E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lvl1pPr>
              <a:defRPr/>
            </a:lvl1pPr>
          </a:lstStyle>
          <a:p>
            <a:endParaRPr lang="es-ES" altLang="en-US"/>
          </a:p>
        </p:txBody>
      </p:sp>
      <p:sp>
        <p:nvSpPr>
          <p:cNvPr id="5" name="4 Marcador de pie de página"/>
          <p:cNvSpPr>
            <a:spLocks noGrp="1"/>
          </p:cNvSpPr>
          <p:nvPr>
            <p:ph type="ftr" sz="quarter" idx="11"/>
          </p:nvPr>
        </p:nvSpPr>
        <p:spPr/>
        <p:txBody>
          <a:bodyPr/>
          <a:lstStyle>
            <a:lvl1pPr>
              <a:defRPr/>
            </a:lvl1pPr>
          </a:lstStyle>
          <a:p>
            <a:endParaRPr lang="es-ES" altLang="en-US"/>
          </a:p>
        </p:txBody>
      </p:sp>
      <p:sp>
        <p:nvSpPr>
          <p:cNvPr id="6" name="5 Marcador de número de diapositiva"/>
          <p:cNvSpPr>
            <a:spLocks noGrp="1"/>
          </p:cNvSpPr>
          <p:nvPr>
            <p:ph type="sldNum" sz="quarter" idx="12"/>
          </p:nvPr>
        </p:nvSpPr>
        <p:spPr/>
        <p:txBody>
          <a:bodyPr/>
          <a:lstStyle>
            <a:lvl1pPr>
              <a:defRPr/>
            </a:lvl1pPr>
          </a:lstStyle>
          <a:p>
            <a:fld id="{72A63050-0FFA-4694-8DB3-079806E49F91}" type="slidenum">
              <a:rPr lang="es-ES" altLang="en-US"/>
              <a:pPr/>
              <a:t>‹Nº›</a:t>
            </a:fld>
            <a:endParaRPr lang="es-E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endParaRPr lang="es-ES" altLang="en-US"/>
          </a:p>
        </p:txBody>
      </p:sp>
      <p:sp>
        <p:nvSpPr>
          <p:cNvPr id="5" name="4 Marcador de pie de página"/>
          <p:cNvSpPr>
            <a:spLocks noGrp="1"/>
          </p:cNvSpPr>
          <p:nvPr>
            <p:ph type="ftr" sz="quarter" idx="11"/>
          </p:nvPr>
        </p:nvSpPr>
        <p:spPr/>
        <p:txBody>
          <a:bodyPr/>
          <a:lstStyle>
            <a:lvl1pPr>
              <a:defRPr/>
            </a:lvl1pPr>
          </a:lstStyle>
          <a:p>
            <a:endParaRPr lang="es-ES" altLang="en-US"/>
          </a:p>
        </p:txBody>
      </p:sp>
      <p:sp>
        <p:nvSpPr>
          <p:cNvPr id="6" name="5 Marcador de número de diapositiva"/>
          <p:cNvSpPr>
            <a:spLocks noGrp="1"/>
          </p:cNvSpPr>
          <p:nvPr>
            <p:ph type="sldNum" sz="quarter" idx="12"/>
          </p:nvPr>
        </p:nvSpPr>
        <p:spPr/>
        <p:txBody>
          <a:bodyPr/>
          <a:lstStyle>
            <a:lvl1pPr>
              <a:defRPr/>
            </a:lvl1pPr>
          </a:lstStyle>
          <a:p>
            <a:fld id="{9A9826AF-803B-4B23-A99B-DAFA3281E34E}" type="slidenum">
              <a:rPr lang="es-ES" altLang="en-US"/>
              <a:pPr/>
              <a:t>‹Nº›</a:t>
            </a:fld>
            <a:endParaRPr lang="es-E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fecha"/>
          <p:cNvSpPr>
            <a:spLocks noGrp="1"/>
          </p:cNvSpPr>
          <p:nvPr>
            <p:ph type="dt" sz="half" idx="10"/>
          </p:nvPr>
        </p:nvSpPr>
        <p:spPr/>
        <p:txBody>
          <a:bodyPr/>
          <a:lstStyle>
            <a:lvl1pPr>
              <a:defRPr/>
            </a:lvl1pPr>
          </a:lstStyle>
          <a:p>
            <a:endParaRPr lang="es-ES" altLang="en-US"/>
          </a:p>
        </p:txBody>
      </p:sp>
      <p:sp>
        <p:nvSpPr>
          <p:cNvPr id="6" name="5 Marcador de pie de página"/>
          <p:cNvSpPr>
            <a:spLocks noGrp="1"/>
          </p:cNvSpPr>
          <p:nvPr>
            <p:ph type="ftr" sz="quarter" idx="11"/>
          </p:nvPr>
        </p:nvSpPr>
        <p:spPr/>
        <p:txBody>
          <a:bodyPr/>
          <a:lstStyle>
            <a:lvl1pPr>
              <a:defRPr/>
            </a:lvl1pPr>
          </a:lstStyle>
          <a:p>
            <a:endParaRPr lang="es-ES" altLang="en-US"/>
          </a:p>
        </p:txBody>
      </p:sp>
      <p:sp>
        <p:nvSpPr>
          <p:cNvPr id="7" name="6 Marcador de número de diapositiva"/>
          <p:cNvSpPr>
            <a:spLocks noGrp="1"/>
          </p:cNvSpPr>
          <p:nvPr>
            <p:ph type="sldNum" sz="quarter" idx="12"/>
          </p:nvPr>
        </p:nvSpPr>
        <p:spPr/>
        <p:txBody>
          <a:bodyPr/>
          <a:lstStyle>
            <a:lvl1pPr>
              <a:defRPr/>
            </a:lvl1pPr>
          </a:lstStyle>
          <a:p>
            <a:fld id="{0F9F99C7-E210-4214-A9D0-7C225AD69CC8}" type="slidenum">
              <a:rPr lang="es-ES" altLang="en-US"/>
              <a:pPr/>
              <a:t>‹Nº›</a:t>
            </a:fld>
            <a:endParaRPr lang="es-E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6 Marcador de fecha"/>
          <p:cNvSpPr>
            <a:spLocks noGrp="1"/>
          </p:cNvSpPr>
          <p:nvPr>
            <p:ph type="dt" sz="half" idx="10"/>
          </p:nvPr>
        </p:nvSpPr>
        <p:spPr/>
        <p:txBody>
          <a:bodyPr/>
          <a:lstStyle>
            <a:lvl1pPr>
              <a:defRPr/>
            </a:lvl1pPr>
          </a:lstStyle>
          <a:p>
            <a:endParaRPr lang="es-ES" altLang="en-US"/>
          </a:p>
        </p:txBody>
      </p:sp>
      <p:sp>
        <p:nvSpPr>
          <p:cNvPr id="8" name="7 Marcador de pie de página"/>
          <p:cNvSpPr>
            <a:spLocks noGrp="1"/>
          </p:cNvSpPr>
          <p:nvPr>
            <p:ph type="ftr" sz="quarter" idx="11"/>
          </p:nvPr>
        </p:nvSpPr>
        <p:spPr/>
        <p:txBody>
          <a:bodyPr/>
          <a:lstStyle>
            <a:lvl1pPr>
              <a:defRPr/>
            </a:lvl1pPr>
          </a:lstStyle>
          <a:p>
            <a:endParaRPr lang="es-ES" altLang="en-US"/>
          </a:p>
        </p:txBody>
      </p:sp>
      <p:sp>
        <p:nvSpPr>
          <p:cNvPr id="9" name="8 Marcador de número de diapositiva"/>
          <p:cNvSpPr>
            <a:spLocks noGrp="1"/>
          </p:cNvSpPr>
          <p:nvPr>
            <p:ph type="sldNum" sz="quarter" idx="12"/>
          </p:nvPr>
        </p:nvSpPr>
        <p:spPr/>
        <p:txBody>
          <a:bodyPr/>
          <a:lstStyle>
            <a:lvl1pPr>
              <a:defRPr/>
            </a:lvl1pPr>
          </a:lstStyle>
          <a:p>
            <a:fld id="{A387F3B6-2916-4F8C-8AEF-F0AAFFBB6A88}" type="slidenum">
              <a:rPr lang="es-ES" altLang="en-US"/>
              <a:pPr/>
              <a:t>‹Nº›</a:t>
            </a:fld>
            <a:endParaRPr lang="es-E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fecha"/>
          <p:cNvSpPr>
            <a:spLocks noGrp="1"/>
          </p:cNvSpPr>
          <p:nvPr>
            <p:ph type="dt" sz="half" idx="10"/>
          </p:nvPr>
        </p:nvSpPr>
        <p:spPr/>
        <p:txBody>
          <a:bodyPr/>
          <a:lstStyle>
            <a:lvl1pPr>
              <a:defRPr/>
            </a:lvl1pPr>
          </a:lstStyle>
          <a:p>
            <a:endParaRPr lang="es-ES" altLang="en-US"/>
          </a:p>
        </p:txBody>
      </p:sp>
      <p:sp>
        <p:nvSpPr>
          <p:cNvPr id="4" name="3 Marcador de pie de página"/>
          <p:cNvSpPr>
            <a:spLocks noGrp="1"/>
          </p:cNvSpPr>
          <p:nvPr>
            <p:ph type="ftr" sz="quarter" idx="11"/>
          </p:nvPr>
        </p:nvSpPr>
        <p:spPr/>
        <p:txBody>
          <a:bodyPr/>
          <a:lstStyle>
            <a:lvl1pPr>
              <a:defRPr/>
            </a:lvl1pPr>
          </a:lstStyle>
          <a:p>
            <a:endParaRPr lang="es-ES" altLang="en-US"/>
          </a:p>
        </p:txBody>
      </p:sp>
      <p:sp>
        <p:nvSpPr>
          <p:cNvPr id="5" name="4 Marcador de número de diapositiva"/>
          <p:cNvSpPr>
            <a:spLocks noGrp="1"/>
          </p:cNvSpPr>
          <p:nvPr>
            <p:ph type="sldNum" sz="quarter" idx="12"/>
          </p:nvPr>
        </p:nvSpPr>
        <p:spPr/>
        <p:txBody>
          <a:bodyPr/>
          <a:lstStyle>
            <a:lvl1pPr>
              <a:defRPr/>
            </a:lvl1pPr>
          </a:lstStyle>
          <a:p>
            <a:fld id="{A885556D-47F0-41D7-885B-8E2229D079A9}" type="slidenum">
              <a:rPr lang="es-ES" altLang="en-US"/>
              <a:pPr/>
              <a:t>‹Nº›</a:t>
            </a:fld>
            <a:endParaRPr lang="es-E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lvl1pPr>
          </a:lstStyle>
          <a:p>
            <a:endParaRPr lang="es-ES" altLang="en-US"/>
          </a:p>
        </p:txBody>
      </p:sp>
      <p:sp>
        <p:nvSpPr>
          <p:cNvPr id="3" name="2 Marcador de pie de página"/>
          <p:cNvSpPr>
            <a:spLocks noGrp="1"/>
          </p:cNvSpPr>
          <p:nvPr>
            <p:ph type="ftr" sz="quarter" idx="11"/>
          </p:nvPr>
        </p:nvSpPr>
        <p:spPr/>
        <p:txBody>
          <a:bodyPr/>
          <a:lstStyle>
            <a:lvl1pPr>
              <a:defRPr/>
            </a:lvl1pPr>
          </a:lstStyle>
          <a:p>
            <a:endParaRPr lang="es-ES" altLang="en-US"/>
          </a:p>
        </p:txBody>
      </p:sp>
      <p:sp>
        <p:nvSpPr>
          <p:cNvPr id="4" name="3 Marcador de número de diapositiva"/>
          <p:cNvSpPr>
            <a:spLocks noGrp="1"/>
          </p:cNvSpPr>
          <p:nvPr>
            <p:ph type="sldNum" sz="quarter" idx="12"/>
          </p:nvPr>
        </p:nvSpPr>
        <p:spPr/>
        <p:txBody>
          <a:bodyPr/>
          <a:lstStyle>
            <a:lvl1pPr>
              <a:defRPr/>
            </a:lvl1pPr>
          </a:lstStyle>
          <a:p>
            <a:fld id="{8E83BFEA-6109-4A86-AD39-78C802064D56}" type="slidenum">
              <a:rPr lang="es-ES" altLang="en-US"/>
              <a:pPr/>
              <a:t>‹Nº›</a:t>
            </a:fld>
            <a:endParaRPr lang="es-E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s-ES" altLang="en-US"/>
          </a:p>
        </p:txBody>
      </p:sp>
      <p:sp>
        <p:nvSpPr>
          <p:cNvPr id="6" name="5 Marcador de pie de página"/>
          <p:cNvSpPr>
            <a:spLocks noGrp="1"/>
          </p:cNvSpPr>
          <p:nvPr>
            <p:ph type="ftr" sz="quarter" idx="11"/>
          </p:nvPr>
        </p:nvSpPr>
        <p:spPr/>
        <p:txBody>
          <a:bodyPr/>
          <a:lstStyle>
            <a:lvl1pPr>
              <a:defRPr/>
            </a:lvl1pPr>
          </a:lstStyle>
          <a:p>
            <a:endParaRPr lang="es-ES" altLang="en-US"/>
          </a:p>
        </p:txBody>
      </p:sp>
      <p:sp>
        <p:nvSpPr>
          <p:cNvPr id="7" name="6 Marcador de número de diapositiva"/>
          <p:cNvSpPr>
            <a:spLocks noGrp="1"/>
          </p:cNvSpPr>
          <p:nvPr>
            <p:ph type="sldNum" sz="quarter" idx="12"/>
          </p:nvPr>
        </p:nvSpPr>
        <p:spPr/>
        <p:txBody>
          <a:bodyPr/>
          <a:lstStyle>
            <a:lvl1pPr>
              <a:defRPr/>
            </a:lvl1pPr>
          </a:lstStyle>
          <a:p>
            <a:fld id="{CC0374BF-DBA4-4654-8273-6A756BBE759C}" type="slidenum">
              <a:rPr lang="es-ES" altLang="en-US"/>
              <a:pPr/>
              <a:t>‹Nº›</a:t>
            </a:fld>
            <a:endParaRPr lang="es-E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s-ES" altLang="en-US"/>
          </a:p>
        </p:txBody>
      </p:sp>
      <p:sp>
        <p:nvSpPr>
          <p:cNvPr id="6" name="5 Marcador de pie de página"/>
          <p:cNvSpPr>
            <a:spLocks noGrp="1"/>
          </p:cNvSpPr>
          <p:nvPr>
            <p:ph type="ftr" sz="quarter" idx="11"/>
          </p:nvPr>
        </p:nvSpPr>
        <p:spPr/>
        <p:txBody>
          <a:bodyPr/>
          <a:lstStyle>
            <a:lvl1pPr>
              <a:defRPr/>
            </a:lvl1pPr>
          </a:lstStyle>
          <a:p>
            <a:endParaRPr lang="es-ES" altLang="en-US"/>
          </a:p>
        </p:txBody>
      </p:sp>
      <p:sp>
        <p:nvSpPr>
          <p:cNvPr id="7" name="6 Marcador de número de diapositiva"/>
          <p:cNvSpPr>
            <a:spLocks noGrp="1"/>
          </p:cNvSpPr>
          <p:nvPr>
            <p:ph type="sldNum" sz="quarter" idx="12"/>
          </p:nvPr>
        </p:nvSpPr>
        <p:spPr/>
        <p:txBody>
          <a:bodyPr/>
          <a:lstStyle>
            <a:lvl1pPr>
              <a:defRPr/>
            </a:lvl1pPr>
          </a:lstStyle>
          <a:p>
            <a:fld id="{4BB09961-850C-4F7F-A522-6E50DFE616B9}" type="slidenum">
              <a:rPr lang="es-ES" altLang="en-US"/>
              <a:pPr/>
              <a:t>‹Nº›</a:t>
            </a:fld>
            <a:endParaRPr lang="es-E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Line 2"/>
          <p:cNvSpPr>
            <a:spLocks noChangeShapeType="1"/>
          </p:cNvSpPr>
          <p:nvPr/>
        </p:nvSpPr>
        <p:spPr bwMode="auto">
          <a:xfrm>
            <a:off x="7962900" y="152400"/>
            <a:ext cx="0" cy="1524000"/>
          </a:xfrm>
          <a:prstGeom prst="line">
            <a:avLst/>
          </a:prstGeom>
          <a:noFill/>
          <a:ln w="9525">
            <a:solidFill>
              <a:schemeClr val="tx1"/>
            </a:solidFill>
            <a:round/>
            <a:headEnd/>
            <a:tailEnd/>
          </a:ln>
          <a:effectLst/>
        </p:spPr>
        <p:txBody>
          <a:bodyPr/>
          <a:lstStyle/>
          <a:p>
            <a:endParaRPr lang="es-MX"/>
          </a:p>
        </p:txBody>
      </p:sp>
      <p:sp>
        <p:nvSpPr>
          <p:cNvPr id="41987" name="Rectangle 3"/>
          <p:cNvSpPr>
            <a:spLocks noGrp="1" noChangeArrowheads="1"/>
          </p:cNvSpPr>
          <p:nvPr>
            <p:ph type="title"/>
          </p:nvPr>
        </p:nvSpPr>
        <p:spPr bwMode="auto">
          <a:xfrm>
            <a:off x="457200" y="122238"/>
            <a:ext cx="7543800" cy="1295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s-ES" altLang="en-US" smtClean="0"/>
              <a:t>Haga clic para cambiar el estilo de título	</a:t>
            </a:r>
          </a:p>
        </p:txBody>
      </p:sp>
      <p:sp>
        <p:nvSpPr>
          <p:cNvPr id="41988" name="Rectangle 4"/>
          <p:cNvSpPr>
            <a:spLocks noGrp="1" noChangeArrowheads="1"/>
          </p:cNvSpPr>
          <p:nvPr>
            <p:ph type="body" idx="1"/>
          </p:nvPr>
        </p:nvSpPr>
        <p:spPr bwMode="auto">
          <a:xfrm>
            <a:off x="457200" y="1719263"/>
            <a:ext cx="8229600" cy="44116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altLang="en-US" smtClean="0"/>
              <a:t>Haga clic para modificar el estilo de texto del patrón</a:t>
            </a:r>
          </a:p>
          <a:p>
            <a:pPr lvl="1"/>
            <a:r>
              <a:rPr lang="es-ES" altLang="en-US" smtClean="0"/>
              <a:t>Segundo nivel</a:t>
            </a:r>
          </a:p>
          <a:p>
            <a:pPr lvl="2"/>
            <a:r>
              <a:rPr lang="es-ES" altLang="en-US" smtClean="0"/>
              <a:t>Tercer nivel</a:t>
            </a:r>
          </a:p>
          <a:p>
            <a:pPr lvl="3"/>
            <a:r>
              <a:rPr lang="es-ES" altLang="en-US" smtClean="0"/>
              <a:t>Cuarto nivel</a:t>
            </a:r>
          </a:p>
          <a:p>
            <a:pPr lvl="4"/>
            <a:r>
              <a:rPr lang="es-ES" altLang="en-US" smtClean="0"/>
              <a:t>Quinto nivel</a:t>
            </a:r>
          </a:p>
        </p:txBody>
      </p:sp>
      <p:sp>
        <p:nvSpPr>
          <p:cNvPr id="41989"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endParaRPr lang="es-ES" altLang="en-US"/>
          </a:p>
        </p:txBody>
      </p:sp>
      <p:sp>
        <p:nvSpPr>
          <p:cNvPr id="41990"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vl1pPr>
          </a:lstStyle>
          <a:p>
            <a:endParaRPr lang="es-ES" altLang="en-US"/>
          </a:p>
        </p:txBody>
      </p:sp>
      <p:sp>
        <p:nvSpPr>
          <p:cNvPr id="41991"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fld id="{8131F269-5F94-4151-A928-38F65F34B7A0}" type="slidenum">
              <a:rPr lang="es-ES" altLang="en-US"/>
              <a:pPr/>
              <a:t>‹Nº›</a:t>
            </a:fld>
            <a:endParaRPr lang="es-ES" altLang="en-US"/>
          </a:p>
        </p:txBody>
      </p:sp>
      <p:grpSp>
        <p:nvGrpSpPr>
          <p:cNvPr id="41992" name="Group 8"/>
          <p:cNvGrpSpPr>
            <a:grpSpLocks/>
          </p:cNvGrpSpPr>
          <p:nvPr/>
        </p:nvGrpSpPr>
        <p:grpSpPr bwMode="auto">
          <a:xfrm>
            <a:off x="8153400" y="152400"/>
            <a:ext cx="792163" cy="1295400"/>
            <a:chOff x="5136" y="960"/>
            <a:chExt cx="528" cy="864"/>
          </a:xfrm>
        </p:grpSpPr>
        <p:sp>
          <p:nvSpPr>
            <p:cNvPr id="41993" name="Oval 9"/>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endParaRPr lang="es-MX"/>
            </a:p>
          </p:txBody>
        </p:sp>
        <p:sp>
          <p:nvSpPr>
            <p:cNvPr id="41994" name="Oval 10"/>
            <p:cNvSpPr>
              <a:spLocks noChangeArrowheads="1"/>
            </p:cNvSpPr>
            <p:nvPr/>
          </p:nvSpPr>
          <p:spPr bwMode="auto">
            <a:xfrm>
              <a:off x="5248" y="960"/>
              <a:ext cx="80" cy="80"/>
            </a:xfrm>
            <a:prstGeom prst="ellipse">
              <a:avLst/>
            </a:prstGeom>
            <a:solidFill>
              <a:schemeClr val="tx2"/>
            </a:solidFill>
            <a:ln w="9525">
              <a:noFill/>
              <a:round/>
              <a:headEnd/>
              <a:tailEnd/>
            </a:ln>
            <a:effectLst/>
          </p:spPr>
          <p:txBody>
            <a:bodyPr wrap="none" anchor="ctr"/>
            <a:lstStyle/>
            <a:p>
              <a:endParaRPr lang="es-MX"/>
            </a:p>
          </p:txBody>
        </p:sp>
        <p:sp>
          <p:nvSpPr>
            <p:cNvPr id="41995" name="Oval 11"/>
            <p:cNvSpPr>
              <a:spLocks noChangeArrowheads="1"/>
            </p:cNvSpPr>
            <p:nvPr/>
          </p:nvSpPr>
          <p:spPr bwMode="auto">
            <a:xfrm>
              <a:off x="5360" y="960"/>
              <a:ext cx="80" cy="80"/>
            </a:xfrm>
            <a:prstGeom prst="ellipse">
              <a:avLst/>
            </a:prstGeom>
            <a:solidFill>
              <a:schemeClr val="tx2"/>
            </a:solidFill>
            <a:ln w="9525">
              <a:noFill/>
              <a:round/>
              <a:headEnd/>
              <a:tailEnd/>
            </a:ln>
            <a:effectLst/>
          </p:spPr>
          <p:txBody>
            <a:bodyPr wrap="none" anchor="ctr"/>
            <a:lstStyle/>
            <a:p>
              <a:endParaRPr lang="es-MX"/>
            </a:p>
          </p:txBody>
        </p:sp>
        <p:sp>
          <p:nvSpPr>
            <p:cNvPr id="41996" name="Oval 12"/>
            <p:cNvSpPr>
              <a:spLocks noChangeArrowheads="1"/>
            </p:cNvSpPr>
            <p:nvPr/>
          </p:nvSpPr>
          <p:spPr bwMode="auto">
            <a:xfrm>
              <a:off x="5136" y="1072"/>
              <a:ext cx="80" cy="80"/>
            </a:xfrm>
            <a:prstGeom prst="ellipse">
              <a:avLst/>
            </a:prstGeom>
            <a:solidFill>
              <a:schemeClr val="tx2"/>
            </a:solidFill>
            <a:ln w="9525">
              <a:noFill/>
              <a:round/>
              <a:headEnd/>
              <a:tailEnd/>
            </a:ln>
            <a:effectLst/>
          </p:spPr>
          <p:txBody>
            <a:bodyPr wrap="none" anchor="ctr"/>
            <a:lstStyle/>
            <a:p>
              <a:endParaRPr lang="es-MX"/>
            </a:p>
          </p:txBody>
        </p:sp>
        <p:sp>
          <p:nvSpPr>
            <p:cNvPr id="41997" name="Oval 13"/>
            <p:cNvSpPr>
              <a:spLocks noChangeArrowheads="1"/>
            </p:cNvSpPr>
            <p:nvPr/>
          </p:nvSpPr>
          <p:spPr bwMode="auto">
            <a:xfrm>
              <a:off x="5248" y="1072"/>
              <a:ext cx="80" cy="80"/>
            </a:xfrm>
            <a:prstGeom prst="ellipse">
              <a:avLst/>
            </a:prstGeom>
            <a:solidFill>
              <a:schemeClr val="tx2"/>
            </a:solidFill>
            <a:ln w="9525">
              <a:noFill/>
              <a:round/>
              <a:headEnd/>
              <a:tailEnd/>
            </a:ln>
            <a:effectLst/>
          </p:spPr>
          <p:txBody>
            <a:bodyPr wrap="none" anchor="ctr"/>
            <a:lstStyle/>
            <a:p>
              <a:endParaRPr lang="es-MX"/>
            </a:p>
          </p:txBody>
        </p:sp>
        <p:sp>
          <p:nvSpPr>
            <p:cNvPr id="41998" name="Oval 14"/>
            <p:cNvSpPr>
              <a:spLocks noChangeArrowheads="1"/>
            </p:cNvSpPr>
            <p:nvPr/>
          </p:nvSpPr>
          <p:spPr bwMode="auto">
            <a:xfrm>
              <a:off x="5360" y="1072"/>
              <a:ext cx="80" cy="80"/>
            </a:xfrm>
            <a:prstGeom prst="ellipse">
              <a:avLst/>
            </a:prstGeom>
            <a:solidFill>
              <a:schemeClr val="tx2"/>
            </a:solidFill>
            <a:ln w="9525">
              <a:noFill/>
              <a:round/>
              <a:headEnd/>
              <a:tailEnd/>
            </a:ln>
            <a:effectLst/>
          </p:spPr>
          <p:txBody>
            <a:bodyPr wrap="none" anchor="ctr"/>
            <a:lstStyle/>
            <a:p>
              <a:endParaRPr lang="es-MX"/>
            </a:p>
          </p:txBody>
        </p:sp>
        <p:sp>
          <p:nvSpPr>
            <p:cNvPr id="41999" name="Oval 15"/>
            <p:cNvSpPr>
              <a:spLocks noChangeArrowheads="1"/>
            </p:cNvSpPr>
            <p:nvPr/>
          </p:nvSpPr>
          <p:spPr bwMode="auto">
            <a:xfrm>
              <a:off x="5472" y="1072"/>
              <a:ext cx="80" cy="80"/>
            </a:xfrm>
            <a:prstGeom prst="ellipse">
              <a:avLst/>
            </a:prstGeom>
            <a:solidFill>
              <a:schemeClr val="accent2"/>
            </a:solidFill>
            <a:ln w="9525">
              <a:noFill/>
              <a:round/>
              <a:headEnd/>
              <a:tailEnd/>
            </a:ln>
            <a:effectLst/>
          </p:spPr>
          <p:txBody>
            <a:bodyPr wrap="none" anchor="ctr"/>
            <a:lstStyle/>
            <a:p>
              <a:endParaRPr lang="es-MX"/>
            </a:p>
          </p:txBody>
        </p:sp>
        <p:sp>
          <p:nvSpPr>
            <p:cNvPr id="42000" name="Oval 16"/>
            <p:cNvSpPr>
              <a:spLocks noChangeArrowheads="1"/>
            </p:cNvSpPr>
            <p:nvPr/>
          </p:nvSpPr>
          <p:spPr bwMode="auto">
            <a:xfrm>
              <a:off x="5136" y="1184"/>
              <a:ext cx="80" cy="80"/>
            </a:xfrm>
            <a:prstGeom prst="ellipse">
              <a:avLst/>
            </a:prstGeom>
            <a:solidFill>
              <a:schemeClr val="tx2"/>
            </a:solidFill>
            <a:ln w="9525">
              <a:noFill/>
              <a:round/>
              <a:headEnd/>
              <a:tailEnd/>
            </a:ln>
            <a:effectLst/>
          </p:spPr>
          <p:txBody>
            <a:bodyPr wrap="none" anchor="ctr"/>
            <a:lstStyle/>
            <a:p>
              <a:endParaRPr lang="es-MX"/>
            </a:p>
          </p:txBody>
        </p:sp>
        <p:sp>
          <p:nvSpPr>
            <p:cNvPr id="42001" name="Oval 17"/>
            <p:cNvSpPr>
              <a:spLocks noChangeArrowheads="1"/>
            </p:cNvSpPr>
            <p:nvPr/>
          </p:nvSpPr>
          <p:spPr bwMode="auto">
            <a:xfrm>
              <a:off x="5248" y="1184"/>
              <a:ext cx="80" cy="80"/>
            </a:xfrm>
            <a:prstGeom prst="ellipse">
              <a:avLst/>
            </a:prstGeom>
            <a:solidFill>
              <a:schemeClr val="tx2"/>
            </a:solidFill>
            <a:ln w="9525">
              <a:noFill/>
              <a:round/>
              <a:headEnd/>
              <a:tailEnd/>
            </a:ln>
            <a:effectLst/>
          </p:spPr>
          <p:txBody>
            <a:bodyPr wrap="none" anchor="ctr"/>
            <a:lstStyle/>
            <a:p>
              <a:endParaRPr lang="es-MX"/>
            </a:p>
          </p:txBody>
        </p:sp>
        <p:sp>
          <p:nvSpPr>
            <p:cNvPr id="42002" name="Oval 18"/>
            <p:cNvSpPr>
              <a:spLocks noChangeArrowheads="1"/>
            </p:cNvSpPr>
            <p:nvPr/>
          </p:nvSpPr>
          <p:spPr bwMode="auto">
            <a:xfrm>
              <a:off x="5360" y="1184"/>
              <a:ext cx="80" cy="80"/>
            </a:xfrm>
            <a:prstGeom prst="ellipse">
              <a:avLst/>
            </a:prstGeom>
            <a:solidFill>
              <a:schemeClr val="accent2"/>
            </a:solidFill>
            <a:ln w="9525">
              <a:noFill/>
              <a:round/>
              <a:headEnd/>
              <a:tailEnd/>
            </a:ln>
            <a:effectLst/>
          </p:spPr>
          <p:txBody>
            <a:bodyPr wrap="none" anchor="ctr"/>
            <a:lstStyle/>
            <a:p>
              <a:endParaRPr lang="es-MX"/>
            </a:p>
          </p:txBody>
        </p:sp>
        <p:sp>
          <p:nvSpPr>
            <p:cNvPr id="42003" name="Oval 19"/>
            <p:cNvSpPr>
              <a:spLocks noChangeArrowheads="1"/>
            </p:cNvSpPr>
            <p:nvPr/>
          </p:nvSpPr>
          <p:spPr bwMode="auto">
            <a:xfrm>
              <a:off x="5472" y="1184"/>
              <a:ext cx="80" cy="80"/>
            </a:xfrm>
            <a:prstGeom prst="ellipse">
              <a:avLst/>
            </a:prstGeom>
            <a:solidFill>
              <a:schemeClr val="accent2"/>
            </a:solidFill>
            <a:ln w="9525">
              <a:noFill/>
              <a:round/>
              <a:headEnd/>
              <a:tailEnd/>
            </a:ln>
            <a:effectLst/>
          </p:spPr>
          <p:txBody>
            <a:bodyPr wrap="none" anchor="ctr"/>
            <a:lstStyle/>
            <a:p>
              <a:endParaRPr lang="es-MX"/>
            </a:p>
          </p:txBody>
        </p:sp>
        <p:sp>
          <p:nvSpPr>
            <p:cNvPr id="42004" name="Oval 20"/>
            <p:cNvSpPr>
              <a:spLocks noChangeArrowheads="1"/>
            </p:cNvSpPr>
            <p:nvPr/>
          </p:nvSpPr>
          <p:spPr bwMode="auto">
            <a:xfrm>
              <a:off x="5584" y="1184"/>
              <a:ext cx="80" cy="80"/>
            </a:xfrm>
            <a:prstGeom prst="ellipse">
              <a:avLst/>
            </a:prstGeom>
            <a:solidFill>
              <a:schemeClr val="accent1"/>
            </a:solidFill>
            <a:ln w="9525">
              <a:noFill/>
              <a:round/>
              <a:headEnd/>
              <a:tailEnd/>
            </a:ln>
            <a:effectLst/>
          </p:spPr>
          <p:txBody>
            <a:bodyPr wrap="none" anchor="ctr"/>
            <a:lstStyle/>
            <a:p>
              <a:endParaRPr lang="es-MX"/>
            </a:p>
          </p:txBody>
        </p:sp>
        <p:sp>
          <p:nvSpPr>
            <p:cNvPr id="42005" name="Oval 21"/>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endParaRPr lang="es-MX"/>
            </a:p>
          </p:txBody>
        </p:sp>
        <p:sp>
          <p:nvSpPr>
            <p:cNvPr id="42006" name="Oval 22"/>
            <p:cNvSpPr>
              <a:spLocks noChangeArrowheads="1"/>
            </p:cNvSpPr>
            <p:nvPr/>
          </p:nvSpPr>
          <p:spPr bwMode="auto">
            <a:xfrm>
              <a:off x="5248" y="1296"/>
              <a:ext cx="80" cy="80"/>
            </a:xfrm>
            <a:prstGeom prst="ellipse">
              <a:avLst/>
            </a:prstGeom>
            <a:solidFill>
              <a:schemeClr val="accent2"/>
            </a:solidFill>
            <a:ln w="9525">
              <a:noFill/>
              <a:round/>
              <a:headEnd/>
              <a:tailEnd/>
            </a:ln>
            <a:effectLst/>
          </p:spPr>
          <p:txBody>
            <a:bodyPr wrap="none" anchor="ctr"/>
            <a:lstStyle/>
            <a:p>
              <a:endParaRPr lang="es-MX"/>
            </a:p>
          </p:txBody>
        </p:sp>
        <p:sp>
          <p:nvSpPr>
            <p:cNvPr id="42007" name="Oval 23"/>
            <p:cNvSpPr>
              <a:spLocks noChangeArrowheads="1"/>
            </p:cNvSpPr>
            <p:nvPr/>
          </p:nvSpPr>
          <p:spPr bwMode="auto">
            <a:xfrm>
              <a:off x="5360" y="1296"/>
              <a:ext cx="80" cy="80"/>
            </a:xfrm>
            <a:prstGeom prst="ellipse">
              <a:avLst/>
            </a:prstGeom>
            <a:solidFill>
              <a:schemeClr val="accent2"/>
            </a:solidFill>
            <a:ln w="9525">
              <a:noFill/>
              <a:round/>
              <a:headEnd/>
              <a:tailEnd/>
            </a:ln>
            <a:effectLst/>
          </p:spPr>
          <p:txBody>
            <a:bodyPr wrap="none" anchor="ctr"/>
            <a:lstStyle/>
            <a:p>
              <a:endParaRPr lang="es-MX"/>
            </a:p>
          </p:txBody>
        </p:sp>
        <p:sp>
          <p:nvSpPr>
            <p:cNvPr id="42008" name="Oval 24"/>
            <p:cNvSpPr>
              <a:spLocks noChangeArrowheads="1"/>
            </p:cNvSpPr>
            <p:nvPr/>
          </p:nvSpPr>
          <p:spPr bwMode="auto">
            <a:xfrm>
              <a:off x="5472" y="1296"/>
              <a:ext cx="80" cy="80"/>
            </a:xfrm>
            <a:prstGeom prst="ellipse">
              <a:avLst/>
            </a:prstGeom>
            <a:solidFill>
              <a:schemeClr val="accent1"/>
            </a:solidFill>
            <a:ln w="9525">
              <a:noFill/>
              <a:round/>
              <a:headEnd/>
              <a:tailEnd/>
            </a:ln>
            <a:effectLst/>
          </p:spPr>
          <p:txBody>
            <a:bodyPr wrap="none" anchor="ctr"/>
            <a:lstStyle/>
            <a:p>
              <a:endParaRPr lang="es-MX"/>
            </a:p>
          </p:txBody>
        </p:sp>
        <p:sp>
          <p:nvSpPr>
            <p:cNvPr id="42009" name="Oval 25"/>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endParaRPr lang="es-MX"/>
            </a:p>
          </p:txBody>
        </p:sp>
        <p:sp>
          <p:nvSpPr>
            <p:cNvPr id="42010" name="Oval 26"/>
            <p:cNvSpPr>
              <a:spLocks noChangeArrowheads="1"/>
            </p:cNvSpPr>
            <p:nvPr/>
          </p:nvSpPr>
          <p:spPr bwMode="auto">
            <a:xfrm>
              <a:off x="5248" y="1408"/>
              <a:ext cx="80" cy="80"/>
            </a:xfrm>
            <a:prstGeom prst="ellipse">
              <a:avLst/>
            </a:prstGeom>
            <a:solidFill>
              <a:schemeClr val="accent2"/>
            </a:solidFill>
            <a:ln w="9525">
              <a:noFill/>
              <a:round/>
              <a:headEnd/>
              <a:tailEnd/>
            </a:ln>
            <a:effectLst/>
          </p:spPr>
          <p:txBody>
            <a:bodyPr wrap="none" anchor="ctr"/>
            <a:lstStyle/>
            <a:p>
              <a:endParaRPr lang="es-MX"/>
            </a:p>
          </p:txBody>
        </p:sp>
        <p:sp>
          <p:nvSpPr>
            <p:cNvPr id="42011" name="Oval 27"/>
            <p:cNvSpPr>
              <a:spLocks noChangeArrowheads="1"/>
            </p:cNvSpPr>
            <p:nvPr/>
          </p:nvSpPr>
          <p:spPr bwMode="auto">
            <a:xfrm>
              <a:off x="5360" y="1408"/>
              <a:ext cx="80" cy="80"/>
            </a:xfrm>
            <a:prstGeom prst="ellipse">
              <a:avLst/>
            </a:prstGeom>
            <a:solidFill>
              <a:schemeClr val="accent1"/>
            </a:solidFill>
            <a:ln w="9525">
              <a:noFill/>
              <a:round/>
              <a:headEnd/>
              <a:tailEnd/>
            </a:ln>
            <a:effectLst/>
          </p:spPr>
          <p:txBody>
            <a:bodyPr wrap="none" anchor="ctr"/>
            <a:lstStyle/>
            <a:p>
              <a:endParaRPr lang="es-MX"/>
            </a:p>
          </p:txBody>
        </p:sp>
        <p:sp>
          <p:nvSpPr>
            <p:cNvPr id="42012" name="Oval 28"/>
            <p:cNvSpPr>
              <a:spLocks noChangeArrowheads="1"/>
            </p:cNvSpPr>
            <p:nvPr/>
          </p:nvSpPr>
          <p:spPr bwMode="auto">
            <a:xfrm>
              <a:off x="5472" y="1408"/>
              <a:ext cx="80" cy="80"/>
            </a:xfrm>
            <a:prstGeom prst="ellipse">
              <a:avLst/>
            </a:prstGeom>
            <a:solidFill>
              <a:schemeClr val="accent1"/>
            </a:solidFill>
            <a:ln w="9525">
              <a:noFill/>
              <a:round/>
              <a:headEnd/>
              <a:tailEnd/>
            </a:ln>
            <a:effectLst/>
          </p:spPr>
          <p:txBody>
            <a:bodyPr wrap="none" anchor="ctr"/>
            <a:lstStyle/>
            <a:p>
              <a:endParaRPr lang="es-MX"/>
            </a:p>
          </p:txBody>
        </p:sp>
        <p:sp>
          <p:nvSpPr>
            <p:cNvPr id="42013" name="Oval 29"/>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endParaRPr lang="es-MX"/>
            </a:p>
          </p:txBody>
        </p:sp>
        <p:sp>
          <p:nvSpPr>
            <p:cNvPr id="42014" name="Oval 30"/>
            <p:cNvSpPr>
              <a:spLocks noChangeArrowheads="1"/>
            </p:cNvSpPr>
            <p:nvPr/>
          </p:nvSpPr>
          <p:spPr bwMode="auto">
            <a:xfrm>
              <a:off x="5136" y="1520"/>
              <a:ext cx="80" cy="80"/>
            </a:xfrm>
            <a:prstGeom prst="ellipse">
              <a:avLst/>
            </a:prstGeom>
            <a:solidFill>
              <a:schemeClr val="accent2"/>
            </a:solidFill>
            <a:ln w="9525">
              <a:noFill/>
              <a:round/>
              <a:headEnd/>
              <a:tailEnd/>
            </a:ln>
            <a:effectLst/>
          </p:spPr>
          <p:txBody>
            <a:bodyPr wrap="none" anchor="ctr"/>
            <a:lstStyle/>
            <a:p>
              <a:endParaRPr lang="es-MX"/>
            </a:p>
          </p:txBody>
        </p:sp>
        <p:sp>
          <p:nvSpPr>
            <p:cNvPr id="42015" name="Oval 31"/>
            <p:cNvSpPr>
              <a:spLocks noChangeArrowheads="1"/>
            </p:cNvSpPr>
            <p:nvPr/>
          </p:nvSpPr>
          <p:spPr bwMode="auto">
            <a:xfrm>
              <a:off x="5248" y="1520"/>
              <a:ext cx="80" cy="80"/>
            </a:xfrm>
            <a:prstGeom prst="ellipse">
              <a:avLst/>
            </a:prstGeom>
            <a:solidFill>
              <a:schemeClr val="accent1"/>
            </a:solidFill>
            <a:ln w="9525">
              <a:noFill/>
              <a:round/>
              <a:headEnd/>
              <a:tailEnd/>
            </a:ln>
            <a:effectLst/>
          </p:spPr>
          <p:txBody>
            <a:bodyPr wrap="none" anchor="ctr"/>
            <a:lstStyle/>
            <a:p>
              <a:endParaRPr lang="es-MX"/>
            </a:p>
          </p:txBody>
        </p:sp>
        <p:sp>
          <p:nvSpPr>
            <p:cNvPr id="42016" name="Oval 32"/>
            <p:cNvSpPr>
              <a:spLocks noChangeArrowheads="1"/>
            </p:cNvSpPr>
            <p:nvPr/>
          </p:nvSpPr>
          <p:spPr bwMode="auto">
            <a:xfrm>
              <a:off x="5360" y="1520"/>
              <a:ext cx="80" cy="80"/>
            </a:xfrm>
            <a:prstGeom prst="ellipse">
              <a:avLst/>
            </a:prstGeom>
            <a:solidFill>
              <a:schemeClr val="accent1"/>
            </a:solidFill>
            <a:ln w="9525">
              <a:noFill/>
              <a:round/>
              <a:headEnd/>
              <a:tailEnd/>
            </a:ln>
            <a:effectLst/>
          </p:spPr>
          <p:txBody>
            <a:bodyPr wrap="none" anchor="ctr"/>
            <a:lstStyle/>
            <a:p>
              <a:endParaRPr lang="es-MX"/>
            </a:p>
          </p:txBody>
        </p:sp>
        <p:sp>
          <p:nvSpPr>
            <p:cNvPr id="42017" name="Oval 33"/>
            <p:cNvSpPr>
              <a:spLocks noChangeArrowheads="1"/>
            </p:cNvSpPr>
            <p:nvPr/>
          </p:nvSpPr>
          <p:spPr bwMode="auto">
            <a:xfrm>
              <a:off x="5472" y="1520"/>
              <a:ext cx="80" cy="80"/>
            </a:xfrm>
            <a:prstGeom prst="ellipse">
              <a:avLst/>
            </a:prstGeom>
            <a:solidFill>
              <a:schemeClr val="folHlink"/>
            </a:solidFill>
            <a:ln w="9525">
              <a:noFill/>
              <a:round/>
              <a:headEnd/>
              <a:tailEnd/>
            </a:ln>
            <a:effectLst/>
          </p:spPr>
          <p:txBody>
            <a:bodyPr wrap="none" anchor="ctr"/>
            <a:lstStyle/>
            <a:p>
              <a:endParaRPr lang="es-MX"/>
            </a:p>
          </p:txBody>
        </p:sp>
        <p:sp>
          <p:nvSpPr>
            <p:cNvPr id="42018" name="Oval 34"/>
            <p:cNvSpPr>
              <a:spLocks noChangeArrowheads="1"/>
            </p:cNvSpPr>
            <p:nvPr/>
          </p:nvSpPr>
          <p:spPr bwMode="auto">
            <a:xfrm>
              <a:off x="5136" y="1632"/>
              <a:ext cx="80" cy="80"/>
            </a:xfrm>
            <a:prstGeom prst="ellipse">
              <a:avLst/>
            </a:prstGeom>
            <a:solidFill>
              <a:schemeClr val="accent1"/>
            </a:solidFill>
            <a:ln w="9525">
              <a:noFill/>
              <a:round/>
              <a:headEnd/>
              <a:tailEnd/>
            </a:ln>
            <a:effectLst/>
          </p:spPr>
          <p:txBody>
            <a:bodyPr wrap="none" anchor="ctr"/>
            <a:lstStyle/>
            <a:p>
              <a:endParaRPr lang="es-MX"/>
            </a:p>
          </p:txBody>
        </p:sp>
        <p:sp>
          <p:nvSpPr>
            <p:cNvPr id="42019" name="Oval 35"/>
            <p:cNvSpPr>
              <a:spLocks noChangeArrowheads="1"/>
            </p:cNvSpPr>
            <p:nvPr/>
          </p:nvSpPr>
          <p:spPr bwMode="auto">
            <a:xfrm>
              <a:off x="5248" y="1632"/>
              <a:ext cx="80" cy="80"/>
            </a:xfrm>
            <a:prstGeom prst="ellipse">
              <a:avLst/>
            </a:prstGeom>
            <a:solidFill>
              <a:schemeClr val="accent1"/>
            </a:solidFill>
            <a:ln w="9525">
              <a:noFill/>
              <a:round/>
              <a:headEnd/>
              <a:tailEnd/>
            </a:ln>
            <a:effectLst/>
          </p:spPr>
          <p:txBody>
            <a:bodyPr wrap="none" anchor="ctr"/>
            <a:lstStyle/>
            <a:p>
              <a:endParaRPr lang="es-MX"/>
            </a:p>
          </p:txBody>
        </p:sp>
        <p:sp>
          <p:nvSpPr>
            <p:cNvPr id="42020" name="Oval 36"/>
            <p:cNvSpPr>
              <a:spLocks noChangeArrowheads="1"/>
            </p:cNvSpPr>
            <p:nvPr/>
          </p:nvSpPr>
          <p:spPr bwMode="auto">
            <a:xfrm>
              <a:off x="5360" y="1632"/>
              <a:ext cx="80" cy="80"/>
            </a:xfrm>
            <a:prstGeom prst="ellipse">
              <a:avLst/>
            </a:prstGeom>
            <a:solidFill>
              <a:schemeClr val="folHlink"/>
            </a:solidFill>
            <a:ln w="9525">
              <a:noFill/>
              <a:round/>
              <a:headEnd/>
              <a:tailEnd/>
            </a:ln>
            <a:effectLst/>
          </p:spPr>
          <p:txBody>
            <a:bodyPr wrap="none" anchor="ctr"/>
            <a:lstStyle/>
            <a:p>
              <a:endParaRPr lang="es-MX"/>
            </a:p>
          </p:txBody>
        </p:sp>
        <p:sp>
          <p:nvSpPr>
            <p:cNvPr id="42021" name="Oval 37"/>
            <p:cNvSpPr>
              <a:spLocks noChangeArrowheads="1"/>
            </p:cNvSpPr>
            <p:nvPr/>
          </p:nvSpPr>
          <p:spPr bwMode="auto">
            <a:xfrm>
              <a:off x="5472" y="1632"/>
              <a:ext cx="80" cy="80"/>
            </a:xfrm>
            <a:prstGeom prst="ellipse">
              <a:avLst/>
            </a:prstGeom>
            <a:solidFill>
              <a:schemeClr val="folHlink"/>
            </a:solidFill>
            <a:ln w="9525">
              <a:noFill/>
              <a:round/>
              <a:headEnd/>
              <a:tailEnd/>
            </a:ln>
            <a:effectLst/>
          </p:spPr>
          <p:txBody>
            <a:bodyPr wrap="none" anchor="ctr"/>
            <a:lstStyle/>
            <a:p>
              <a:endParaRPr lang="es-MX"/>
            </a:p>
          </p:txBody>
        </p:sp>
        <p:sp>
          <p:nvSpPr>
            <p:cNvPr id="42022" name="Oval 38"/>
            <p:cNvSpPr>
              <a:spLocks noChangeArrowheads="1"/>
            </p:cNvSpPr>
            <p:nvPr/>
          </p:nvSpPr>
          <p:spPr bwMode="auto">
            <a:xfrm>
              <a:off x="5248" y="1744"/>
              <a:ext cx="80" cy="80"/>
            </a:xfrm>
            <a:prstGeom prst="ellipse">
              <a:avLst/>
            </a:prstGeom>
            <a:solidFill>
              <a:schemeClr val="folHlink"/>
            </a:solidFill>
            <a:ln w="9525">
              <a:noFill/>
              <a:round/>
              <a:headEnd/>
              <a:tailEnd/>
            </a:ln>
            <a:effectLst/>
          </p:spPr>
          <p:txBody>
            <a:bodyPr wrap="none" anchor="ctr"/>
            <a:lstStyle/>
            <a:p>
              <a:endParaRPr lang="es-MX"/>
            </a:p>
          </p:txBody>
        </p:sp>
        <p:sp>
          <p:nvSpPr>
            <p:cNvPr id="42023" name="Oval 39"/>
            <p:cNvSpPr>
              <a:spLocks noChangeArrowheads="1"/>
            </p:cNvSpPr>
            <p:nvPr/>
          </p:nvSpPr>
          <p:spPr bwMode="auto">
            <a:xfrm>
              <a:off x="5472" y="1744"/>
              <a:ext cx="80" cy="80"/>
            </a:xfrm>
            <a:prstGeom prst="ellipse">
              <a:avLst/>
            </a:prstGeom>
            <a:solidFill>
              <a:schemeClr val="folHlink"/>
            </a:solidFill>
            <a:ln w="9525">
              <a:noFill/>
              <a:round/>
              <a:headEnd/>
              <a:tailEnd/>
            </a:ln>
            <a:effectLst/>
          </p:spPr>
          <p:txBody>
            <a:bodyPr wrap="none" anchor="ctr"/>
            <a:lstStyle/>
            <a:p>
              <a:endParaRPr lang="es-MX"/>
            </a:p>
          </p:txBody>
        </p:sp>
      </p:gr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iming>
    <p:tnLst>
      <p:par>
        <p:cTn id="1" dur="indefinite" restart="never" nodeType="tmRoot"/>
      </p:par>
    </p:tnLst>
  </p:timing>
  <p:txStyles>
    <p:titleStyle>
      <a:lvl1pPr algn="l" rtl="0" fontAlgn="base">
        <a:spcBef>
          <a:spcPct val="0"/>
        </a:spcBef>
        <a:spcAft>
          <a:spcPct val="0"/>
        </a:spcAft>
        <a:defRPr sz="3900" b="1">
          <a:solidFill>
            <a:schemeClr val="tx2"/>
          </a:solidFill>
          <a:latin typeface="+mj-lt"/>
          <a:ea typeface="+mj-ea"/>
          <a:cs typeface="+mj-cs"/>
        </a:defRPr>
      </a:lvl1pPr>
      <a:lvl2pPr algn="l" rtl="0" fontAlgn="base">
        <a:spcBef>
          <a:spcPct val="0"/>
        </a:spcBef>
        <a:spcAft>
          <a:spcPct val="0"/>
        </a:spcAft>
        <a:defRPr sz="3900" b="1">
          <a:solidFill>
            <a:schemeClr val="tx2"/>
          </a:solidFill>
          <a:latin typeface="Arial" charset="0"/>
          <a:cs typeface="Arial" charset="0"/>
        </a:defRPr>
      </a:lvl2pPr>
      <a:lvl3pPr algn="l" rtl="0" fontAlgn="base">
        <a:spcBef>
          <a:spcPct val="0"/>
        </a:spcBef>
        <a:spcAft>
          <a:spcPct val="0"/>
        </a:spcAft>
        <a:defRPr sz="3900" b="1">
          <a:solidFill>
            <a:schemeClr val="tx2"/>
          </a:solidFill>
          <a:latin typeface="Arial" charset="0"/>
          <a:cs typeface="Arial" charset="0"/>
        </a:defRPr>
      </a:lvl3pPr>
      <a:lvl4pPr algn="l" rtl="0" fontAlgn="base">
        <a:spcBef>
          <a:spcPct val="0"/>
        </a:spcBef>
        <a:spcAft>
          <a:spcPct val="0"/>
        </a:spcAft>
        <a:defRPr sz="3900" b="1">
          <a:solidFill>
            <a:schemeClr val="tx2"/>
          </a:solidFill>
          <a:latin typeface="Arial" charset="0"/>
          <a:cs typeface="Arial" charset="0"/>
        </a:defRPr>
      </a:lvl4pPr>
      <a:lvl5pPr algn="l" rtl="0" fontAlgn="base">
        <a:spcBef>
          <a:spcPct val="0"/>
        </a:spcBef>
        <a:spcAft>
          <a:spcPct val="0"/>
        </a:spcAft>
        <a:defRPr sz="3900" b="1">
          <a:solidFill>
            <a:schemeClr val="tx2"/>
          </a:solidFill>
          <a:latin typeface="Arial" charset="0"/>
          <a:cs typeface="Arial" charset="0"/>
        </a:defRPr>
      </a:lvl5pPr>
      <a:lvl6pPr marL="457200" algn="l" rtl="0" fontAlgn="base">
        <a:spcBef>
          <a:spcPct val="0"/>
        </a:spcBef>
        <a:spcAft>
          <a:spcPct val="0"/>
        </a:spcAft>
        <a:defRPr sz="3900" b="1">
          <a:solidFill>
            <a:schemeClr val="tx2"/>
          </a:solidFill>
          <a:latin typeface="Arial" charset="0"/>
          <a:cs typeface="Arial" charset="0"/>
        </a:defRPr>
      </a:lvl6pPr>
      <a:lvl7pPr marL="914400" algn="l" rtl="0" fontAlgn="base">
        <a:spcBef>
          <a:spcPct val="0"/>
        </a:spcBef>
        <a:spcAft>
          <a:spcPct val="0"/>
        </a:spcAft>
        <a:defRPr sz="3900" b="1">
          <a:solidFill>
            <a:schemeClr val="tx2"/>
          </a:solidFill>
          <a:latin typeface="Arial" charset="0"/>
          <a:cs typeface="Arial" charset="0"/>
        </a:defRPr>
      </a:lvl7pPr>
      <a:lvl8pPr marL="1371600" algn="l" rtl="0" fontAlgn="base">
        <a:spcBef>
          <a:spcPct val="0"/>
        </a:spcBef>
        <a:spcAft>
          <a:spcPct val="0"/>
        </a:spcAft>
        <a:defRPr sz="3900" b="1">
          <a:solidFill>
            <a:schemeClr val="tx2"/>
          </a:solidFill>
          <a:latin typeface="Arial" charset="0"/>
          <a:cs typeface="Arial" charset="0"/>
        </a:defRPr>
      </a:lvl8pPr>
      <a:lvl9pPr marL="1828800" algn="l" rtl="0" fontAlgn="base">
        <a:spcBef>
          <a:spcPct val="0"/>
        </a:spcBef>
        <a:spcAft>
          <a:spcPct val="0"/>
        </a:spcAft>
        <a:defRPr sz="3900" b="1">
          <a:solidFill>
            <a:schemeClr val="tx2"/>
          </a:solidFill>
          <a:latin typeface="Arial" charset="0"/>
          <a:cs typeface="Arial" charset="0"/>
        </a:defRPr>
      </a:lvl9pPr>
    </p:titleStyle>
    <p:bodyStyle>
      <a:lvl1pPr marL="342900" indent="-342900" algn="l" rtl="0" fontAlgn="base">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600">
          <a:solidFill>
            <a:schemeClr val="tx1"/>
          </a:solidFill>
          <a:latin typeface="+mn-lt"/>
          <a:cs typeface="+mn-cs"/>
        </a:defRPr>
      </a:lvl2pPr>
      <a:lvl3pPr marL="987425" indent="-293688" algn="l" rtl="0" fontAlgn="base">
        <a:spcBef>
          <a:spcPct val="20000"/>
        </a:spcBef>
        <a:spcAft>
          <a:spcPct val="0"/>
        </a:spcAft>
        <a:buClr>
          <a:schemeClr val="accent1"/>
        </a:buClr>
        <a:buSzPct val="70000"/>
        <a:buFont typeface="Wingdings" pitchFamily="2" charset="2"/>
        <a:buChar char="l"/>
        <a:defRPr sz="2300">
          <a:solidFill>
            <a:schemeClr val="tx1"/>
          </a:solidFill>
          <a:latin typeface="+mn-lt"/>
          <a:cs typeface="+mn-cs"/>
        </a:defRPr>
      </a:lvl3pPr>
      <a:lvl4pPr marL="1281113" indent="-292100" algn="l" rtl="0" fontAlgn="base">
        <a:spcBef>
          <a:spcPct val="20000"/>
        </a:spcBef>
        <a:spcAft>
          <a:spcPct val="0"/>
        </a:spcAft>
        <a:buClr>
          <a:schemeClr val="tx2"/>
        </a:buClr>
        <a:buSzPct val="75000"/>
        <a:buFont typeface="Wingdings" pitchFamily="2" charset="2"/>
        <a:buChar char="§"/>
        <a:defRPr sz="2000">
          <a:solidFill>
            <a:schemeClr val="tx1"/>
          </a:solidFill>
          <a:latin typeface="+mn-lt"/>
          <a:cs typeface="+mn-cs"/>
        </a:defRPr>
      </a:lvl4pPr>
      <a:lvl5pPr marL="15986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descr="http://maxdb.sap.com/doc/7_7/81/74b30edc2142658e510080ef6917f1/ppt_img.gif"/>
          <p:cNvPicPr>
            <a:picLocks noChangeAspect="1" noChangeArrowheads="1"/>
          </p:cNvPicPr>
          <p:nvPr/>
        </p:nvPicPr>
        <p:blipFill>
          <a:blip r:embed="rId2" cstate="print"/>
          <a:srcRect/>
          <a:stretch>
            <a:fillRect/>
          </a:stretch>
        </p:blipFill>
        <p:spPr bwMode="auto">
          <a:xfrm>
            <a:off x="1258888" y="2970213"/>
            <a:ext cx="5616575" cy="3887787"/>
          </a:xfrm>
          <a:prstGeom prst="rect">
            <a:avLst/>
          </a:prstGeom>
          <a:noFill/>
        </p:spPr>
      </p:pic>
      <p:sp>
        <p:nvSpPr>
          <p:cNvPr id="2050" name="Rectangle 2"/>
          <p:cNvSpPr>
            <a:spLocks noGrp="1" noChangeArrowheads="1"/>
          </p:cNvSpPr>
          <p:nvPr>
            <p:ph type="ctrTitle"/>
          </p:nvPr>
        </p:nvSpPr>
        <p:spPr/>
        <p:txBody>
          <a:bodyPr/>
          <a:lstStyle/>
          <a:p>
            <a:r>
              <a:rPr lang="es-ES"/>
              <a:t>Transacciones (MySQL)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66725" y="136525"/>
            <a:ext cx="7404100" cy="1035050"/>
          </a:xfrm>
        </p:spPr>
        <p:txBody>
          <a:bodyPr/>
          <a:lstStyle/>
          <a:p>
            <a:r>
              <a:rPr lang="es-ES"/>
              <a:t>BLOQUEO EXCLUSIVO</a:t>
            </a:r>
          </a:p>
        </p:txBody>
      </p:sp>
      <p:sp>
        <p:nvSpPr>
          <p:cNvPr id="22531" name="Rectangle 3"/>
          <p:cNvSpPr>
            <a:spLocks noGrp="1" noChangeArrowheads="1"/>
          </p:cNvSpPr>
          <p:nvPr>
            <p:ph type="body" idx="1"/>
          </p:nvPr>
        </p:nvSpPr>
        <p:spPr/>
        <p:txBody>
          <a:bodyPr/>
          <a:lstStyle/>
          <a:p>
            <a:pPr>
              <a:lnSpc>
                <a:spcPct val="90000"/>
              </a:lnSpc>
            </a:pPr>
            <a:r>
              <a:rPr lang="es-ES" sz="2000" dirty="0"/>
              <a:t>Una transacción desea actualizar datos, impidiendo a las demás el acceso a los mismos. No dejará a ninguna otra transacción </a:t>
            </a:r>
            <a:r>
              <a:rPr lang="es-ES" sz="2000" dirty="0" smtClean="0"/>
              <a:t>“repetir” </a:t>
            </a:r>
            <a:r>
              <a:rPr lang="es-ES" sz="2000" dirty="0"/>
              <a:t>hasta que la bloqueadora haya finalizado.</a:t>
            </a:r>
          </a:p>
          <a:p>
            <a:pPr lvl="1">
              <a:lnSpc>
                <a:spcPct val="90000"/>
              </a:lnSpc>
            </a:pPr>
            <a:r>
              <a:rPr lang="es-ES" sz="2200" dirty="0">
                <a:solidFill>
                  <a:srgbClr val="6600FF"/>
                </a:solidFill>
              </a:rPr>
              <a:t>BEGIN;</a:t>
            </a:r>
          </a:p>
          <a:p>
            <a:pPr lvl="1">
              <a:lnSpc>
                <a:spcPct val="90000"/>
              </a:lnSpc>
            </a:pPr>
            <a:r>
              <a:rPr lang="es-ES" sz="2200" dirty="0">
                <a:solidFill>
                  <a:srgbClr val="6600FF"/>
                </a:solidFill>
              </a:rPr>
              <a:t>SELECT campo(s) FROM tabla WHERE </a:t>
            </a:r>
            <a:r>
              <a:rPr lang="es-ES" sz="2200" dirty="0" err="1">
                <a:solidFill>
                  <a:srgbClr val="6600FF"/>
                </a:solidFill>
              </a:rPr>
              <a:t>condicion</a:t>
            </a:r>
            <a:r>
              <a:rPr lang="es-ES" sz="2200" dirty="0">
                <a:solidFill>
                  <a:srgbClr val="6600FF"/>
                </a:solidFill>
              </a:rPr>
              <a:t> FOR UPDATE;</a:t>
            </a:r>
          </a:p>
          <a:p>
            <a:pPr>
              <a:lnSpc>
                <a:spcPct val="90000"/>
              </a:lnSpc>
            </a:pPr>
            <a:r>
              <a:rPr lang="es-ES" sz="2000" dirty="0"/>
              <a:t>Una segunda ventana quedará a la espera mientras que la primera devolverá los datos. Para desbloquearla finalizamos la transacción:</a:t>
            </a:r>
          </a:p>
          <a:p>
            <a:pPr lvl="1">
              <a:lnSpc>
                <a:spcPct val="90000"/>
              </a:lnSpc>
            </a:pPr>
            <a:r>
              <a:rPr lang="es-ES" sz="2200" dirty="0">
                <a:solidFill>
                  <a:srgbClr val="6600FF"/>
                </a:solidFill>
              </a:rPr>
              <a:t>UPDATE tabla SET campo=valor;</a:t>
            </a:r>
          </a:p>
          <a:p>
            <a:pPr lvl="1">
              <a:lnSpc>
                <a:spcPct val="90000"/>
              </a:lnSpc>
            </a:pPr>
            <a:r>
              <a:rPr lang="es-ES" sz="2200" dirty="0">
                <a:solidFill>
                  <a:srgbClr val="6600FF"/>
                </a:solidFill>
              </a:rPr>
              <a:t>INSERT INTO tabla (campo) VALUES (valor);</a:t>
            </a:r>
          </a:p>
          <a:p>
            <a:pPr lvl="1">
              <a:lnSpc>
                <a:spcPct val="90000"/>
              </a:lnSpc>
            </a:pPr>
            <a:r>
              <a:rPr lang="es-ES" sz="2200" dirty="0">
                <a:solidFill>
                  <a:srgbClr val="6600FF"/>
                </a:solidFill>
              </a:rPr>
              <a:t>COMMIT;</a:t>
            </a:r>
          </a:p>
          <a:p>
            <a:pPr>
              <a:lnSpc>
                <a:spcPct val="90000"/>
              </a:lnSpc>
            </a:pPr>
            <a:r>
              <a:rPr lang="es-ES" sz="2000" dirty="0"/>
              <a:t>En ese momento </a:t>
            </a:r>
            <a:r>
              <a:rPr lang="es-ES" sz="2000" dirty="0" err="1"/>
              <a:t>MySQL</a:t>
            </a:r>
            <a:r>
              <a:rPr lang="es-ES" sz="2000" dirty="0"/>
              <a:t> nos devolverá los datos en la transacción bloqueada.</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s-ES"/>
              <a:t>Cambio del nivel de aislamiento </a:t>
            </a:r>
          </a:p>
        </p:txBody>
      </p:sp>
      <p:sp>
        <p:nvSpPr>
          <p:cNvPr id="3075" name="Rectangle 3"/>
          <p:cNvSpPr>
            <a:spLocks noGrp="1" noChangeArrowheads="1"/>
          </p:cNvSpPr>
          <p:nvPr>
            <p:ph type="body" idx="1"/>
          </p:nvPr>
        </p:nvSpPr>
        <p:spPr/>
        <p:txBody>
          <a:bodyPr/>
          <a:lstStyle/>
          <a:p>
            <a:r>
              <a:rPr lang="es-ES" dirty="0"/>
              <a:t> Se puede cambiar el nivel de aislamiento global o de una sesión individual mediante:</a:t>
            </a:r>
          </a:p>
          <a:p>
            <a:pPr lvl="1"/>
            <a:r>
              <a:rPr lang="es-ES" dirty="0"/>
              <a:t>SET [SESSION | GLOBAL] TRANSACTION ISOLATION LEVEL </a:t>
            </a:r>
          </a:p>
          <a:p>
            <a:pPr lvl="2"/>
            <a:r>
              <a:rPr lang="es-ES" dirty="0"/>
              <a:t>READ UNCOMMITTED</a:t>
            </a:r>
          </a:p>
          <a:p>
            <a:pPr lvl="2"/>
            <a:r>
              <a:rPr lang="es-ES" dirty="0"/>
              <a:t>READ COMMITTED</a:t>
            </a:r>
          </a:p>
          <a:p>
            <a:pPr lvl="2"/>
            <a:r>
              <a:rPr lang="es-ES" dirty="0"/>
              <a:t>REPEATABLE READ</a:t>
            </a:r>
          </a:p>
          <a:p>
            <a:pPr lvl="2"/>
            <a:r>
              <a:rPr lang="es-ES" dirty="0"/>
              <a:t>SERIALIZABLE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s-ES"/>
              <a:t>READ UNCOMMITTED</a:t>
            </a:r>
          </a:p>
        </p:txBody>
      </p:sp>
      <p:sp>
        <p:nvSpPr>
          <p:cNvPr id="5123" name="Rectangle 3"/>
          <p:cNvSpPr>
            <a:spLocks noGrp="1" noChangeArrowheads="1"/>
          </p:cNvSpPr>
          <p:nvPr>
            <p:ph type="body" idx="1"/>
          </p:nvPr>
        </p:nvSpPr>
        <p:spPr/>
        <p:txBody>
          <a:bodyPr/>
          <a:lstStyle/>
          <a:p>
            <a:r>
              <a:rPr lang="es-ES" sz="2600"/>
              <a:t>Permite a las transacciones leer los datos actualizados por otra transacción aún sin terminar </a:t>
            </a:r>
          </a:p>
          <a:p>
            <a:r>
              <a:rPr lang="es-ES" sz="2600"/>
              <a:t>Las sentencias SELECT son ejecutadas sin realizar bloqueos</a:t>
            </a:r>
          </a:p>
          <a:p>
            <a:r>
              <a:rPr lang="es-ES" sz="2600"/>
              <a:t>Dado que no bloquea nada, no aísla, siendo el más rápido.</a:t>
            </a:r>
          </a:p>
          <a:p>
            <a:r>
              <a:rPr lang="es-ES" sz="2600"/>
              <a:t>Pueden ocurrir los 3 problemas de concurrencia:</a:t>
            </a:r>
          </a:p>
          <a:p>
            <a:pPr lvl="1"/>
            <a:r>
              <a:rPr lang="es-ES" sz="2200">
                <a:solidFill>
                  <a:srgbClr val="669900"/>
                </a:solidFill>
              </a:rPr>
              <a:t>Lectura sucia</a:t>
            </a:r>
          </a:p>
          <a:p>
            <a:pPr lvl="1"/>
            <a:r>
              <a:rPr lang="es-ES" sz="2200">
                <a:solidFill>
                  <a:srgbClr val="669900"/>
                </a:solidFill>
              </a:rPr>
              <a:t>Lectura no repetible</a:t>
            </a:r>
          </a:p>
          <a:p>
            <a:pPr lvl="1"/>
            <a:r>
              <a:rPr lang="es-ES" sz="2200">
                <a:solidFill>
                  <a:srgbClr val="669900"/>
                </a:solidFill>
              </a:rPr>
              <a:t>Lectura fantasma</a:t>
            </a:r>
          </a:p>
          <a:p>
            <a:pPr lvl="1"/>
            <a:endParaRPr lang="es-ES" sz="2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s-ES"/>
              <a:t>READ COMMITTED</a:t>
            </a:r>
          </a:p>
        </p:txBody>
      </p:sp>
      <p:sp>
        <p:nvSpPr>
          <p:cNvPr id="6147" name="Rectangle 3"/>
          <p:cNvSpPr>
            <a:spLocks noGrp="1" noChangeArrowheads="1"/>
          </p:cNvSpPr>
          <p:nvPr>
            <p:ph type="body" idx="1"/>
          </p:nvPr>
        </p:nvSpPr>
        <p:spPr>
          <a:xfrm>
            <a:off x="457200" y="1719263"/>
            <a:ext cx="8229600" cy="4949825"/>
          </a:xfrm>
        </p:spPr>
        <p:txBody>
          <a:bodyPr/>
          <a:lstStyle/>
          <a:p>
            <a:r>
              <a:rPr lang="es-ES"/>
              <a:t>Por defecto en Oracle o SQL Server.</a:t>
            </a:r>
          </a:p>
          <a:p>
            <a:r>
              <a:rPr lang="es-ES"/>
              <a:t>No permite lecturas sucias, pues bloquea todos los registros actualizados por la transacción. </a:t>
            </a:r>
          </a:p>
          <a:p>
            <a:r>
              <a:rPr lang="es-ES"/>
              <a:t>Pueden ocurrir 2 problemas de concurrencia:</a:t>
            </a:r>
          </a:p>
          <a:p>
            <a:pPr lvl="1"/>
            <a:r>
              <a:rPr lang="es-ES">
                <a:solidFill>
                  <a:srgbClr val="669900"/>
                </a:solidFill>
              </a:rPr>
              <a:t>Lectura no repetible</a:t>
            </a:r>
          </a:p>
          <a:p>
            <a:pPr lvl="1"/>
            <a:r>
              <a:rPr lang="es-ES">
                <a:solidFill>
                  <a:srgbClr val="669900"/>
                </a:solidFill>
              </a:rPr>
              <a:t>Lectura fantasma</a:t>
            </a:r>
            <a:r>
              <a:rPr lang="es-ES"/>
              <a:t> </a:t>
            </a:r>
          </a:p>
          <a:p>
            <a:r>
              <a:rPr lang="es-ES"/>
              <a:t>Los datos leídos pueden ser modificados por otras transacciones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s-ES"/>
              <a:t>REPEATABLE READ</a:t>
            </a:r>
          </a:p>
        </p:txBody>
      </p:sp>
      <p:sp>
        <p:nvSpPr>
          <p:cNvPr id="7171" name="Rectangle 3"/>
          <p:cNvSpPr>
            <a:spLocks noGrp="1" noChangeArrowheads="1"/>
          </p:cNvSpPr>
          <p:nvPr>
            <p:ph type="body" idx="1"/>
          </p:nvPr>
        </p:nvSpPr>
        <p:spPr/>
        <p:txBody>
          <a:bodyPr/>
          <a:lstStyle/>
          <a:p>
            <a:r>
              <a:rPr lang="es-ES"/>
              <a:t>Empleado por defecto en InnoDB (MySQL).</a:t>
            </a:r>
          </a:p>
          <a:p>
            <a:r>
              <a:rPr lang="es-ES"/>
              <a:t>Soluciona el problema de los datos repetibles pero no el de los </a:t>
            </a:r>
            <a:r>
              <a:rPr lang="es-ES">
                <a:solidFill>
                  <a:srgbClr val="669900"/>
                </a:solidFill>
              </a:rPr>
              <a:t>fantasmas</a:t>
            </a:r>
            <a:r>
              <a:rPr lang="es-ES"/>
              <a:t>.</a:t>
            </a:r>
          </a:p>
          <a:p>
            <a:r>
              <a:rPr lang="es-ES"/>
              <a:t>Da por definitiva la primera lectura. Ningún registro leído puede ser cambiado por otra transacción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s-ES"/>
              <a:t>SERIALIZABLE</a:t>
            </a:r>
          </a:p>
        </p:txBody>
      </p:sp>
      <p:sp>
        <p:nvSpPr>
          <p:cNvPr id="8195" name="Rectangle 3"/>
          <p:cNvSpPr>
            <a:spLocks noGrp="1" noChangeArrowheads="1"/>
          </p:cNvSpPr>
          <p:nvPr>
            <p:ph type="body" idx="1"/>
          </p:nvPr>
        </p:nvSpPr>
        <p:spPr/>
        <p:txBody>
          <a:bodyPr/>
          <a:lstStyle/>
          <a:p>
            <a:r>
              <a:rPr lang="es-ES"/>
              <a:t>Evita todos los problemas de aislamiento</a:t>
            </a:r>
          </a:p>
          <a:p>
            <a:r>
              <a:rPr lang="es-ES"/>
              <a:t>Reduce el rendimiento</a:t>
            </a:r>
          </a:p>
          <a:p>
            <a:r>
              <a:rPr lang="es-ES"/>
              <a:t>Puede provocar la aparición de interbloqueos (una transacción no pueda finalizar nunca debido a que otra lo está bloqueando indefinidamente).</a:t>
            </a:r>
          </a:p>
          <a:p>
            <a:r>
              <a:rPr lang="es-ES"/>
              <a:t>Todas las transacciones se realizan sin concurrencia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s-ES"/>
              <a:t>Ejercicio de problemas en el acceso concurrente</a:t>
            </a:r>
          </a:p>
        </p:txBody>
      </p:sp>
      <p:sp>
        <p:nvSpPr>
          <p:cNvPr id="23555" name="Rectangle 3"/>
          <p:cNvSpPr>
            <a:spLocks noGrp="1" noChangeArrowheads="1"/>
          </p:cNvSpPr>
          <p:nvPr>
            <p:ph type="body" idx="1"/>
          </p:nvPr>
        </p:nvSpPr>
        <p:spPr/>
        <p:txBody>
          <a:bodyPr/>
          <a:lstStyle/>
          <a:p>
            <a:r>
              <a:rPr lang="es-ES"/>
              <a:t>Poner la sesión en read uncommited para que se puedan producir los 3 problemas de lectura</a:t>
            </a:r>
          </a:p>
          <a:p>
            <a:pPr lvl="1"/>
            <a:r>
              <a:rPr lang="es-ES"/>
              <a:t>SET SESSION TRANSACTION ISOLATION LEVEL READ UNCOMMITTED;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s-ES"/>
              <a:t>Lectura sucia</a:t>
            </a:r>
          </a:p>
        </p:txBody>
      </p:sp>
      <p:graphicFrame>
        <p:nvGraphicFramePr>
          <p:cNvPr id="27674" name="Group 26"/>
          <p:cNvGraphicFramePr>
            <a:graphicFrameLocks noGrp="1"/>
          </p:cNvGraphicFramePr>
          <p:nvPr>
            <p:ph idx="1"/>
          </p:nvPr>
        </p:nvGraphicFramePr>
        <p:xfrm>
          <a:off x="457200" y="1719263"/>
          <a:ext cx="8229600" cy="3455988"/>
        </p:xfrm>
        <a:graphic>
          <a:graphicData uri="http://schemas.openxmlformats.org/drawingml/2006/table">
            <a:tbl>
              <a:tblPr/>
              <a:tblGrid>
                <a:gridCol w="4114800"/>
                <a:gridCol w="4114800"/>
              </a:tblGrid>
              <a:tr h="2286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s-ES" sz="2600" b="0" i="0" u="none" strike="noStrike" cap="none" normalizeH="0" baseline="0" smtClean="0">
                          <a:ln>
                            <a:noFill/>
                          </a:ln>
                          <a:solidFill>
                            <a:schemeClr val="tx1"/>
                          </a:solidFill>
                          <a:effectLst/>
                          <a:latin typeface="Arial" charset="0"/>
                          <a:cs typeface="Arial" charset="0"/>
                        </a:rPr>
                        <a:t>BEGIN;</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s-ES" sz="26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s-ES" sz="2600" b="0" i="0" u="none" strike="noStrike" cap="none" normalizeH="0" baseline="0" smtClean="0">
                          <a:ln>
                            <a:noFill/>
                          </a:ln>
                          <a:solidFill>
                            <a:schemeClr val="tx1"/>
                          </a:solidFill>
                          <a:effectLst/>
                          <a:latin typeface="Arial" charset="0"/>
                          <a:cs typeface="Arial" charset="0"/>
                        </a:rPr>
                        <a:t>BEGIN;</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s-ES" sz="2600" b="0" i="0" u="none" strike="noStrike" cap="none" normalizeH="0" baseline="0" smtClean="0">
                          <a:ln>
                            <a:noFill/>
                          </a:ln>
                          <a:solidFill>
                            <a:schemeClr val="tx1"/>
                          </a:solidFill>
                          <a:effectLst/>
                          <a:latin typeface="Arial" charset="0"/>
                          <a:cs typeface="Arial" charset="0"/>
                        </a:rPr>
                        <a:t>Update gente set salario=salario*1.1;</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s-ES" sz="2600" b="0" i="0" u="none" strike="noStrike" cap="none" normalizeH="0" baseline="0" smtClean="0">
                          <a:ln>
                            <a:noFill/>
                          </a:ln>
                          <a:solidFill>
                            <a:schemeClr val="tx1"/>
                          </a:solidFill>
                          <a:effectLst/>
                          <a:latin typeface="Arial" charset="0"/>
                          <a:cs typeface="Arial" charset="0"/>
                        </a:rPr>
                        <a:t>INSERT INTO gente VALUES(4,’Pepe’,1200);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403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s-ES" sz="2600" b="0" i="0" u="none" strike="noStrike" cap="none" normalizeH="0" baseline="0" smtClean="0">
                          <a:ln>
                            <a:noFill/>
                          </a:ln>
                          <a:solidFill>
                            <a:schemeClr val="tx1"/>
                          </a:solidFill>
                          <a:effectLst/>
                          <a:latin typeface="Arial" charset="0"/>
                          <a:cs typeface="Arial" charset="0"/>
                        </a:rPr>
                        <a:t>Select * from gente;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s-MX" sz="2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595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s-MX" sz="26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s-ES" sz="2600" b="0" i="0" u="none" strike="noStrike" cap="none" normalizeH="0" baseline="0" smtClean="0">
                          <a:ln>
                            <a:noFill/>
                          </a:ln>
                          <a:solidFill>
                            <a:schemeClr val="tx1"/>
                          </a:solidFill>
                          <a:effectLst/>
                          <a:latin typeface="Arial" charset="0"/>
                          <a:cs typeface="Arial" charset="0"/>
                        </a:rPr>
                        <a:t>ROLLBACK;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7665" name="Text Box 17"/>
          <p:cNvSpPr txBox="1">
            <a:spLocks noChangeArrowheads="1"/>
          </p:cNvSpPr>
          <p:nvPr/>
        </p:nvSpPr>
        <p:spPr bwMode="auto">
          <a:xfrm>
            <a:off x="468313" y="5300663"/>
            <a:ext cx="8207375" cy="641350"/>
          </a:xfrm>
          <a:prstGeom prst="rect">
            <a:avLst/>
          </a:prstGeom>
          <a:noFill/>
          <a:ln w="9525">
            <a:noFill/>
            <a:miter lim="800000"/>
            <a:headEnd/>
            <a:tailEnd/>
          </a:ln>
          <a:effectLst/>
        </p:spPr>
        <p:txBody>
          <a:bodyPr>
            <a:spAutoFit/>
          </a:bodyPr>
          <a:lstStyle/>
          <a:p>
            <a:pPr>
              <a:spcBef>
                <a:spcPct val="50000"/>
              </a:spcBef>
            </a:pPr>
            <a:r>
              <a:rPr lang="es-ES"/>
              <a:t>El usuario 1 hace uso de unos datos QUE NO EXISTEN puesto que se ha hecho un ROLLBACK</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s-ES"/>
              <a:t>Lectura no repetible</a:t>
            </a:r>
          </a:p>
        </p:txBody>
      </p:sp>
      <p:graphicFrame>
        <p:nvGraphicFramePr>
          <p:cNvPr id="26627" name="Group 3"/>
          <p:cNvGraphicFramePr>
            <a:graphicFrameLocks noGrp="1"/>
          </p:cNvGraphicFramePr>
          <p:nvPr>
            <p:ph idx="1"/>
          </p:nvPr>
        </p:nvGraphicFramePr>
        <p:xfrm>
          <a:off x="457200" y="1719263"/>
          <a:ext cx="8229600" cy="3309938"/>
        </p:xfrm>
        <a:graphic>
          <a:graphicData uri="http://schemas.openxmlformats.org/drawingml/2006/table">
            <a:tbl>
              <a:tblPr/>
              <a:tblGrid>
                <a:gridCol w="4114800"/>
                <a:gridCol w="4114800"/>
              </a:tblGrid>
              <a:tr h="110331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s-ES" sz="2600" b="0" i="0" u="none" strike="noStrike" cap="none" normalizeH="0" baseline="0" smtClean="0">
                          <a:ln>
                            <a:noFill/>
                          </a:ln>
                          <a:solidFill>
                            <a:schemeClr val="tx1"/>
                          </a:solidFill>
                          <a:effectLst/>
                          <a:latin typeface="Arial" charset="0"/>
                          <a:cs typeface="Arial" charset="0"/>
                        </a:rPr>
                        <a:t>Start transaction;</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s-ES" sz="2600" b="0" i="0" u="none" strike="noStrike" cap="none" normalizeH="0" baseline="0" smtClean="0">
                          <a:ln>
                            <a:noFill/>
                          </a:ln>
                          <a:solidFill>
                            <a:schemeClr val="tx1"/>
                          </a:solidFill>
                          <a:effectLst/>
                          <a:latin typeface="Arial" charset="0"/>
                          <a:cs typeface="Arial" charset="0"/>
                        </a:rPr>
                        <a:t>Select * from gente;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s-MX" sz="2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049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s-MX" sz="26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s-ES" sz="2600" b="0" i="0" u="none" strike="noStrike" cap="none" normalizeH="0" baseline="0" smtClean="0">
                          <a:ln>
                            <a:noFill/>
                          </a:ln>
                          <a:solidFill>
                            <a:schemeClr val="tx1"/>
                          </a:solidFill>
                          <a:effectLst/>
                          <a:latin typeface="Arial" charset="0"/>
                          <a:cs typeface="Arial" charset="0"/>
                        </a:rPr>
                        <a:t>Update gente set salario=salario*1.1;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0172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s-ES" sz="2600" b="0" i="0" u="none" strike="noStrike" cap="none" normalizeH="0" baseline="0" smtClean="0">
                          <a:ln>
                            <a:noFill/>
                          </a:ln>
                          <a:solidFill>
                            <a:schemeClr val="tx1"/>
                          </a:solidFill>
                          <a:effectLst/>
                          <a:latin typeface="Arial" charset="0"/>
                          <a:cs typeface="Arial" charset="0"/>
                        </a:rPr>
                        <a:t>Select * from gente;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s-MX" sz="2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6641" name="Text Box 17"/>
          <p:cNvSpPr txBox="1">
            <a:spLocks noChangeArrowheads="1"/>
          </p:cNvSpPr>
          <p:nvPr/>
        </p:nvSpPr>
        <p:spPr bwMode="auto">
          <a:xfrm>
            <a:off x="468313" y="5300663"/>
            <a:ext cx="8207375" cy="366712"/>
          </a:xfrm>
          <a:prstGeom prst="rect">
            <a:avLst/>
          </a:prstGeom>
          <a:noFill/>
          <a:ln w="9525">
            <a:noFill/>
            <a:miter lim="800000"/>
            <a:headEnd/>
            <a:tailEnd/>
          </a:ln>
          <a:effectLst/>
        </p:spPr>
        <p:txBody>
          <a:bodyPr>
            <a:spAutoFit/>
          </a:bodyPr>
          <a:lstStyle/>
          <a:p>
            <a:pPr>
              <a:spcBef>
                <a:spcPct val="50000"/>
              </a:spcBef>
            </a:pPr>
            <a:r>
              <a:rPr lang="es-ES"/>
              <a:t>Los datos de los registros cambian entre 2 lecturas consecutivas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s-ES"/>
              <a:t>Lectura fantasma</a:t>
            </a:r>
          </a:p>
        </p:txBody>
      </p:sp>
      <p:graphicFrame>
        <p:nvGraphicFramePr>
          <p:cNvPr id="24602" name="Group 26"/>
          <p:cNvGraphicFramePr>
            <a:graphicFrameLocks noGrp="1"/>
          </p:cNvGraphicFramePr>
          <p:nvPr>
            <p:ph idx="1"/>
          </p:nvPr>
        </p:nvGraphicFramePr>
        <p:xfrm>
          <a:off x="457200" y="1719263"/>
          <a:ext cx="8229600" cy="3646488"/>
        </p:xfrm>
        <a:graphic>
          <a:graphicData uri="http://schemas.openxmlformats.org/drawingml/2006/table">
            <a:tbl>
              <a:tblPr/>
              <a:tblGrid>
                <a:gridCol w="4114800"/>
                <a:gridCol w="4114800"/>
              </a:tblGrid>
              <a:tr h="11049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s-ES" sz="2600" b="0" i="0" u="none" strike="noStrike" cap="none" normalizeH="0" baseline="0" smtClean="0">
                          <a:ln>
                            <a:noFill/>
                          </a:ln>
                          <a:solidFill>
                            <a:schemeClr val="tx1"/>
                          </a:solidFill>
                          <a:effectLst/>
                          <a:latin typeface="Arial" charset="0"/>
                          <a:cs typeface="Arial" charset="0"/>
                        </a:rPr>
                        <a:t>Start transaction;</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s-ES" sz="2600" b="0" i="0" u="none" strike="noStrike" cap="none" normalizeH="0" baseline="0" smtClean="0">
                          <a:ln>
                            <a:noFill/>
                          </a:ln>
                          <a:solidFill>
                            <a:schemeClr val="tx1"/>
                          </a:solidFill>
                          <a:effectLst/>
                          <a:latin typeface="Arial" charset="0"/>
                          <a:cs typeface="Arial" charset="0"/>
                        </a:rPr>
                        <a:t>Select * from gente;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s-MX" sz="2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4145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s-MX" sz="26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s-ES" sz="2600" b="0" i="0" u="none" strike="noStrike" cap="none" normalizeH="0" baseline="0" smtClean="0">
                          <a:ln>
                            <a:noFill/>
                          </a:ln>
                          <a:solidFill>
                            <a:schemeClr val="tx1"/>
                          </a:solidFill>
                          <a:effectLst/>
                          <a:latin typeface="Arial" charset="0"/>
                          <a:cs typeface="Arial" charset="0"/>
                        </a:rPr>
                        <a:t>INSERT INTO gente VALUES(4,’Pepe’,1200);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0013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s-ES" sz="2600" b="0" i="0" u="none" strike="noStrike" cap="none" normalizeH="0" baseline="0" smtClean="0">
                          <a:ln>
                            <a:noFill/>
                          </a:ln>
                          <a:solidFill>
                            <a:schemeClr val="tx1"/>
                          </a:solidFill>
                          <a:effectLst/>
                          <a:latin typeface="Arial" charset="0"/>
                          <a:cs typeface="Arial" charset="0"/>
                        </a:rPr>
                        <a:t>Select * from gente;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s-MX" sz="2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4600" name="Text Box 24"/>
          <p:cNvSpPr txBox="1">
            <a:spLocks noChangeArrowheads="1"/>
          </p:cNvSpPr>
          <p:nvPr/>
        </p:nvSpPr>
        <p:spPr bwMode="auto">
          <a:xfrm>
            <a:off x="468313" y="5734050"/>
            <a:ext cx="8207375" cy="366713"/>
          </a:xfrm>
          <a:prstGeom prst="rect">
            <a:avLst/>
          </a:prstGeom>
          <a:noFill/>
          <a:ln w="9525">
            <a:noFill/>
            <a:miter lim="800000"/>
            <a:headEnd/>
            <a:tailEnd/>
          </a:ln>
          <a:effectLst/>
        </p:spPr>
        <p:txBody>
          <a:bodyPr>
            <a:spAutoFit/>
          </a:bodyPr>
          <a:lstStyle/>
          <a:p>
            <a:pPr>
              <a:spcBef>
                <a:spcPct val="50000"/>
              </a:spcBef>
            </a:pPr>
            <a:r>
              <a:rPr lang="es-ES"/>
              <a:t>Aparecen nuevos datos entre lecturas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s-ES"/>
              <a:t>Definición:</a:t>
            </a:r>
          </a:p>
        </p:txBody>
      </p:sp>
      <p:sp>
        <p:nvSpPr>
          <p:cNvPr id="9219" name="Rectangle 3"/>
          <p:cNvSpPr>
            <a:spLocks noGrp="1" noChangeArrowheads="1"/>
          </p:cNvSpPr>
          <p:nvPr>
            <p:ph type="body" idx="1"/>
          </p:nvPr>
        </p:nvSpPr>
        <p:spPr/>
        <p:txBody>
          <a:bodyPr/>
          <a:lstStyle/>
          <a:p>
            <a:r>
              <a:rPr lang="es-ES"/>
              <a:t>Conjunto de sentencias que se tratan como una sola.</a:t>
            </a:r>
          </a:p>
          <a:p>
            <a:pPr lvl="1"/>
            <a:r>
              <a:rPr lang="es-ES"/>
              <a:t>Comienzan con BEGIN/START TRANSACTION;</a:t>
            </a:r>
          </a:p>
          <a:p>
            <a:pPr lvl="1"/>
            <a:r>
              <a:rPr lang="es-ES"/>
              <a:t>Se puede confirmar (COMMIT) si todas se ejecutan correctamente</a:t>
            </a:r>
          </a:p>
          <a:p>
            <a:pPr lvl="1"/>
            <a:r>
              <a:rPr lang="es-ES"/>
              <a:t>Se pueden abortar (ROLLBACK) si alguna sentencia no se puede ejecutar </a:t>
            </a:r>
            <a:r>
              <a:rPr lang="es-ES">
                <a:sym typeface="Wingdings" pitchFamily="2" charset="2"/>
              </a:rPr>
              <a:t> se vuelve al estado de la base de datos en el punto de BEGIN</a:t>
            </a:r>
          </a:p>
          <a:p>
            <a:r>
              <a:rPr lang="es-ES" u="sng"/>
              <a:t>O se hacen todas o ninguna</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s-ES"/>
              <a:t>Ejemplo de transacción necesaria</a:t>
            </a:r>
          </a:p>
        </p:txBody>
      </p:sp>
      <p:sp>
        <p:nvSpPr>
          <p:cNvPr id="11267" name="Rectangle 3"/>
          <p:cNvSpPr>
            <a:spLocks noGrp="1" noChangeArrowheads="1"/>
          </p:cNvSpPr>
          <p:nvPr>
            <p:ph type="body" idx="1"/>
          </p:nvPr>
        </p:nvSpPr>
        <p:spPr>
          <a:xfrm>
            <a:off x="395288" y="4149725"/>
            <a:ext cx="8229600" cy="2305050"/>
          </a:xfrm>
        </p:spPr>
        <p:txBody>
          <a:bodyPr/>
          <a:lstStyle/>
          <a:p>
            <a:endParaRPr lang="es-ES" sz="1900" dirty="0">
              <a:solidFill>
                <a:srgbClr val="6600FF"/>
              </a:solidFill>
            </a:endParaRPr>
          </a:p>
          <a:p>
            <a:r>
              <a:rPr lang="es-ES" dirty="0"/>
              <a:t>Si se produce un problema entre la 1 y la 2 hay 2 clientes </a:t>
            </a:r>
            <a:r>
              <a:rPr lang="es-ES" dirty="0" smtClean="0"/>
              <a:t>afectados: </a:t>
            </a:r>
            <a:r>
              <a:rPr lang="es-ES" dirty="0"/>
              <a:t>al que se le quita el dinero y el que no lo recibe</a:t>
            </a:r>
          </a:p>
        </p:txBody>
      </p:sp>
      <p:sp>
        <p:nvSpPr>
          <p:cNvPr id="11269" name="Text Box 5"/>
          <p:cNvSpPr txBox="1">
            <a:spLocks noChangeArrowheads="1"/>
          </p:cNvSpPr>
          <p:nvPr/>
        </p:nvSpPr>
        <p:spPr bwMode="auto">
          <a:xfrm>
            <a:off x="2555875" y="1628775"/>
            <a:ext cx="3683000" cy="915988"/>
          </a:xfrm>
          <a:prstGeom prst="rect">
            <a:avLst/>
          </a:prstGeom>
          <a:noFill/>
          <a:ln w="9525">
            <a:noFill/>
            <a:miter lim="800000"/>
            <a:headEnd/>
            <a:tailEnd/>
          </a:ln>
          <a:effectLst/>
        </p:spPr>
        <p:txBody>
          <a:bodyPr wrap="none">
            <a:spAutoFit/>
          </a:bodyPr>
          <a:lstStyle/>
          <a:p>
            <a:r>
              <a:rPr lang="es-ES">
                <a:solidFill>
                  <a:srgbClr val="6600FF"/>
                </a:solidFill>
              </a:rPr>
              <a:t>UPDATE cuentas </a:t>
            </a:r>
          </a:p>
          <a:p>
            <a:r>
              <a:rPr lang="es-ES">
                <a:solidFill>
                  <a:srgbClr val="6600FF"/>
                </a:solidFill>
              </a:rPr>
              <a:t>SET dinero = dinero-transferencia </a:t>
            </a:r>
          </a:p>
          <a:p>
            <a:r>
              <a:rPr lang="es-ES">
                <a:solidFill>
                  <a:srgbClr val="6600FF"/>
                </a:solidFill>
              </a:rPr>
              <a:t>WHERE cuenta="cuenta1";</a:t>
            </a:r>
          </a:p>
        </p:txBody>
      </p:sp>
      <p:sp>
        <p:nvSpPr>
          <p:cNvPr id="11270" name="Text Box 6"/>
          <p:cNvSpPr txBox="1">
            <a:spLocks noChangeArrowheads="1"/>
          </p:cNvSpPr>
          <p:nvPr/>
        </p:nvSpPr>
        <p:spPr bwMode="auto">
          <a:xfrm>
            <a:off x="2627313" y="3284538"/>
            <a:ext cx="3740150" cy="915987"/>
          </a:xfrm>
          <a:prstGeom prst="rect">
            <a:avLst/>
          </a:prstGeom>
          <a:noFill/>
          <a:ln w="9525">
            <a:noFill/>
            <a:miter lim="800000"/>
            <a:headEnd/>
            <a:tailEnd/>
          </a:ln>
          <a:effectLst/>
        </p:spPr>
        <p:txBody>
          <a:bodyPr wrap="none">
            <a:spAutoFit/>
          </a:bodyPr>
          <a:lstStyle/>
          <a:p>
            <a:r>
              <a:rPr lang="es-ES">
                <a:solidFill>
                  <a:srgbClr val="6600FF"/>
                </a:solidFill>
              </a:rPr>
              <a:t>UPDATE cuentas </a:t>
            </a:r>
          </a:p>
          <a:p>
            <a:r>
              <a:rPr lang="es-ES">
                <a:solidFill>
                  <a:srgbClr val="6600FF"/>
                </a:solidFill>
              </a:rPr>
              <a:t>SET dinero = dinero+transferencia </a:t>
            </a:r>
          </a:p>
          <a:p>
            <a:r>
              <a:rPr lang="es-ES">
                <a:solidFill>
                  <a:srgbClr val="6600FF"/>
                </a:solidFill>
              </a:rPr>
              <a:t>WHERE cuenta="cuenta2";</a:t>
            </a:r>
            <a:endParaRPr lang="es-ES"/>
          </a:p>
        </p:txBody>
      </p:sp>
      <p:sp>
        <p:nvSpPr>
          <p:cNvPr id="11271" name="AutoShape 7"/>
          <p:cNvSpPr>
            <a:spLocks noChangeArrowheads="1"/>
          </p:cNvSpPr>
          <p:nvPr/>
        </p:nvSpPr>
        <p:spPr bwMode="auto">
          <a:xfrm>
            <a:off x="611188" y="2133600"/>
            <a:ext cx="2016125" cy="1871663"/>
          </a:xfrm>
          <a:prstGeom prst="curvedRightArrow">
            <a:avLst>
              <a:gd name="adj1" fmla="val 20000"/>
              <a:gd name="adj2" fmla="val 40000"/>
              <a:gd name="adj3" fmla="val 35906"/>
            </a:avLst>
          </a:prstGeom>
          <a:solidFill>
            <a:schemeClr val="accent1"/>
          </a:solidFill>
          <a:ln w="9525">
            <a:solidFill>
              <a:schemeClr val="tx1"/>
            </a:solidFill>
            <a:miter lim="800000"/>
            <a:headEnd/>
            <a:tailEnd/>
          </a:ln>
          <a:effectLst/>
        </p:spPr>
        <p:txBody>
          <a:bodyPr wrap="none" anchor="ctr"/>
          <a:lstStyle/>
          <a:p>
            <a:endParaRPr lang="es-MX"/>
          </a:p>
        </p:txBody>
      </p:sp>
      <p:sp>
        <p:nvSpPr>
          <p:cNvPr id="11272" name="Text Box 8"/>
          <p:cNvSpPr txBox="1">
            <a:spLocks noChangeArrowheads="1"/>
          </p:cNvSpPr>
          <p:nvPr/>
        </p:nvSpPr>
        <p:spPr bwMode="auto">
          <a:xfrm>
            <a:off x="1187450" y="2781300"/>
            <a:ext cx="5975350" cy="366713"/>
          </a:xfrm>
          <a:prstGeom prst="rect">
            <a:avLst/>
          </a:prstGeom>
          <a:noFill/>
          <a:ln w="9525">
            <a:noFill/>
            <a:miter lim="800000"/>
            <a:headEnd/>
            <a:tailEnd/>
          </a:ln>
          <a:effectLst/>
        </p:spPr>
        <p:txBody>
          <a:bodyPr>
            <a:spAutoFit/>
          </a:bodyPr>
          <a:lstStyle/>
          <a:p>
            <a:pPr>
              <a:spcBef>
                <a:spcPct val="50000"/>
              </a:spcBef>
            </a:pPr>
            <a:r>
              <a:rPr lang="es-ES">
                <a:solidFill>
                  <a:srgbClr val="669900"/>
                </a:solidFill>
              </a:rPr>
              <a:t>Pasa el dinero de la cuenta1 a la cuenta2</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s-ES"/>
              <a:t>Problemas de concurrencia</a:t>
            </a:r>
          </a:p>
        </p:txBody>
      </p:sp>
      <p:sp>
        <p:nvSpPr>
          <p:cNvPr id="10243" name="Rectangle 3"/>
          <p:cNvSpPr>
            <a:spLocks noGrp="1" noChangeArrowheads="1"/>
          </p:cNvSpPr>
          <p:nvPr>
            <p:ph type="body" idx="1"/>
          </p:nvPr>
        </p:nvSpPr>
        <p:spPr>
          <a:xfrm>
            <a:off x="395288" y="1557338"/>
            <a:ext cx="8229600" cy="3797300"/>
          </a:xfrm>
        </p:spPr>
        <p:txBody>
          <a:bodyPr/>
          <a:lstStyle/>
          <a:p>
            <a:pPr>
              <a:lnSpc>
                <a:spcPct val="80000"/>
              </a:lnSpc>
            </a:pPr>
            <a:endParaRPr lang="es-ES" sz="900" b="1">
              <a:solidFill>
                <a:srgbClr val="6600FF"/>
              </a:solidFill>
            </a:endParaRPr>
          </a:p>
          <a:p>
            <a:pPr>
              <a:lnSpc>
                <a:spcPct val="80000"/>
              </a:lnSpc>
            </a:pPr>
            <a:r>
              <a:rPr lang="es-ES" sz="2000" b="1"/>
              <a:t>Problema de la modificación perdida</a:t>
            </a:r>
            <a:r>
              <a:rPr lang="es-ES" sz="2000"/>
              <a:t>: 2 transacciones acceden a la misma fila y modifican su valor. La última modificación sobreescribe las modificaciones realizadas por las otras.</a:t>
            </a:r>
          </a:p>
          <a:p>
            <a:pPr>
              <a:lnSpc>
                <a:spcPct val="80000"/>
              </a:lnSpc>
            </a:pPr>
            <a:r>
              <a:rPr lang="es-ES" sz="2000" b="1"/>
              <a:t>Lectura sucia</a:t>
            </a:r>
            <a:r>
              <a:rPr lang="es-ES" sz="2000"/>
              <a:t> (DIRTY READ): Una transacción modifica una fila, Una segunda transacción lee esa fila antes de que la primera haga COMMIT. Si la primera hace ROLLBACK, la información leída es incorrecta.</a:t>
            </a:r>
          </a:p>
          <a:p>
            <a:pPr>
              <a:lnSpc>
                <a:spcPct val="80000"/>
              </a:lnSpc>
            </a:pPr>
            <a:r>
              <a:rPr lang="es-ES" sz="2000" b="1"/>
              <a:t>Lectura no repetible</a:t>
            </a:r>
            <a:r>
              <a:rPr lang="es-ES" sz="2000"/>
              <a:t> (NONREPEATEABLE READ): Una transacción lee una fila. Una segunda transacción modifica esa fila. Las siguientes lecturas de la primera transacción producen resultados diferentes al de la primera lectura.</a:t>
            </a:r>
          </a:p>
          <a:p>
            <a:pPr>
              <a:lnSpc>
                <a:spcPct val="80000"/>
              </a:lnSpc>
            </a:pPr>
            <a:r>
              <a:rPr lang="es-ES" sz="2000" b="1"/>
              <a:t>Lectura fantasma</a:t>
            </a:r>
            <a:r>
              <a:rPr lang="es-ES" sz="2000"/>
              <a:t> (PHANTOM READ): Una transacción lee un conjunto de filas. Una segunda transacción modifica los datos. Si la primera transacción repite la lectura con las mismas condiciones de búsqueda, el numero de filas será diferente.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Rectangle 6"/>
          <p:cNvSpPr>
            <a:spLocks noGrp="1" noChangeArrowheads="1"/>
          </p:cNvSpPr>
          <p:nvPr>
            <p:ph type="title"/>
          </p:nvPr>
        </p:nvSpPr>
        <p:spPr/>
        <p:txBody>
          <a:bodyPr/>
          <a:lstStyle/>
          <a:p>
            <a:r>
              <a:rPr lang="es-ES"/>
              <a:t>Modificación perdida</a:t>
            </a:r>
          </a:p>
        </p:txBody>
      </p:sp>
      <p:pic>
        <p:nvPicPr>
          <p:cNvPr id="13317" name="Picture 5" descr="b8.jpg"/>
          <p:cNvPicPr>
            <a:picLocks noChangeAspect="1" noChangeArrowheads="1"/>
          </p:cNvPicPr>
          <p:nvPr>
            <p:ph idx="1"/>
          </p:nvPr>
        </p:nvPicPr>
        <p:blipFill>
          <a:blip r:embed="rId2" cstate="print"/>
          <a:srcRect/>
          <a:stretch>
            <a:fillRect/>
          </a:stretch>
        </p:blipFill>
        <p:spPr>
          <a:xfrm>
            <a:off x="315913" y="1844675"/>
            <a:ext cx="8828087" cy="4722813"/>
          </a:xfrm>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s-ES"/>
              <a:t>Lectura sucia</a:t>
            </a:r>
          </a:p>
        </p:txBody>
      </p:sp>
      <p:pic>
        <p:nvPicPr>
          <p:cNvPr id="15365" name="Picture 5" descr="c7.jpg"/>
          <p:cNvPicPr>
            <a:picLocks noChangeAspect="1" noChangeArrowheads="1"/>
          </p:cNvPicPr>
          <p:nvPr>
            <p:ph idx="1"/>
          </p:nvPr>
        </p:nvPicPr>
        <p:blipFill>
          <a:blip r:embed="rId2" cstate="print"/>
          <a:srcRect/>
          <a:stretch>
            <a:fillRect/>
          </a:stretch>
        </p:blipFill>
        <p:spPr>
          <a:xfrm>
            <a:off x="611188" y="1844675"/>
            <a:ext cx="8532812" cy="4554538"/>
          </a:xfrm>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s-ES"/>
              <a:t>Lectura no repetible</a:t>
            </a:r>
          </a:p>
        </p:txBody>
      </p:sp>
      <p:pic>
        <p:nvPicPr>
          <p:cNvPr id="17413" name="Picture 5" descr="d7.jpg"/>
          <p:cNvPicPr>
            <a:picLocks noChangeAspect="1" noChangeArrowheads="1"/>
          </p:cNvPicPr>
          <p:nvPr>
            <p:ph idx="1"/>
          </p:nvPr>
        </p:nvPicPr>
        <p:blipFill>
          <a:blip r:embed="rId2" cstate="print"/>
          <a:srcRect/>
          <a:stretch>
            <a:fillRect/>
          </a:stretch>
        </p:blipFill>
        <p:spPr>
          <a:xfrm>
            <a:off x="611188" y="1773238"/>
            <a:ext cx="8532812" cy="4675187"/>
          </a:xfrm>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s-ES"/>
              <a:t>Lectura fantasma</a:t>
            </a:r>
          </a:p>
        </p:txBody>
      </p:sp>
      <p:pic>
        <p:nvPicPr>
          <p:cNvPr id="19461" name="Picture 5" descr="e7.jpg"/>
          <p:cNvPicPr>
            <a:picLocks noChangeAspect="1" noChangeArrowheads="1"/>
          </p:cNvPicPr>
          <p:nvPr>
            <p:ph sz="half" idx="1"/>
          </p:nvPr>
        </p:nvPicPr>
        <p:blipFill>
          <a:blip r:embed="rId2" cstate="print"/>
          <a:srcRect/>
          <a:stretch>
            <a:fillRect/>
          </a:stretch>
        </p:blipFill>
        <p:spPr>
          <a:xfrm>
            <a:off x="179388" y="1341438"/>
            <a:ext cx="8713787" cy="4802187"/>
          </a:xfrm>
          <a:noFill/>
          <a:ln/>
        </p:spPr>
      </p:pic>
      <p:pic>
        <p:nvPicPr>
          <p:cNvPr id="19464" name="Picture 8" descr="e8.jpg"/>
          <p:cNvPicPr>
            <a:picLocks noChangeAspect="1" noChangeArrowheads="1"/>
          </p:cNvPicPr>
          <p:nvPr>
            <p:ph sz="half" idx="2"/>
          </p:nvPr>
        </p:nvPicPr>
        <p:blipFill>
          <a:blip r:embed="rId3" cstate="print"/>
          <a:srcRect/>
          <a:stretch>
            <a:fillRect/>
          </a:stretch>
        </p:blipFill>
        <p:spPr>
          <a:xfrm>
            <a:off x="7050088" y="5541963"/>
            <a:ext cx="2093912" cy="1316037"/>
          </a:xfrm>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s-ES"/>
              <a:t>Nivel de aislamiento (consultar el nivel que se tiene)</a:t>
            </a:r>
          </a:p>
        </p:txBody>
      </p:sp>
      <p:sp>
        <p:nvSpPr>
          <p:cNvPr id="4099" name="Rectangle 3"/>
          <p:cNvSpPr>
            <a:spLocks noGrp="1" noChangeArrowheads="1"/>
          </p:cNvSpPr>
          <p:nvPr>
            <p:ph type="body" idx="1"/>
          </p:nvPr>
        </p:nvSpPr>
        <p:spPr>
          <a:xfrm>
            <a:off x="611188" y="2852738"/>
            <a:ext cx="7931150" cy="2357437"/>
          </a:xfrm>
        </p:spPr>
        <p:txBody>
          <a:bodyPr/>
          <a:lstStyle/>
          <a:p>
            <a:r>
              <a:rPr lang="es-ES"/>
              <a:t>Nivel de aislamiento global </a:t>
            </a:r>
          </a:p>
          <a:p>
            <a:pPr lvl="1"/>
            <a:r>
              <a:rPr lang="es-ES"/>
              <a:t>SELECT @@global.tx_isolation;</a:t>
            </a:r>
          </a:p>
          <a:p>
            <a:r>
              <a:rPr lang="es-ES"/>
              <a:t>Nivel de aislamiento de la sesión actual:</a:t>
            </a:r>
          </a:p>
          <a:p>
            <a:pPr lvl="1"/>
            <a:r>
              <a:rPr lang="es-ES"/>
              <a:t>SELECT @@tx_isolation;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Red">
  <a:themeElements>
    <a:clrScheme name="Red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Red">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Red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Red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Red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Red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Red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Red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Red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Red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Red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Red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Network</Template>
  <TotalTime>290</TotalTime>
  <Words>766</Words>
  <Application>Microsoft Office PowerPoint</Application>
  <PresentationFormat>Presentación en pantalla (4:3)</PresentationFormat>
  <Paragraphs>95</Paragraphs>
  <Slides>19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19</vt:i4>
      </vt:variant>
    </vt:vector>
  </HeadingPairs>
  <TitlesOfParts>
    <vt:vector size="23" baseType="lpstr">
      <vt:lpstr>Arial</vt:lpstr>
      <vt:lpstr>Times New Roman</vt:lpstr>
      <vt:lpstr>Wingdings</vt:lpstr>
      <vt:lpstr>Red</vt:lpstr>
      <vt:lpstr>Transacciones (MySQL)</vt:lpstr>
      <vt:lpstr>Definición:</vt:lpstr>
      <vt:lpstr>Ejemplo de transacción necesaria</vt:lpstr>
      <vt:lpstr>Problemas de concurrencia</vt:lpstr>
      <vt:lpstr>Modificación perdida</vt:lpstr>
      <vt:lpstr>Lectura sucia</vt:lpstr>
      <vt:lpstr>Lectura no repetible</vt:lpstr>
      <vt:lpstr>Lectura fantasma</vt:lpstr>
      <vt:lpstr>Nivel de aislamiento (consultar el nivel que se tiene)</vt:lpstr>
      <vt:lpstr>BLOQUEO EXCLUSIVO</vt:lpstr>
      <vt:lpstr>Cambio del nivel de aislamiento </vt:lpstr>
      <vt:lpstr>READ UNCOMMITTED</vt:lpstr>
      <vt:lpstr>READ COMMITTED</vt:lpstr>
      <vt:lpstr>REPEATABLE READ</vt:lpstr>
      <vt:lpstr>SERIALIZABLE</vt:lpstr>
      <vt:lpstr>Ejercicio de problemas en el acceso concurrente</vt:lpstr>
      <vt:lpstr>Lectura sucia</vt:lpstr>
      <vt:lpstr>Lectura no repetible</vt:lpstr>
      <vt:lpstr>Lectura fantasma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Transacciones</dc:title>
  <dc:creator>Informatica</dc:creator>
  <cp:lastModifiedBy>lclap</cp:lastModifiedBy>
  <cp:revision>25</cp:revision>
  <dcterms:created xsi:type="dcterms:W3CDTF">2012-12-09T14:54:46Z</dcterms:created>
  <dcterms:modified xsi:type="dcterms:W3CDTF">2015-11-05T00:02:00Z</dcterms:modified>
</cp:coreProperties>
</file>