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</a:t>
            </a:r>
            <a:r>
              <a:rPr lang="es-MX" smtClean="0"/>
              <a:t>Saludos.</a:t>
            </a:r>
            <a:endParaRPr lang="es-MX" dirty="0"/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51</TotalTime>
  <Words>627</Words>
  <Application>Microsoft Office PowerPoint</Application>
  <PresentationFormat>Presentación en pantalla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Manuel</cp:lastModifiedBy>
  <cp:revision>11</cp:revision>
  <dcterms:created xsi:type="dcterms:W3CDTF">2015-05-19T15:48:40Z</dcterms:created>
  <dcterms:modified xsi:type="dcterms:W3CDTF">2015-05-26T03:52:58Z</dcterms:modified>
</cp:coreProperties>
</file>