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</a:t>
            </a:r>
            <a:r>
              <a:rPr lang="es-MX" sz="2000" dirty="0" smtClean="0"/>
              <a:t>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</a:t>
            </a:r>
            <a:r>
              <a:rPr lang="es-MX" sz="2000" dirty="0" smtClean="0"/>
              <a:t>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</a:t>
            </a:r>
            <a:r>
              <a:rPr lang="es-MX" sz="2000" dirty="0" smtClean="0"/>
              <a:t>importantes </a:t>
            </a:r>
            <a:r>
              <a:rPr lang="es-MX" sz="2000" dirty="0" smtClean="0"/>
              <a:t>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</a:t>
            </a:r>
            <a:r>
              <a:rPr lang="es-MX" sz="2000" dirty="0" smtClean="0"/>
              <a:t>de pasos </a:t>
            </a:r>
            <a:r>
              <a:rPr lang="es-MX" sz="2000" dirty="0" smtClean="0"/>
              <a:t>previos que permitirán dimensionar el tamaño y características del área dentro </a:t>
            </a:r>
            <a:r>
              <a:rPr lang="es-MX" sz="2000" dirty="0" smtClean="0"/>
              <a:t>del organismo </a:t>
            </a:r>
            <a:r>
              <a:rPr lang="es-MX" sz="2000" dirty="0" smtClean="0"/>
              <a:t>a auditar, sus sistemas, </a:t>
            </a:r>
            <a:r>
              <a:rPr lang="es-MX" sz="2000" dirty="0" smtClean="0"/>
              <a:t> organización </a:t>
            </a:r>
            <a:r>
              <a:rPr lang="es-MX" sz="2000" dirty="0" smtClean="0"/>
              <a:t>y equipo; con ello podremos determinar </a:t>
            </a:r>
            <a:r>
              <a:rPr lang="es-MX" sz="2000" dirty="0" smtClean="0"/>
              <a:t>el número </a:t>
            </a:r>
            <a:r>
              <a:rPr lang="es-MX" sz="2000" dirty="0" smtClean="0"/>
              <a:t>y </a:t>
            </a:r>
            <a:r>
              <a:rPr lang="es-MX" sz="2000" dirty="0" smtClean="0"/>
              <a:t>características </a:t>
            </a:r>
            <a:r>
              <a:rPr lang="es-MX" sz="2000" dirty="0" smtClean="0"/>
              <a:t>del personal de auditoría, las herramientas necesarias, el tiempo </a:t>
            </a:r>
            <a:r>
              <a:rPr lang="es-MX" sz="2000" dirty="0" smtClean="0"/>
              <a:t>y costo</a:t>
            </a:r>
            <a:r>
              <a:rPr lang="es-MX" sz="2000" dirty="0" smtClean="0"/>
              <a:t>, así como definir los alcances de la auditoría para, en caso necesario, poder elaborar </a:t>
            </a:r>
            <a:r>
              <a:rPr lang="es-MX" sz="2000" dirty="0" smtClean="0"/>
              <a:t>el contrato </a:t>
            </a:r>
            <a:r>
              <a:rPr lang="es-MX" sz="2000" dirty="0" smtClean="0"/>
              <a:t>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</a:t>
            </a:r>
            <a:r>
              <a:rPr lang="es-MX" sz="3200" dirty="0" smtClean="0"/>
              <a:t>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</TotalTime>
  <Words>216</Words>
  <PresentationFormat>Presentación en pantalla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Fundición</vt:lpstr>
      <vt:lpstr>Planeación</vt:lpstr>
      <vt:lpstr>Diapositiva 2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V</cp:lastModifiedBy>
  <cp:revision>6</cp:revision>
  <dcterms:created xsi:type="dcterms:W3CDTF">2015-05-19T15:56:49Z</dcterms:created>
  <dcterms:modified xsi:type="dcterms:W3CDTF">2015-05-20T15:07:05Z</dcterms:modified>
</cp:coreProperties>
</file>