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2D0F78-843D-4B4D-A13A-6C2D4AF74A11}" type="datetimeFigureOut">
              <a:rPr lang="es-MX" smtClean="0"/>
              <a:t>19/05/2015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F8FDEC-A215-4A9E-812A-809DA2054DB4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8604448" cy="1294163"/>
          </a:xfrm>
        </p:spPr>
        <p:txBody>
          <a:bodyPr>
            <a:noAutofit/>
          </a:bodyPr>
          <a:lstStyle/>
          <a:p>
            <a:pPr algn="ctr"/>
            <a:r>
              <a:rPr lang="es-ES_tradnl" sz="3600" dirty="0" smtClean="0"/>
              <a:t>Metodología </a:t>
            </a:r>
            <a:r>
              <a:rPr lang="es-ES_tradnl" sz="3600" dirty="0"/>
              <a:t>para el desarrollo e implantación en la auditoria informática</a:t>
            </a:r>
            <a:endParaRPr lang="es-MX" sz="3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2492896"/>
            <a:ext cx="7854696" cy="1752600"/>
          </a:xfrm>
        </p:spPr>
        <p:txBody>
          <a:bodyPr/>
          <a:lstStyle/>
          <a:p>
            <a:pPr algn="ctr"/>
            <a:r>
              <a:rPr lang="es-MX" dirty="0" smtClean="0"/>
              <a:t>Jesús </a:t>
            </a:r>
            <a:r>
              <a:rPr lang="es-MX" smtClean="0"/>
              <a:t>antonio</a:t>
            </a:r>
            <a:r>
              <a:rPr lang="es-MX" dirty="0" smtClean="0"/>
              <a:t> ramos sauceda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798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Words>14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Flujo</vt:lpstr>
      <vt:lpstr>Metodología para el desarrollo e implantación en la auditoria informática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para el desarrollo e implantación en la auditoria informática</dc:title>
  <dc:creator>Luffi</dc:creator>
  <cp:lastModifiedBy>Luffi</cp:lastModifiedBy>
  <cp:revision>1</cp:revision>
  <dcterms:created xsi:type="dcterms:W3CDTF">2015-05-19T15:54:57Z</dcterms:created>
  <dcterms:modified xsi:type="dcterms:W3CDTF">2015-05-19T15:57:56Z</dcterms:modified>
</cp:coreProperties>
</file>