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t>19/05/2015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7054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t>19/05/2015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620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t>19/05/2015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8867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t>19/05/2015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797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t>19/05/2015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0809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t>19/05/2015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692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t>19/05/2015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943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t>19/05/2015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2711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t>19/05/2015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6808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t>19/05/2015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5503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DEE4-BE83-4406-A185-61C0D3BB859C}" type="datetimeFigureOut">
              <a:rPr lang="es-MX" smtClean="0"/>
              <a:t>19/05/2015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2390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BDEE4-BE83-4406-A185-61C0D3BB859C}" type="datetimeFigureOut">
              <a:rPr lang="es-MX" smtClean="0"/>
              <a:t>19/05/2015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6FFD0-6173-415A-A050-ED0286B000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954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3416444"/>
            <a:ext cx="9144000" cy="2748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3 CuadroTexto"/>
          <p:cNvSpPr txBox="1"/>
          <p:nvPr/>
        </p:nvSpPr>
        <p:spPr>
          <a:xfrm>
            <a:off x="1655676" y="1628800"/>
            <a:ext cx="5832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ES_tradnl" sz="3000" b="1" dirty="0"/>
              <a:t>Etapa preliminar o diagnostico actual de la </a:t>
            </a:r>
            <a:r>
              <a:rPr lang="es-ES_tradnl" sz="3000" b="1" dirty="0" smtClean="0"/>
              <a:t>situación</a:t>
            </a:r>
            <a:endParaRPr lang="es-MX" sz="3000" b="1" dirty="0" smtClean="0"/>
          </a:p>
          <a:p>
            <a:pPr lvl="0" algn="ctr"/>
            <a:r>
              <a:rPr lang="es-ES_tradnl" b="1" dirty="0" smtClean="0"/>
              <a:t>Diagnóstico </a:t>
            </a:r>
            <a:r>
              <a:rPr lang="es-ES_tradnl" b="1" dirty="0"/>
              <a:t>del negocio: alta dirección y áreas </a:t>
            </a:r>
            <a:r>
              <a:rPr lang="es-ES_tradnl" b="1" dirty="0" smtClean="0"/>
              <a:t>usuarias</a:t>
            </a:r>
            <a:endParaRPr lang="es-MX" sz="2000" b="1" dirty="0" smtClean="0"/>
          </a:p>
          <a:p>
            <a:pPr lvl="0" algn="ctr"/>
            <a:r>
              <a:rPr lang="es-ES_tradnl" b="1" dirty="0" smtClean="0"/>
              <a:t>Diagnóstico </a:t>
            </a:r>
            <a:r>
              <a:rPr lang="es-ES_tradnl" b="1" dirty="0"/>
              <a:t>de informática: responsables de la </a:t>
            </a:r>
            <a:r>
              <a:rPr lang="es-ES_tradnl" b="1" dirty="0" smtClean="0"/>
              <a:t>función</a:t>
            </a:r>
            <a:endParaRPr lang="es-MX" sz="2000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0" y="909721"/>
            <a:ext cx="9144000" cy="477054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2500" b="1" dirty="0" smtClean="0">
                <a:solidFill>
                  <a:schemeClr val="bg1"/>
                </a:solidFill>
              </a:rPr>
              <a:t>AUDITORÍA INFORMÁTICA</a:t>
            </a:r>
            <a:endParaRPr lang="es-MX" sz="25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data:image/jpeg;base64,/9j/4AAQSkZJRgABAQAAAQABAAD/2wCEAAkGBxQTEBURExQWFRUWFRoXFxcWFBcUFxoYFBgXFxUUGBQYHCggGBwlGxgUIjEhJikrLi4uFx8zODMsNygtLisBCgoKDg0OGxAQGywkICQtLCwsLCwsLCwsLCw0LCwsLCwsLCwsLCwsLCwsLCwsLCwsLCwsLCwsLCwsLCwsLCwsLP/AABEIAMoA+gMBEQACEQEDEQH/xAAbAAEAAgMBAQAAAAAAAAAAAAAABQYDBAcBAv/EAEAQAAIBAgQDBgIIBAQGAwAAAAECAAMRBAUSIQYxQRMiUWFxgTKRFEJScqGxwdEHI2LwM0Oy4XOCkpOi8RUkwv/EABsBAQACAwEBAAAAAAAAAAAAAAAEBQECAwYH/8QANBEAAgEDAgUCAwcEAwEAAAAAAAECAwQREiEFEzFBUSJhMnGBBhQjkaGx0ULB4fAVUvEz/9oADAMBAAIRAxEAPwDuMAQBAEAQBAEAQBAEAQBANPHZnRorqq1Epr4uwUfMzaMZS6I1lJR6s9y/MqVdddGotRftIwYfMTEouPUKSfQ25g2EAQBAEAQBAEAQBAEAQBAEAQBAEAQBAEAQBAEAQBAEAQBAEAwY2ppQnwEApOX5amMxKvXGvsxUZL94Ak0Rex22F7eF785J1uENu5F0Kc3knMU/0esqITo7MsQSWudSjmfK+00S1pt9To3oeF0K5ieKMW9Z1pPQpU10Aaqb1KhLU1c2CsBYahvtOqp04xWrqc3UqSfp6GSlm+K61nb7tGmg/EsZo+V4N1zScyXHVi38wnTbmdP5BB+c5y049JvHVn1E5hMYlQXQ3A2/AH8iJo4tdTdNM2JgyIAgCAIAgCAIAgCAIAgCAIAgCAIAgCAIAgCAIAgCAauZ/wCE3pAKhkmXtWR1Vgu5ue9yBQ27rAjcDrJGrSkRtOps8xeFbD1OzLBtSg3u/wBo7Wd28JvFqayaSi4vBI8K5YpV3ZblmB9giL/+ZxqvLO9FYiWJcGg+qJyOpGcRuEomwt6TMVuYk9jT4KJtXB+rV0j/AJKVJT+Iada3VfI5Uej+ZZpxOwgGKriFXmQNwNz1JAA+ZEe5htLqfYaAegwZPYAgCAIAgCAIAgCAIAgCAIAgCAIAgCAIAgGtmC3psB4QCo5ZnKYWm6sD2mo2vcLaw5sASOR5AzqlqwcW9OSLx+Lr1a4rVmRUpqSKFCm7VKhIZKaGpU076n22t1PK47x5cY6Y9fPg4S1SlmWxK4DPKi0gqUlI5avpFEX07GxYgG04RUJvKf6M7ycqaw1+pjr51ijy7vpWwh/1NOqhD/cnPmSIbHDEVf8AEqYojwTF5fT/ABUX/GdI6F4/JmkpSfn9CU4UzJcGv0d6NZSwasGaolYvupqEMjG5AZWsd7G851YOfqyv2NoVVTWMP9yz4XiTDubdppPg4Kf6uc5OjLqt/kbRu6Uts4+exKq4IuDceU5dCQmn0KVxEWFe5BYAW0ixLFmXTTF+RL6bN0tfpEpJQeVkj3OFHL/IrGHxzUcUaVeqwpudQZatU00NSxDfEGdRy3PS8hp6KmKnQpYVZU62iq9n77FxzSvUwlIN2gYaXckA/CqjSO8x+sRv5ybJxUG0W9SXKhqyWuk11BmCWuh9wZEAQBAEAQBAEAQBAEAQBAEAQDXxuKFNSx6Qllgq9XPaz63S4RNJIVVZtLIG1nUdxvawty5+CMXKbjnBC50pyenbBYcox3apc21DY25G4BVhfexBBt0vbpMb9GSaU9S3NutXVRdiAB47TJ0KpnPHuHpXCXqt/T8Pux2+V5HqXMIbdWdoUJS9iCo0a2OAquBTRt1VRvbxLnx8rTvRp8yGuo8J9Ev7kO5rypz5dJZa6t/2J3IskUKWQ7E7nnq09dR59R6E+M1trqjUcuVHCTxnyaVLavhcyefY3q2QUGN3LE/8WobX3sAW2HlJSqS7GOXBdTCchwfg3/cf95tzKhh8o8/+Dwfg3/cf9411DH4R9nIqDNSbtKtqTa6al7qDYqdyCxBUkWJtYzXmS3NtMH3MtfIUYd2x8uY+U5TSlv0flGYQ0+68Pcj1ypqR/ls9I/0m6H1Q7SK7mtTemp6l5/ySVZUZrVRbg/Hb8jyghSt2mIIfvbBLX3QqHKE3sNT8r8xJKcKmHHbvuQJtwqfivOOmP3wVfOsmVioaqlIUyyanOzU76kIANyRdhb0nK6hGb1JogXlvCo09SWD5r4oYk0cDhi70k0q9V9iyg6jt9VfC++yjpI+rWlTj0Ma3XcaFPdLqzq9BbKB5SYX62MkAQBAEAQBAEAQBAEAQBAEAQBAI/OsGalIqIBR1q1sIblbgbA8tuek25jnt5zo3Gby9mRnRaeUSOFzkblCVNzfur3b2sWFz3elwQL/Z2nGa0s5tyhu+nn+SD4npYl6qq5Zu0+BB8Nxa9uhG4IY9DvYgyBdTqtqEe/j/AHoWVrKDi5z7dfH0+ZI8P8DKP5mJsxvst7oLciftHy5Ttb2ShvPdmK11Ke0Nl+pbKmLp0xZbSxjCUiBKrCn0I5sczDuAW6AbD26SufELWjXdHx1a6ZO3Ir1afMX0RC5lmz0zZwVvyv1t1B6y7ocutHVB5RSXFapSemawRdTiDzklUCE70+BxB5zPIMffTZo8Qec0dA6RvSUwmf8AnOMqBLp3vuWLBZglVdJYEnodvkZDrUezRaW90nhp7hsMGujqGHgwDD2uJWpOL0ss6kYVY5aITNOE02anTpfEoYGit7EgEgrbpfmJOpwoyXqhgormzUd4YfnKMvDNeiWQIAoIBAAUDvqHQ7AXutxf+gzXCUVJLZne1qU86YrBbhMk49gCAIAgCAIAgCAIAgCAIAgCAIBqY/HpSUsxtAKPmuPq4okIh0A7+/2m5CDDaW7NXAZWQ1yxRhc7WHdFrtcsLKbgdb7yu1urWzLKhF/LP+DNWoo09EN5SXbfBa8tCAggXFiWJpsovtpILADcX2G1pYrTKWYIg0/Ts/r2MWaZvsbcgbe9r2nWjKnKq6SfqSy/qa3NSUaevs+hWaGYmrVI+qDb1nmuP8Rqwk6NN6Uvzf8AgteF2MJU1Vqbt/kiw4SUNq8vLLaoklhGbNMlTFUtDbMAdD790kc7dR5T1vC7iVGXp79Sj4jaU7mOJdV09il5hkNCnhkqiqahvocoQU1htLBduV5Z3vFLunXjSoxW6b39lkrLTg9pKnrqN9Utir4lwrEA3sZbcOuKtxbqpVjpf+7lVxSxpW1y6dGWpf7sZMRSqUyVqIyEdGBHPeSI3NGctMZpvxlZIk7KtCOpxePONvzPaeKI6nadHHJHxKLJ/h/EVK1ZaSbsfkAObHyH7SNXUYRyyZaSqVKihE6bQwjU17zl7dSN7W5C3OU8mpyzg9VTjKnHGcmdXDD1HuL+IMxJGU8or+Z5Maaq9G7GnYqpZtI08tNNNK7eFpmlSg3iTZCr0ZU1rhvggcJ/EGrSfRiaQYfap9028dJ2PzEzVpum8Ml21xGtDK6914ZcMn4mw2J2p1Bq+w3df/pPP2nM7kxAPlmtzgEZWz6kpIvq0/ERay3NhdiQL3B2vfYzqqUmR53NOLwb+GxKuNSm4/vYjpObi08M7QmprKM0wbCAIAgCAIAgEdmucU6C6mPjYbXNhc89gAASSdgASZtGDk8I1lJRRBpxXVPeFFNNrgNV7NyP6daBSfDex8Z25K8nHn+xsrxdSekzIGDq2h6bLpdH+y46evI9LzlOm4dTrCal0K1iatSu9zv+QmhuadEstRlDHbnYkb9AfGQ+K1JUrZODxKTxFd2aW7jVudDWYxWZPx4LPlOTh0WrXJdLBlpnZb+LDr5es40OGzTTrycn47ZJErqGG6UUvcZ1mlhYbAchL+jSKO6uSkZnnDEFAe6TqI8SORkqjY0oVXWS9T6lPcX9WpTVHPpRk4Ze7H1nh/tbTUbjKa3XQ9l9mqkpWmlp7N7krxDxAMNT0oR2pAKgqSLE2LeE1+znCXdy1zXoXX5+Dfi/EFbx0wfqKplVHHYvtew7Vw3+IdelWN/hJJAJ8hPoMo2tDSmksdDytONzWzhvcu+WcD1Uwpo1KtOzXZlKGysQAbMDuLAeHKUHE6auq8KtNuLg+vlF7YQ+70pQmlJNdH5OZ5mml2KsHpB2RKqqQjaLX0+NrjxnpLWlCEcL4nu87so7tznPL6LZY2R1jJOHxWpUMRiiz1VRWansRqAumoDmbW28Z5h2dOjeTr08+r/Xg9FCvOpaRoz7b/8ApoVOEquOrNiq4GFB2FNQGqFVvZnN7Bj78hLaN1GhHRD1PyVNSwdxPXPZeC1cN8O08GjKl2LG5dgNRHRdugkStXlVeWTba0hQWI/mSeKxC00ao7BVUXJPIATiouTwupInNQi5SexD4/MlDU6tN0ZGG/fG/gR49Z3hTe8WiFVrxUlOLTTJHDYlXAsRv8xOUotdSRCcZop3GeQA/wA5VBF+8Lcr9ZLozU46JFbc05UZ82m/mUmvlW90PmL/AJgzhKms4XUsYVW4qXVPwWHI+KcRQsjntF8HO/s/73nJxa6nZST6E7mfEnaoezuvcdiDzBVCf9/ab0UnJZON1Jxpto+wy02qDVYl9IUWBsezCOtwQx0lAB5nxnfDlggxlGKa75/g3uHMUFJpgggMUFt7W1Wu42N1F9rTnWh3JFrVXwfQssjk4QBAEAQBAIzO81ShSZmPIbAbkkkAADqSSB6kTaMXJ4RrKSisspVmxOJprVAQEkf4gc9ov8xabWHd2VmtuCaS73XeS1oh6SOnqn6jaz/KKaWs12Jud7k+JMjKTRIcUyOTDf8A2EKjvPTSm3mpNfTfxIFNSPuSQpaqXqI+FGrsWHM0XDUbLu52HqeUiSnGEXOXRbskSz0j1eyIBqeldI5tsT1JPxMf76yo4LUq8Rv3cTXogtvC8fUkXVGFrbcqPxS6+5bM2xQRAg5KAPkJ6KnHU8lRcVVGOEc+zvMCSRLOlTweduK2XhFcrVZKSI8YmXDZ41JSEA1dGPTzt4zz9x9m6Vzcc6rJtZzj+2T01DjU6VuqVOKTXciMXinqsWdizHqTc7dJ6ChbUqEFTpRSXhFZOc6ktU3lnX6HEdClhEwqPUr1Oy0k4akNS6l593uq2/4SndCcqjm8JZ7lyq8IwUI7vHYrvAuadhiauqrbDsCSK7XqHTfTbxbncfrJV5S1wWFv7dCNa1XGby9vc6DVyvCYtEcpTqooOj7I1WJso5HYecrFUq0m1lpllop1FnGTNlGQYfDFjQpinrtqsW3te1wT5ma1K06mNTybQpRh8JJzmdBAOa/xNz8MwwaE90hqvhe10Xzte/ylrYUGvxH9Ci4tcZXKj9SoYDE6WvJ045KCMtMi/wDDOaC4vyP4ecrbikX1jcJPctuKwqVF7wB/vykGMnF5RbzhGotymVcPTo1KlCoCVPfpGxJsfiXbwP6yRVjzIqa+pDtp8mbovp1RGvSoqTq1MOgI2H/kDNYtY3eTvNVG8xWDbwdFe66ISOlyy3B2I3DAgi459ZnlR6o0dap8LSZv06bj/LqAqNIuNYen9VWNMlldQSAwG4JuN5vqT7r+CPpkv6Xtt5yvobOTK71EXQUSkb97TrJC6VBC8gB47nbYWmlVxXR5ydrWM5NZWEvPUtwkUsT2AIAgCAIBRuKqLdrdl1oQVK3tcGx59CCFII3BAnWlPTszlVg5dDBQqEFarksy/CWChybFQzFfiIUsAdtmPOZnUXRGtOm+rMNeozG5Gpm3JJaygnStlQFndmuAotsrEnxxTgmss2nUcdkSHDdINWLNpJVFdWUkqyPdUYBhdSAhWx5WP2jNquUsI0pYbbfU0M+xhqYkDop/E8vw/Oee47X0W/LX9X7FvwuiqlZzf9K/VmDG1t7jkoAH5sfneem4Bbcrh8FjDayynv6mqvKWe+DNxBjtr35iSaMNyju62xRsVWuSZYRRT/E8kdWqTskSYRNrh/IqmMqNTp2GlSxZr6R9lSR1J/WR7u8p2sdUywtbWVZ4idK4d4Ko0KTiqe0erTKOeQVW5qg6fe57TzlzxmVSScdkun+S8ocMjCL1btlgy/C08NSKUKYAAJsDuzW6seZPiZEnfSrTzUl/glRto0o+hFCqYGriq7voAZmuwGyrbaxJ9PUmegdxStqS1S27e5T8mdabaW5Z+FcsrYcnU6imTc0x3rty1aunIeMqbziFGp8Oc+SwtbWpTe/Qsv0iV33kncsfSI+8jlj6RH3kcs4xx5S0ZjV72rXpf7uofD7W/Geu4bV5tsmeU4lT012RdF5MaKiaLDkeLsbSNWjlHW2qNPB1DJcYGpXJ+Eb+g6/L8pTVYYlhHqbarqhuQvEq91a4F+zcH1RtiP78ZIpL+jz+5GvPQ1VXZ/oateiKwDIpKkAgC68/tEWPsLesjpxpvGNyY4yrLOcI1qmS1RuKVP8A7SH8Stz85t94kafcqfg1WrvSazIB/wBQH/SGt+E25uvbozX7tGG+NidyLN9L943V+vh0HoJHkmnuTI4a2LgDNTY9gCAIAgCAVvi+qyoCvO46X9ptDGdzWecbFcVgtMDa45B9bAX6BlINvUH1nTVGUtzliUI7M1WrtcB6tl+zT1U13+0/xW36knwtc36OdOCOUtWNUngksDmtCijXYh3AALIVGlRZVWyhQoGwA29yZFnXjJmI3VGGze5D0amo6731OTfy5D8BPJ8dqqdzpXRJI9NwPEraU13b/g+cc9ltPp9mvwYfJfseSuXhv5sjMdjNVMeI2Pt/taYdPTNlBdS3wQddp2RwgiPrNOqJcETeUZrVp0hSp6VAqirqAOosvIMb2ZfK0gXFlTq1Nc8vbGO3/pYUricIaY7b5OicPZu9anqqFLjmFBBHhcEnn5TxHGKELOrpgnh930PS2FWVeOZYJY4iVCucMsHT2NbAUxSW17kksSepMk3fEufNPGElhI4ULTlRx1Zs/SJF+8nflj6RH3kcsfSI+8jlj6RH3kcs5LxxhmTHVHbcVDrU3vta1vYi3yn0bgV1CvZx09Y7M8dxWjKFd579CMoPLWSKWaJTA1bMJxmtiP0lkvuQ5kNS0T/mAg+lv13kCpSbTn4PQ2NTt5JVKevCsh56GX3pmw/ITlU9NTKJ1eOuk0bnB1QNhl23W6n/AJSQPwtI1xHFRm9jPXQj7bE7acCWRWd5UtVDtvAKJQQpUamf7tO0nqjk4xWmeC+cO4ovRAPNdv2/CcTsSsAQBAEA8Y2gFNz/AB3aVNI+FfzmeiMdzyhgEWkatX1AMIN4W5H5Y47P6XpBd3ZKCkXVFXZqhHVv9h4zg33Krmua5j7vCXj3MmKyhqgNRyWJ6sb/APr2mjg3uzjOg5+qW5V647CsvRSd/brbxkKvZ068lGXlGbC/qWNbEX6ZbNf3Kxh+NRjKvY0zSw7MdNNsRrZWJ5AlBZLnxuPOeo/5B01ppx2WxYStVN5kyFwWf4j6T2VZEA7Q030g3DKSpI729iDMPiVVv1JEarwmlUWzaZOYgy0t6nMgpFJWocmo4Zzg0ubSR2N4ImMDTnGTJMC1ZDV0N5EWnmftFZVLq2zT+KO+PJccLrxpVfV0exYBiJ8zlOcHiSw/c9bFRksodvNeczPLHbxzmOWO3jnMcsdvHOY5Y7eY50jPLKP/ABCqaqlLyQ/iw/afR/sVl0Ksn3a/ZnkftDtVgvZlaoGezkeXmiQp1dIuZz0uTwiM45ZM5Bij21Nyd9a/na3ynStTSpOK8FtaPS0dJy0d+qvhUP8A5KDKKt0i/Yu/Jh4IawrJ4VD+IH+85XXVP2I/DfglHwzPxPxB2FNym7KtwPdVH4sJDm3GLkSrmvyabkupUDicwU3OLp6+ZpNYc/q3KafbV7zkqVw1qyVi++r1al5wY8Li3esUrr2dYi6i3df7rXIv72Pj0m1Os/gksMkW925T0VViX6MvnDFDTSufrG86lmTMAQBAEAjM/wAZ2dInymUssw3hFUyvDmpUVT13MPqF0JTi9dNIKOVrfgZtT+JGtRZi0UzJccVApNyRmI/5rX9tgZClmEtLPO05uD5b7FubOV7LTtN9exY/eFpwc/zbEfSK4VNwLi/jfmfScoLXUSKl5r11GJzjHcHPQw/a1SQ5BNgQQrBSwU2vfkd/zk19T1Rh4aXtL1DuyVkJ9Kjc/nf5zALPiK1mIPKensKWbaLR52/hmvJmKke9O7TXUjRWOpOYGRpkmJYsDItQkwJhWsBPnP2ot3G75naS/Y9bwealR0+D3XPNYLfB5rmMDA1xgaRrjA0nuubKGXgw9lkoPE2P7apcCwUaR4nfmfCfX/s/wx2Ftoby5bv2Pn/FbxXNbKWEtiIpNYXMvsOTwimksn32hYyRCmoGNGlE9k3NfUfmJzrfCyVQ6o6nl3+NV/4g/wBAnna3wR+ReR7mvwh/i4j7/wCk5XXSPyI3DutT5kNxHTBrOlTZailS32b2Kt7Mq+15H0cyDh3JF3T1xx5NPMMdjqtFMKaT9oCLVqdtDqAdzUtZdrG4I8/CQXKrjRhlZUqXMoKlpefPk1KNQ1qb4Vi/aU6bVafaD+bRq0rF6Za3eRuYM0y5ZT69TSMnUTpvqlleU0dK4cxPa4WlU5aqat7kAmS4S1RTLyjPXTUvYkpudRAEAQCs8bKey2m0HiRpNZiQWU5hoYVFsSNiJmcXFiE1JEnm2bLXTQEbUeXI79LbzTODM3pjk5ziMRc6gCGva3l/tINSo5vLPJVqrqScsG5Xw50DtKqgEA27xY36BBu0zKOFuyVO2xFOc1v27kxwvkhdiDRdEI7tZiFa/S9L7J8vmZvRW/T6kvh0dEniO3l9TlPG3EtXXVwdWkqvSqOjaWJW41JqF9yLG8lF0QHCWK01ih5VAo91dWH5GZSbeEG0lllsxh7xtPXcPg4W8VJYZQXMlKs2jUVyDtJcoqS3NVFMmcBmAHxD3Eh1Ld9jZU2uhZsuxSnkwP8AfhIFSDXU6RLBhqgIseUrLy3pVqbjVWV+xOtq06c04PcUaRa9vxNp87tuFV7rVKkvSnsevr3tKhiNR7s9NB/sn8Jj/hb3LXLf6D/kLbrrRiLdJX1KM6ctM1h+5MhKM1qi8o81zTSbYI3M8y0KxBsALX/qPh6C5+U9VwbgqrShzOreceIrz830KDiXEXTUlT6Yx9fb5dyiY7FDpvPqdKi8eDxXLb3ZrISZJUVHoYaS6Fr4ayGhiKTM+I0OL9wLyA5M1+nW/IdTIF3d1KMliGV5OlG3hUW8tyToZS1F1N9aiz7WBKgjvCxIZf6lLAX3tynKN3CqmujOsbd02WnC5yQ5IUWdy5uTcbeXpIVa2ShlvoS5VWlsj3Lc1TC9qXILsxYKOZ+rYeO4O+3I8+crriSk17G9jScItvu8kbj80Nd9bAKByHP8ZwWSazLQxtMAF79jyqst9SEnuVCOtM8jtsQPGaVG4Yk+hFq3Gie/w9/b3PjM8fSVOyw1b6TWqd1SFBIUiyh6gHwgm+5+qNprUrwfwLd7bESrWpvam9UmXnh/B9jhqdL7CBfkLTaEdMUiypQ0QUfBIzY6CAIAgGvjMKKilTAKhj+FCpLIbTdVJI0dOLMfD+GKK9ZzcoSqX5avH2E1qS2I9R6cvPT9yi1seHruxF1Z/wBefvz95W6ss8zKopVHksWWGlTcDTZm+ympj5A9fSSKccvBYUFHVjuWOhxJQphgEqMyje4C+XjLGnZylgnq6p05aMPJzTjXhSnjar4myUqjsSWQPuOmpC1tVrXItfwkxcNefiJDucLOCtUeFKeHYPdnddwTYC/3R+8sbXh9KnJSzlorbm8qSTitkZKglqQYs1agmxJiz7ovNWdVLBLnD1EVXdGVWAZSeoO4Ilery3nVdBTTkuq7kzkVNGtx28lloZdiqdJK2tQrjUoNQMbHlcWNtul5U8Q4naUJ8upCTz4jkk21lOrvBpfXB80OIKoOnut6D9p2o29FUVJRcI+Gv7GlWE3Uw5an5NirxHUXZqYB9TM29OjXhrpTyvY0q0Z0niezMuDx5qqXItvbbynhPtXTjC8Sj/1WT1HAov7u8+TcqZdUqIQp0Ejmb3HnYSj4fcU7e4jVnHUlvjyS718yk6cXuyKxfAmJqrdKvaFRsGBHsDc/lPd8O+0tJyk42zS6trDPMXHD5JJOpnxkouZYCpRqmnVQow6Hr5g9RPZ2d5RuqfMovP7r5opq1KVKWJIU6Rtext42NvnO/MhnTlZ+ZFmpYzg3cJcMCCQRuCDYjzBHKc6s4Qj63scYRlKXp6ltyrNCzBN9W7lvhpkgXNRx/lta/wDMUb3swYGebr1KLn+EXlKnU0ZmbmNyrtQXZ3QWv2JFNNAFtTMGawUk9SOdr8pyqOc3pcjdThCOprobuFydq4RdyaYsWI0k3A+rc9ApvffcjYzhNY6nam9W6LNl/CqKO9uZzbOiRoY3ht0qa6Jt/vzFuomym0sdTSdNSJHJcmZTqcKPJUVR72G80xHssGKdGMN0ixgQdT2AIAgCAIBHZ7iNFFj5QtzDOf180rUtCXBplrFNI/zD3t+d9+flI9WbciirXFTXjs3g0hw8KS9oLv4M4sAPEKOtus2p26T33O9HhcI7z3NjNcEwRTchgAQeoPMH5zSsvU8ES4hh5RpUcd2r9qdi+z/ePM/Pf3lvY1tdPHdHKrV5ijV+jNujupU8xt8pdZzhlhTlqiQmZ4fnJEJEarArldLGSUyItmalRZk7RZgsR0PymNcH3X5klQl4f5Eg2Z1XQK7syLZRq3At8K36ekgqytY3HOjFKo09+7RK59Z0tDb05+hk+kghe6qkCxKi2r+ojx8+s3hQ0zlJyyn2fb5B1E4pJYx+pv4DDu9mUd2/M7DY7+sq+K8WtbSMqdSXqaey6+3yJ9jY167U4x9OepO5i9MLqqi4HLbffoBPnvBvv86rpWcms9fHzZ6viCtIwU66Tx08m1w7iqdVu6CFQqLEWF3Jt+RM041wy6tZqVzLMp++WcLa+o1qbhQTSResLhryPa2qZFqVMG32TJuptLHlToeqDwR9SnsyC4wy6licP2lRAalE6vC4/UHkRJVrxSdGaqweJZUZe6eyfzTOVW2jJaZbrqvn4OS59nmx39v0tLnLzki4WMHxkNQ1qYPIglT7cj8rSbSt61z6m9vcjVKtOg9KXUu2QYMUwXFi2oX1ME7oBK6dXdJ16TYkfAN53lZ8ppx3OXOc1uS1J6i2oqTY93ZQp373ZAEbWB1MxvbWoXckznVlF+qKwc+slF9WW/h/AmmpLfE1t+ZsOQLHc8zz8ZAlLUT4QUehMTU3EAQBAEAQBAEAQCBzZe2fSPhTdvXosPY5VfhwincRLavhl+1XT5KR+4kSfxIpK6xUgvdFk4s7tFQBtteTafxIvamdLNXNq1Gogam4JI+Cx1X8LTnUovLINajzF6SpnJno0+8NmN7+E6Wn4UvmcocP0UpJvdmzgkLm4+IA3HiV/cX+UvoVVFYfQiWsmpaH1Rp4shiRKCP2j5N3KjWXpTxlf3PUS4JzbeNWk/U1nDI1cuUtd9x0Hj6zTi/2n9PLs385fwY4b9nlq13S+S8/M2PoVLUH0LcctvxtynmHxi+dJ0nVbi/969T0C4baKoqigsr/AHp0NnXK3fyTtvBjempBBUEN8Ww39fGd4XNeEoyjNpx6bvb5HOVGlJNOKw+uxCY7C4WkwDl1J3ABZtv0nsuG8T41e03KioyS2y8I87eWfDbeS15WeyyzXxGeAIKVAFVG2o/FbrYdPXnJ9r9nnKu7riElKT3x2+v8EWvxdKlyLRNR6Z7mrh6NR2Ub7kC5Pid+ctrq+tbWlOUMZSfRFfRo1q9SMZZ3fdnTqmVUqWGFTDoFBKs1iTuORNz03ny3iF5cXeipVecZXyPVWFCnQqypJYyWDI8yWot/rD4h4H9jOlnXSON5bypyx27EniMQCJOuLmMokSnTaZVeKswFHC1qpvZabHbqbWA+dpRxTrXEIR7tfuTJemDbOD4HCVMS46L1a1wLfmZ9Dt7WdeW2y8lBXuI0l7+C+8M5MKKaQSxJ1EkW3NuQ6Cwl5QoqhDSnkr5zdaerBYqxsAo5nabZwssxVmoRLJwdgix7VrlUGinf7IN2I9T+Uo7uom8L5s6cPpt/iy+S+RcxIZZnsAQBAEAQBAEAQDRzbF9nTJ69IQZ5hsJoo6T8R7zHxJ5/35RI0a2OfcSHVmuHpD6mk+5JY/gokOf/ANEijuPVdwiux0TFYFaqBWHSTC/NbB5FSpm4ENtmEkj7zjLhUpFbdIMnOAWw9fVbdTuPESwo1FOOllNeUZU582BkzTL2ZGxSaNBNyEJ28bqeRvz9bzz3G7CnH8aGdX9Xv7npuCcRlViqcntjb+CG1zzek9FqGuNI1DXGkagXmYwbeEYc0llkVmwSqALEkcmG23Uec9RwSV1YtyWNL7Pz5PP8UnQuUl3Xc1sPhwLKotcgfM23MsLm6qVE51H0K+nSjHEYo6dkvC1DTqsgZdrvckm3xbmwnjqNa4v4zcqqjHPT2LaUYW8lpi2/JNU8AiKVD09J5qBsfUCFaxisOrFmXXnJ6nF5PaOCpqbqq38QtvxnSNKC6NP6CVapJYk3+ZuJQU8xJMaFOXVHBzkujPTlNM9CPc/kZs+E20svdPznoa/eqi26lTxPB6Ohq0lVCCdkFgbcyUGwv4iTOD8WvLel6vXTTxj+pe6/gj3llRqTyvTL9GRZo9kCGFiP7vPaW91TuoKpTeV/vUqp03S2l1GXYNq1QKOvP+lf3M43VwoLCIMYO4qaV07nTcvwop0wgFrCUjeXll9GKikkbMwZEAQBAEAQBAEAQCqcUYqpTdXUXCm+4uJvDTnc0mnj0m9heJ6DrcsVa26kG/tbnEqbRhVEzTwGU06mKbFBWu31n6AAKAq/VFhzNzvOPLSlq7nKFtBVHV7loE3JJ7AEAq3FWSax2iDcTaMnF5RrOKksMqWV5g2HchhemdnQyc1C4hh9SmkqlnU1w6DOcjspxGGOuidyv1qfiLdR+U8ze8K5WZQ/L+D1dhxaNZJS/P8Akr/aSn0lxrMNTFgct/y+cnUOHzqby2RDrX8IbR3Z9UcDWqjVayfabur7Dm0uaNtTor0r6lTVuKlX4mYcaadEc9TeJ5ey/vO5yKhmGau7jsydV9rc7jlaYcVJYZlbHVsHmztRWvcLqA1oxU6HAGtfS++3jPD1rCpTrOmo58e6PRW1ehVppzeGRGZfxOo0SV7QOw6U01e2onTJtHhdzLfGPmcalxZx6ZZAVv4t4qo4p4emAWNlLkHc/wBKgfnLa34PKUlFzeX4IFW/pRTap/m2TWEzjHtvUxTknogCIPTa59SZ6214Ha0Y+tOT92zz9fiNaq/RiK+RYKOOrMNQd79V1MR5kAndZ4bjfDbizqN5bpvo89PZnreF3lC5pqE4pT/f3RP5DntmsdieY6HzHgfKVtheStp7fC+qOl7Y5WV+ZJ57lKYin2iW1DcevmPzE9Nb3PJfPoP0v4o/39mefuaDrQdOez7P/exn4bykUqd+bHcnxMsJ1ub6uxxoW6oR0r6+7JwTU7CAIAgCAIAgCAIAgGHEYZXFmF4BoUshpKb6RAJOnTAFhAPqAIAgHjLfaAVPiTh3VepTG82jJxeUazgpLDKlhswqYRmZb7AkoTsbdJO5kKsfV1KiVrUoVE6b2KrjM3GIqM6qtPVv2agi1/G/P15Spjb04yckty+debiotloyFMCtMOL1Kw5iqANJ/oQXVh53J9J2ORHcRZ9z3gyUeqlXENt3U+0ev3R1/KBkzu1DCJcmxPu7eg/9CDBVc44iqVrqvcTwB3P3m/QbQCEgF2/htkbVKzYhlOhFspI2LNtsethf5iWXD6fr1tdCNc7x0o6fSwYXnLdyIqppdTeo4drXWyLf43Oke3U+0qb/AInZ2/orPOe3UlW9CtVeaKz7kng8pFZT3la3+YAVN/I2AM8TdULO4eq1Ti/HYu7evfWzUa7TXjuZsJj6mGqdnW2+y/Qj+r95ApVKtrPD2/uT6tCncw10vy7/AELJg8UB90728L+HiJeWl3Hp2/b/AAU9WkySUy2Ix7AEAQBAEAQBAEAQBAEAQBAEAQBAI7NM3pUVJc9OQ3PygHM86zunWr6RoVrXCalLkeJW8yngYyReNwFOqO8NxyYbMPQzAIfEYGrS3/xUHUbVB6r19oBqHs375N7cwxsBbqwP6wCCzjitVulDvHlrI7o+6OvqYBUq9ZnYsxLMepNzAJDJeH8Riqgp0KZduvIBR4ux2UesyotmspxistnUuHP4U06NqmKqU6r/AGBqNMeuw1+9hJdKnBbyTZEndx7FzNGjTFi+w5BQEHoPCTVVm1iKwQ6l3FdzEuOUsFo07km2o72v1LGcLmsqNN1KstkjlTnUuJqFNdTYpr29cITdE5+duZ9zt6T5tUqyuazqT77/AOD6FQpKytUo9WWWqWSmopKLk2A6DzsJe2VFSayU1ebZWs5+kK16x1r4cgB5AcvWWtW1o1ocua+TI0K1WjPmQf08n1luYGkAd3ok2/qQnoR/YPTwnmK9vUs56Z7x8l7TnSvoaobT7ouGAxoKgg6lPIiW1reJRw915KqtRafuSFOqDLOM1LoRmmjJNzAgCAIAgCAIAgCAIAgCAIB8u1heAc94r43qJiFwtChWqahvUpU2q6d7WKqPx/CZcWtzCkm8DM66NQFFqbYetqD/AM29qux2NU9d9r7DlMGSmVsioGsKzUV7VTe9rb/aKjYnzgGHCVMZ9IYVEo9j0ZWOoc+h3J8bgDzgG5iMcq7DvHy5e5gFM4t/mEEgd4pew/rA9+cA2M+/hvRwdXRXxyuxPcoYek1TEMDyBS+mn6sbQCQyrgIsAexNFPAntKzffqABU+6o95vDSnuc56mvTsXHAZPUpIKdJNCDkqrYep8T5yXG5pxWEitlw+pN5lM3qeQ1356ph3fhGY8Lj/VJkng+Durn9Zylc1JdyTTsKMN0vzI/FYdaNRyv1Vt7sbD9Z53jtdqlGH/Z/sXXC6CnX2WyNrhen8Z8wJQW6bexdcRl0Rcez0sg8B+89ZRp8uUY+x5yUtSb9zLjsGtRSrCTTkUDE4A0cR2d7K918u9y/G05XdLnW8oPssozQqcmvGovJI8L44AfR22YE6fP7S+oN55Wyqr/AOb6noeI0G/xo9H1LXRsduvQy/oST2ezKSaxubKsRsfnJqb7nEyTcwIAgCAIAgCAIAgCAIAgGLELdSPKAc0zFKtGsWVmQ32Kkj5+M6xxKOGcnqi8ok8JxWHXs8XTFRftAA+5X9RNXBo2jNSPMwyOg9F6+FqgqiljTPetpFyBfvIduRmhuc8xGOZ/JfAfqYBu5Zw/WrbhSB5jf2Ezgxk2cx/h+2IATvUzt3hudiDf125zZuODVKed+hduFuAqGGGrTqc7s7HU7HqSx3M0NsFvTCqBYAQZPoUV8BAPsKIBjxJsh9IBzXFXeo63AYtfc2vYbAH3MoeOW9WWipFZS2eOxZcJuadKclPq+hPcK0Oz1GptZrgc77bcpXcM5camqo+hL4lU5mNHgsC4pXqDSb25z0tKfMnrS2wU0lpjjJIyUcyocbYXYVB0m0HuaTWYlczD4lrLsKg1XG1nGzj1vv7zxfEreVvcPHzR6zhldV7dJ9tmWfh7OhVtTc2qDl4NbqPPyk6xu1U9L6/uV99ZOl6o/D+xZla43l/CWpblQ1g9oNdQZ1NTJAEAQBAEAQBAEAQBAEAQDUxeXpUFmAgFWzThLm1P5TeM2jSUFIrxyesGIAKsQVuLjYixG3TymW4yWehrFTi8dUS/DvA6pZqm58/0HSaHQu2GwSILKBMGTMEHhAPqAIAgCAeMLi0ArObcLrUYsuxmVJroauKfU18Nwq3JnNvC5muI5zhfkFHHcseX5etJbKJk2NyAaeaYQVKZU+EA541PQWw9Q2UnUrHkrDr6EbH2kXiFmrult8S6HayunaVdT+F9TCmCqE90aj0KsD7ggzykuH3NOXws9RG/tqkfiRdsnxtRadsTpVhyOoFm9VHWeisVWcPxFueevOQp/hPbwTOF+ESzIRmgCAIAgCAIAgCAIAgCAIAgCAfHZC97CAfdoAgCAIAgCAIAgCAIAgCAIBFZlkiVdyN4BELwsVPcYiZcmzXSiUwWRqra27zeJmDYlwIB7AEAQBAEAQBAEAQBAEAQBAEAQBAEAQBAEAQBAEAQBAEAQBAEAQBAEAQBAEAQ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830" y="3416444"/>
            <a:ext cx="3389362" cy="2738604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1691680" y="6269250"/>
            <a:ext cx="5832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MX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OSCAR FRANCISCO MARTÍNEZ CONTRERAS</a:t>
            </a:r>
            <a:endParaRPr lang="es-MX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07128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31</Words>
  <Application>Microsoft Office PowerPoint</Application>
  <PresentationFormat>Presentación en pantalla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Director</dc:creator>
  <cp:lastModifiedBy>Director</cp:lastModifiedBy>
  <cp:revision>1</cp:revision>
  <dcterms:created xsi:type="dcterms:W3CDTF">2015-05-19T15:45:20Z</dcterms:created>
  <dcterms:modified xsi:type="dcterms:W3CDTF">2015-05-19T15:50:43Z</dcterms:modified>
</cp:coreProperties>
</file>