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4660"/>
  </p:normalViewPr>
  <p:slideViewPr>
    <p:cSldViewPr>
      <p:cViewPr varScale="1">
        <p:scale>
          <a:sx n="69" d="100"/>
          <a:sy n="69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10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114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25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54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1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56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98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597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079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03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80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160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  <p:pic>
        <p:nvPicPr>
          <p:cNvPr id="1026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664644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  <a:endParaRPr lang="es-MX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</p:spTree>
    <p:extLst>
      <p:ext uri="{BB962C8B-B14F-4D97-AF65-F5344CB8AC3E}">
        <p14:creationId xmlns:p14="http://schemas.microsoft.com/office/powerpoint/2010/main" val="14681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52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</p:spTree>
    <p:extLst>
      <p:ext uri="{BB962C8B-B14F-4D97-AF65-F5344CB8AC3E}">
        <p14:creationId xmlns:p14="http://schemas.microsoft.com/office/powerpoint/2010/main" val="424663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1595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318</Words>
  <Application>Microsoft Office PowerPoint</Application>
  <PresentationFormat>Presentación en pantalla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AUDITORIA EN INFORMÁTICA</vt:lpstr>
      <vt:lpstr>Organización </vt:lpstr>
      <vt:lpstr>Estrategias</vt:lpstr>
      <vt:lpstr>Cursos de Acción 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Manuel</cp:lastModifiedBy>
  <cp:revision>2</cp:revision>
  <dcterms:created xsi:type="dcterms:W3CDTF">2015-05-19T15:48:40Z</dcterms:created>
  <dcterms:modified xsi:type="dcterms:W3CDTF">2015-05-20T14:52:09Z</dcterms:modified>
</cp:coreProperties>
</file>