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4660"/>
  </p:normalViewPr>
  <p:slideViewPr>
    <p:cSldViewPr>
      <p:cViewPr varScale="1">
        <p:scale>
          <a:sx n="68" d="100"/>
          <a:sy n="68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23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</p:spTree>
    <p:extLst>
      <p:ext uri="{BB962C8B-B14F-4D97-AF65-F5344CB8AC3E}">
        <p14:creationId xmlns:p14="http://schemas.microsoft.com/office/powerpoint/2010/main" val="174447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1.Políticas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794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 dirty="0"/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Muy bien compadre. Sin embargo le falta algo de diseño y figuras. Saludos.</a:t>
            </a:r>
          </a:p>
          <a:p>
            <a:r>
              <a:rPr lang="es-MX" dirty="0">
                <a:solidFill>
                  <a:srgbClr val="FF0000"/>
                </a:solidFill>
              </a:rPr>
              <a:t>Oscar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>
                <a:solidFill>
                  <a:schemeClr val="tx1"/>
                </a:solidFill>
              </a:rPr>
              <a:t>Mi Jonathan, le puede agregar algunas ilustraciones para que impacte aún más su presentación.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54</TotalTime>
  <Words>771</Words>
  <Application>Microsoft Office PowerPoint</Application>
  <PresentationFormat>Presentación en pantalla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Cartoné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Elementos de la administración de la función </vt:lpstr>
      <vt:lpstr>Presentación de PowerPoint</vt:lpstr>
      <vt:lpstr>Personal 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Luffi</cp:lastModifiedBy>
  <cp:revision>15</cp:revision>
  <dcterms:created xsi:type="dcterms:W3CDTF">2015-05-19T15:48:40Z</dcterms:created>
  <dcterms:modified xsi:type="dcterms:W3CDTF">2015-05-27T02:36:08Z</dcterms:modified>
</cp:coreProperties>
</file>