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ALUMNO:</a:t>
            </a:r>
            <a:r>
              <a:rPr lang="es-MX" dirty="0" smtClean="0"/>
              <a:t> HECTOR JARAMILLO ELENES</a:t>
            </a:r>
          </a:p>
          <a:p>
            <a:r>
              <a:rPr lang="es-MX" b="1" dirty="0" smtClean="0"/>
              <a:t>CARRERA</a:t>
            </a:r>
            <a:r>
              <a:rPr lang="es-MX" dirty="0" smtClean="0"/>
              <a:t>:  ING. EN SISTEMAS COMPUTACIONALES</a:t>
            </a:r>
          </a:p>
          <a:p>
            <a:r>
              <a:rPr lang="es-MX" b="1" smtClean="0"/>
              <a:t>MAESTRO</a:t>
            </a:r>
            <a:r>
              <a:rPr lang="es-MX" smtClean="0"/>
              <a:t>: </a:t>
            </a:r>
            <a:r>
              <a:rPr lang="es-MX" dirty="0" smtClean="0"/>
              <a:t>LUIS SANTILLAN </a:t>
            </a:r>
          </a:p>
          <a:p>
            <a:r>
              <a:rPr lang="es-MX" b="1" dirty="0" smtClean="0"/>
              <a:t>MATERIA:</a:t>
            </a:r>
            <a:r>
              <a:rPr lang="es-MX" dirty="0" smtClean="0"/>
              <a:t> AUDITORIA INFORMATICA</a:t>
            </a:r>
          </a:p>
          <a:p>
            <a:r>
              <a:rPr lang="es-MX" dirty="0" smtClean="0"/>
              <a:t> </a:t>
            </a:r>
          </a:p>
          <a:p>
            <a:r>
              <a:rPr lang="es-MX" b="1" dirty="0" smtClean="0"/>
              <a:t>TEMA: AUDITORIA</a:t>
            </a:r>
            <a:endParaRPr lang="es-MX" dirty="0"/>
          </a:p>
        </p:txBody>
      </p:sp>
      <p:pic>
        <p:nvPicPr>
          <p:cNvPr id="5" name="4 Imagen" descr="UNIDEP ZIHUATANEJ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74762"/>
            <a:ext cx="5184576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408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41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Auditoria</a:t>
            </a:r>
          </a:p>
          <a:p>
            <a:r>
              <a:rPr lang="es-MX" dirty="0"/>
              <a:t>La </a:t>
            </a:r>
            <a:r>
              <a:rPr lang="es-MX" b="1" dirty="0"/>
              <a:t>auditoría</a:t>
            </a:r>
            <a:r>
              <a:rPr lang="es-MX" dirty="0"/>
              <a:t> es el examen crítico y sistemático que realiza una persona </a:t>
            </a:r>
            <a:r>
              <a:rPr lang="es-MX" dirty="0" err="1"/>
              <a:t>llamese</a:t>
            </a:r>
            <a:r>
              <a:rPr lang="es-MX" dirty="0"/>
              <a:t> auditor o grupo de personas independientes del sistema auditado, que puede ser una persona, organización, sistema, proceso, proyecto o producto.</a:t>
            </a:r>
          </a:p>
          <a:p>
            <a:r>
              <a:rPr lang="es-MX" dirty="0"/>
              <a:t>Aunque hay muchos tipos de auditoría, la expresión se utiliza generalmente para designar a la «auditoría externa de estados financieros, que es una auditoría realizada por un profesional experto en contabilidad, de los libros y registros contables de una entidad, para opinar sobre la razonabilidad de la información contenida en ellos y sobre el cumplimiento de las normas contables. </a:t>
            </a:r>
          </a:p>
          <a:p>
            <a:r>
              <a:rPr lang="es-MX"/>
              <a:t>La auditoría es una serie de métodos de investigación y análisis con el objetivo de producir la revisión y evaluación profunda de la gestión efectuada.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4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85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9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38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34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71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</TotalTime>
  <Words>151</Words>
  <Application>Microsoft Office PowerPoint</Application>
  <PresentationFormat>Presentación en pantalla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Papel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usuario1</dc:creator>
  <cp:lastModifiedBy>usuario1</cp:lastModifiedBy>
  <cp:revision>2</cp:revision>
  <dcterms:created xsi:type="dcterms:W3CDTF">2015-05-19T15:48:16Z</dcterms:created>
  <dcterms:modified xsi:type="dcterms:W3CDTF">2015-05-20T05:58:21Z</dcterms:modified>
</cp:coreProperties>
</file>