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EE44AB9-943E-4FB7-8BDC-EEA4E13532C2}" type="datetimeFigureOut">
              <a:rPr lang="es-MX" smtClean="0"/>
              <a:pPr/>
              <a:t>27/05/2015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C342131-DB1A-42DF-98EF-FB9CBA81C27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La auditoria en informática y su entorno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 smtClean="0"/>
              <a:t>Universidad de Desarrollo Profesional</a:t>
            </a:r>
          </a:p>
          <a:p>
            <a:r>
              <a:rPr lang="es-MX" dirty="0" smtClean="0"/>
              <a:t>Materia: Auditoria en Informática</a:t>
            </a:r>
          </a:p>
          <a:p>
            <a:r>
              <a:rPr lang="es-MX" dirty="0" smtClean="0"/>
              <a:t>Alumno: Juan Daniel Barraza V.</a:t>
            </a:r>
          </a:p>
          <a:p>
            <a:r>
              <a:rPr lang="es-MX" dirty="0" smtClean="0"/>
              <a:t>Docente: Luis Santillán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0756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000" dirty="0" smtClean="0">
                <a:solidFill>
                  <a:srgbClr val="FF0000"/>
                </a:solidFill>
              </a:rPr>
              <a:t>Jesús Antonio ramos sauceda:</a:t>
            </a:r>
            <a:r>
              <a:rPr lang="es-MX" sz="2000" dirty="0" smtClean="0"/>
              <a:t/>
            </a:r>
            <a:br>
              <a:rPr lang="es-MX" sz="2000" dirty="0" smtClean="0"/>
            </a:br>
            <a:r>
              <a:rPr lang="es-MX" sz="2000" dirty="0" smtClean="0"/>
              <a:t>falta información.</a:t>
            </a:r>
            <a:endParaRPr lang="es-MX" sz="20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043608" y="2204864"/>
            <a:ext cx="6888994" cy="8364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000" dirty="0" err="1" smtClean="0">
                <a:solidFill>
                  <a:srgbClr val="FF0000"/>
                </a:solidFill>
              </a:rPr>
              <a:t>Hector</a:t>
            </a:r>
            <a:r>
              <a:rPr lang="es-MX" sz="2000" dirty="0" smtClean="0">
                <a:solidFill>
                  <a:srgbClr val="FF0000"/>
                </a:solidFill>
              </a:rPr>
              <a:t>: </a:t>
            </a:r>
            <a:r>
              <a:rPr lang="es-MX" sz="2000" dirty="0" smtClean="0"/>
              <a:t>hay que comenzar a investigar y poner información. </a:t>
            </a:r>
            <a:br>
              <a:rPr lang="es-MX" sz="2000" dirty="0" smtClean="0"/>
            </a:br>
            <a:r>
              <a:rPr lang="es-MX" sz="2000" dirty="0" smtClean="0">
                <a:solidFill>
                  <a:srgbClr val="FF0000"/>
                </a:solidFill>
              </a:rPr>
              <a:t>Luis:</a:t>
            </a:r>
            <a:r>
              <a:rPr lang="es-MX" sz="2000" dirty="0" smtClean="0"/>
              <a:t> Creo que le falta un poco de información.</a:t>
            </a:r>
            <a:endParaRPr lang="es-MX" sz="20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1069295" y="3140968"/>
            <a:ext cx="6888994" cy="2808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2000" dirty="0">
                <a:solidFill>
                  <a:srgbClr val="FF0000"/>
                </a:solidFill>
              </a:rPr>
              <a:t>Oscar: </a:t>
            </a:r>
            <a:r>
              <a:rPr lang="es-MX" sz="2000" dirty="0"/>
              <a:t>Dani falta la información</a:t>
            </a:r>
          </a:p>
          <a:p>
            <a:endParaRPr lang="es-MX" sz="2000" dirty="0" smtClean="0">
              <a:solidFill>
                <a:srgbClr val="FF0000"/>
              </a:solidFill>
            </a:endParaRPr>
          </a:p>
          <a:p>
            <a:r>
              <a:rPr lang="es-MX" sz="2000" dirty="0" smtClean="0">
                <a:solidFill>
                  <a:srgbClr val="FF0000"/>
                </a:solidFill>
              </a:rPr>
              <a:t>Manuel: </a:t>
            </a:r>
            <a:r>
              <a:rPr lang="es-MX" sz="2000" dirty="0" smtClean="0"/>
              <a:t>se acaba el tiempo (domingo 10:40)</a:t>
            </a:r>
          </a:p>
          <a:p>
            <a:endParaRPr lang="es-MX" sz="2000" dirty="0" smtClean="0"/>
          </a:p>
          <a:p>
            <a:r>
              <a:rPr lang="es-MX" sz="2000" dirty="0" err="1">
                <a:solidFill>
                  <a:srgbClr val="FF0000"/>
                </a:solidFill>
              </a:rPr>
              <a:t>jonathan</a:t>
            </a:r>
            <a:r>
              <a:rPr lang="es-MX" sz="2000" dirty="0" smtClean="0">
                <a:solidFill>
                  <a:srgbClr val="FF0000"/>
                </a:solidFill>
              </a:rPr>
              <a:t>: ¿</a:t>
            </a:r>
            <a:r>
              <a:rPr lang="es-MX" sz="2000" dirty="0" smtClean="0"/>
              <a:t>que </a:t>
            </a:r>
            <a:r>
              <a:rPr lang="es-MX" sz="2000" dirty="0"/>
              <a:t>pasa </a:t>
            </a:r>
            <a:r>
              <a:rPr lang="es-MX" sz="2000" dirty="0" err="1" smtClean="0"/>
              <a:t>dany</a:t>
            </a:r>
            <a:r>
              <a:rPr lang="es-MX" sz="2000" smtClean="0"/>
              <a:t>?.</a:t>
            </a:r>
            <a:endParaRPr lang="es-MX" sz="2000" dirty="0"/>
          </a:p>
          <a:p>
            <a:r>
              <a:rPr lang="es-MX" sz="2000" dirty="0" smtClean="0">
                <a:solidFill>
                  <a:srgbClr val="FF0000"/>
                </a:solidFill>
              </a:rPr>
              <a:t>David: </a:t>
            </a:r>
            <a:r>
              <a:rPr lang="es-MX" sz="2000" dirty="0" smtClean="0"/>
              <a:t>falta mas información.</a:t>
            </a:r>
          </a:p>
          <a:p>
            <a:r>
              <a:rPr lang="es-MX" sz="2000" b="1" dirty="0" smtClean="0">
                <a:solidFill>
                  <a:srgbClr val="FF0000"/>
                </a:solidFill>
              </a:rPr>
              <a:t>Vicente:</a:t>
            </a:r>
            <a:r>
              <a:rPr lang="es-MX" sz="2000" dirty="0" smtClean="0"/>
              <a:t> Falta algo de </a:t>
            </a:r>
            <a:r>
              <a:rPr lang="es-MX" sz="2000" dirty="0" err="1" smtClean="0"/>
              <a:t>Informacion</a:t>
            </a:r>
            <a:r>
              <a:rPr lang="es-MX" sz="2000" dirty="0" smtClean="0"/>
              <a:t> mi DANNY.</a:t>
            </a:r>
            <a:endParaRPr lang="es-MX" sz="2000" dirty="0"/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534762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23</TotalTime>
  <Words>81</Words>
  <Application>Microsoft Office PowerPoint</Application>
  <PresentationFormat>Presentación en pantalla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Austin</vt:lpstr>
      <vt:lpstr>La auditoria en informática y su entorno</vt:lpstr>
      <vt:lpstr>Jesús Antonio ramos sauceda: falta información.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auditoria en informática y su entorno</dc:title>
  <dc:creator>Luffi</dc:creator>
  <cp:lastModifiedBy>Luffi</cp:lastModifiedBy>
  <cp:revision>11</cp:revision>
  <dcterms:created xsi:type="dcterms:W3CDTF">2015-05-19T15:49:48Z</dcterms:created>
  <dcterms:modified xsi:type="dcterms:W3CDTF">2015-05-27T14:45:46Z</dcterms:modified>
</cp:coreProperties>
</file>