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27/05/2015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normAutofit lnSpcReduction="10000"/>
          </a:bodyPr>
          <a:lstStyle/>
          <a:p>
            <a:r>
              <a:rPr lang="es-MX" dirty="0" smtClean="0"/>
              <a:t>Notas Generales del Grupo:</a:t>
            </a:r>
          </a:p>
          <a:p>
            <a:r>
              <a:rPr lang="es-MX" dirty="0" smtClean="0">
                <a:solidFill>
                  <a:srgbClr val="FF0000"/>
                </a:solidFill>
              </a:rPr>
              <a:t>Luis: </a:t>
            </a:r>
            <a:r>
              <a:rPr lang="es-MX" dirty="0" smtClean="0"/>
              <a:t>bien toro, NOTA el comentario anterior no era </a:t>
            </a:r>
            <a:r>
              <a:rPr lang="es-MX" dirty="0" err="1" smtClean="0"/>
              <a:t>mio</a:t>
            </a:r>
            <a:r>
              <a:rPr lang="es-MX" dirty="0" smtClean="0"/>
              <a:t>.</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dirty="0">
                <a:solidFill>
                  <a:srgbClr val="FF0000"/>
                </a:solidFill>
              </a:rPr>
              <a:t>: </a:t>
            </a:r>
            <a:r>
              <a:rPr lang="es-MX" dirty="0"/>
              <a:t>muy importantes </a:t>
            </a:r>
            <a:r>
              <a:rPr lang="es-MX"/>
              <a:t>los </a:t>
            </a:r>
            <a:r>
              <a:rPr lang="es-MX" smtClean="0"/>
              <a:t>temas compañero</a:t>
            </a:r>
            <a:endParaRPr lang="es-MX" dirty="0" smtClean="0"/>
          </a:p>
          <a:p>
            <a:r>
              <a:rPr lang="es-MX" dirty="0" smtClean="0">
                <a:solidFill>
                  <a:srgbClr val="FF0000"/>
                </a:solidFill>
              </a:rPr>
              <a:t>Vicente:</a:t>
            </a:r>
            <a:r>
              <a:rPr lang="es-MX" dirty="0" smtClean="0">
                <a:solidFill>
                  <a:schemeClr val="bg1"/>
                </a:solidFill>
              </a:rPr>
              <a:t> </a:t>
            </a:r>
            <a:r>
              <a:rPr lang="es-MX" dirty="0" smtClean="0"/>
              <a:t>Muy bien toro, muy importante la </a:t>
            </a:r>
            <a:r>
              <a:rPr lang="es-MX" dirty="0" err="1" smtClean="0"/>
              <a:t>informacion</a:t>
            </a:r>
            <a:r>
              <a:rPr lang="es-MX" dirty="0" smtClean="0"/>
              <a:t> planteada.</a:t>
            </a:r>
            <a:endParaRPr lang="es-MX" dirty="0"/>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89</TotalTime>
  <Words>998</Words>
  <Application>Microsoft Office PowerPoint</Application>
  <PresentationFormat>Presentación en pantalla (4:3)</PresentationFormat>
  <Paragraphs>59</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Luffi</cp:lastModifiedBy>
  <cp:revision>29</cp:revision>
  <dcterms:created xsi:type="dcterms:W3CDTF">2015-05-19T15:48:16Z</dcterms:created>
  <dcterms:modified xsi:type="dcterms:W3CDTF">2015-05-27T14:44:16Z</dcterms:modified>
</cp:coreProperties>
</file>