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69" d="100"/>
          <a:sy n="69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10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14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2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54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1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69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98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597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7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0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80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60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  <p:pic>
        <p:nvPicPr>
          <p:cNvPr id="1026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664644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  <a:endParaRPr lang="es-MX" sz="32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579</Words>
  <Application>Microsoft Office PowerPoint</Application>
  <PresentationFormat>Presentación en pantalla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Manuel</cp:lastModifiedBy>
  <cp:revision>7</cp:revision>
  <dcterms:created xsi:type="dcterms:W3CDTF">2015-05-19T15:48:40Z</dcterms:created>
  <dcterms:modified xsi:type="dcterms:W3CDTF">2015-05-21T15:41:56Z</dcterms:modified>
</cp:coreProperties>
</file>