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2800" dirty="0" smtClean="0"/>
              <a:t>buena la presentación contiene toca buenos puntos.</a:t>
            </a:r>
            <a:endParaRPr lang="es-MX" sz="2800" dirty="0"/>
          </a:p>
        </p:txBody>
      </p:sp>
      <p:sp>
        <p:nvSpPr>
          <p:cNvPr id="3" name="2 Rectángulo"/>
          <p:cNvSpPr/>
          <p:nvPr/>
        </p:nvSpPr>
        <p:spPr>
          <a:xfrm>
            <a:off x="539552" y="170080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Hector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muy completa la presentación, la información bien detallada y entendible, muy bien elaboradas las </a:t>
            </a:r>
            <a:r>
              <a:rPr lang="es-MX" dirty="0"/>
              <a:t>diapositivas.</a:t>
            </a:r>
          </a:p>
        </p:txBody>
      </p:sp>
    </p:spTree>
    <p:extLst>
      <p:ext uri="{BB962C8B-B14F-4D97-AF65-F5344CB8AC3E}">
        <p14:creationId xmlns:p14="http://schemas.microsoft.com/office/powerpoint/2010/main" val="697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</TotalTime>
  <Words>446</Words>
  <Application>Microsoft Office PowerPoint</Application>
  <PresentationFormat>Presentación en pantalla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  <vt:lpstr>Jesús Antonio ramos sauceda: buena la presentación contiene toca buenos puntos.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usuario1</cp:lastModifiedBy>
  <cp:revision>9</cp:revision>
  <dcterms:created xsi:type="dcterms:W3CDTF">2015-05-19T15:56:49Z</dcterms:created>
  <dcterms:modified xsi:type="dcterms:W3CDTF">2015-05-23T03:01:39Z</dcterms:modified>
</cp:coreProperties>
</file>