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8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5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0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5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D6-495D-4236-B837-9393FEE4B86F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3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pPr lvl="0"/>
            <a:r>
              <a:rPr lang="es-ES_tradnl" dirty="0" smtClean="0"/>
              <a:t>Etapa de la justificación</a:t>
            </a:r>
            <a:r>
              <a:rPr lang="es-MX" sz="4800" dirty="0" smtClean="0"/>
              <a:t/>
            </a:r>
            <a:br>
              <a:rPr lang="es-MX" sz="4800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3628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s-ES_tradnl" dirty="0"/>
              <a:t>1</a:t>
            </a:r>
            <a:r>
              <a:rPr lang="es-ES_tradnl" dirty="0" smtClean="0"/>
              <a:t>.	Áreas </a:t>
            </a:r>
            <a:r>
              <a:rPr lang="es-ES_tradnl" dirty="0"/>
              <a:t>de oportunidad para la función de informática</a:t>
            </a:r>
            <a:endParaRPr lang="es-MX" sz="3200" dirty="0"/>
          </a:p>
          <a:p>
            <a:pPr lvl="1"/>
            <a:r>
              <a:rPr lang="es-ES_tradnl" dirty="0" smtClean="0"/>
              <a:t>2.	Matriz </a:t>
            </a:r>
            <a:r>
              <a:rPr lang="es-ES_tradnl" dirty="0"/>
              <a:t>de riesgos , justificación por área de revisión</a:t>
            </a:r>
            <a:endParaRPr lang="es-MX" sz="3200" dirty="0"/>
          </a:p>
          <a:p>
            <a:pPr lvl="1"/>
            <a:r>
              <a:rPr lang="es-ES_tradnl" dirty="0" smtClean="0"/>
              <a:t>3.	Plan </a:t>
            </a:r>
            <a:r>
              <a:rPr lang="es-ES_tradnl" dirty="0"/>
              <a:t>general del proyecto de auditoria en informática</a:t>
            </a:r>
            <a:endParaRPr lang="es-MX" sz="3200" dirty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14358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INTEGRANTES</a:t>
            </a:r>
          </a:p>
          <a:p>
            <a:endParaRPr lang="es-MX" dirty="0"/>
          </a:p>
          <a:p>
            <a:r>
              <a:rPr lang="es-MX" dirty="0" smtClean="0"/>
              <a:t>CHATHAM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865563" y="2864535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prstClr val="black"/>
                </a:solidFill>
              </a:rPr>
              <a:t>JOSE DAVID BOJORQUEZ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8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</a:t>
            </a:r>
            <a:r>
              <a:rPr lang="es-MX" sz="2800" dirty="0" smtClean="0"/>
              <a:t>: buenos temas pero falta información.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err="1" smtClean="0">
                <a:solidFill>
                  <a:srgbClr val="FF0000"/>
                </a:solidFill>
              </a:rPr>
              <a:t>Hector</a:t>
            </a:r>
            <a:r>
              <a:rPr lang="es-MX" sz="2800" dirty="0" smtClean="0"/>
              <a:t>: interesantes temas para investigar, ojala encuentres información y la puedas acomodar.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25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Oscar</a:t>
            </a:r>
            <a:r>
              <a:rPr lang="es-MX" sz="2800" dirty="0" smtClean="0"/>
              <a:t>: Temas interesantes. Hace </a:t>
            </a:r>
            <a:r>
              <a:rPr lang="es-MX" sz="2800" smtClean="0"/>
              <a:t>falta información.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078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Etapa de la justificación </vt:lpstr>
      <vt:lpstr>Jesús Antonio ramos sauceda: buenos temas pero falta información.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la justificación </dc:title>
  <dc:creator>davidnaci@hotmail.com</dc:creator>
  <cp:lastModifiedBy>Director</cp:lastModifiedBy>
  <cp:revision>5</cp:revision>
  <dcterms:created xsi:type="dcterms:W3CDTF">2015-05-21T15:38:28Z</dcterms:created>
  <dcterms:modified xsi:type="dcterms:W3CDTF">2015-05-25T02:09:46Z</dcterms:modified>
</cp:coreProperties>
</file>