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06"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21/05/2015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dirty="0" smtClean="0"/>
              <a:t>TEMA: AUDITORIA</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xmlns="" val="188408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a:bodyPr>
          <a:lstStyle/>
          <a:p>
            <a:pPr marL="0" indent="0" algn="ctr">
              <a:buNone/>
            </a:pPr>
            <a:r>
              <a:rPr lang="es-MX" dirty="0"/>
              <a:t>Auditoria</a:t>
            </a:r>
          </a:p>
          <a:p>
            <a:r>
              <a:rPr lang="es-MX" dirty="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r>
              <a:rPr lang="es-MX" dirty="0"/>
              <a:t>Aunque 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xmlns="" val="411895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endParaRPr lang="es-MX" dirty="0" smtClean="0"/>
          </a:p>
          <a:p>
            <a:r>
              <a:rPr lang="es-MX" dirty="0" smtClean="0"/>
              <a:t>La </a:t>
            </a:r>
            <a:r>
              <a:rPr lang="es-MX" dirty="0"/>
              <a:t>auditoría es una serie de métodos de investigación y análisis con el objetivo de producir la revisión y evaluación profunda de la gestión efectuada. </a:t>
            </a:r>
          </a:p>
          <a:p>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r>
              <a:rPr lang="es-MX" dirty="0"/>
              <a:t>Los miembros de la organización a quien Auditoria apoya, incluye a Directorio y las Gerencias.</a:t>
            </a:r>
          </a:p>
          <a:p>
            <a:endParaRPr lang="es-MX" dirty="0"/>
          </a:p>
        </p:txBody>
      </p:sp>
    </p:spTree>
    <p:extLst>
      <p:ext uri="{BB962C8B-B14F-4D97-AF65-F5344CB8AC3E}">
        <p14:creationId xmlns:p14="http://schemas.microsoft.com/office/powerpoint/2010/main" xmlns="" val="414049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spTree>
    <p:extLst>
      <p:ext uri="{BB962C8B-B14F-4D97-AF65-F5344CB8AC3E}">
        <p14:creationId xmlns:p14="http://schemas.microsoft.com/office/powerpoint/2010/main" xmlns="" val="383985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spTree>
    <p:extLst>
      <p:ext uri="{BB962C8B-B14F-4D97-AF65-F5344CB8AC3E}">
        <p14:creationId xmlns:p14="http://schemas.microsoft.com/office/powerpoint/2010/main" xmlns="" val="261890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t>Luis: </a:t>
            </a:r>
            <a:r>
              <a:rPr lang="es-MX" smtClean="0"/>
              <a:t>Falta completar la unidad.</a:t>
            </a:r>
            <a:endParaRPr lang="es-MX" dirty="0"/>
          </a:p>
        </p:txBody>
      </p:sp>
    </p:spTree>
    <p:extLst>
      <p:ext uri="{BB962C8B-B14F-4D97-AF65-F5344CB8AC3E}">
        <p14:creationId xmlns:p14="http://schemas.microsoft.com/office/powerpoint/2010/main" xmlns="" val="6133896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41</TotalTime>
  <Words>328</Words>
  <Application>Microsoft Office PowerPoint</Application>
  <PresentationFormat>Presentación en pantalla (4:3)</PresentationFormat>
  <Paragraphs>28</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Papel</vt:lpstr>
      <vt:lpstr>Diapositiva 1</vt:lpstr>
      <vt:lpstr>Diapositiva 2</vt:lpstr>
      <vt:lpstr>Diapositiva 3</vt:lpstr>
      <vt:lpstr>Diapositiva 4</vt:lpstr>
      <vt:lpstr>Diapositiva 5</vt:lpstr>
      <vt:lpstr>Diapositiva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lclap</cp:lastModifiedBy>
  <cp:revision>6</cp:revision>
  <dcterms:created xsi:type="dcterms:W3CDTF">2015-05-19T15:48:16Z</dcterms:created>
  <dcterms:modified xsi:type="dcterms:W3CDTF">2015-05-21T15:28:03Z</dcterms:modified>
</cp:coreProperties>
</file>