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21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822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701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381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727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453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422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06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55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56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B2D6-495D-4236-B837-9393FEE4B86F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103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B2D6-495D-4236-B837-9393FEE4B86F}" type="datetimeFigureOut">
              <a:rPr lang="es-MX" smtClean="0"/>
              <a:t>25/05/2015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0D4C-4D96-43AB-B575-74BF4CED1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131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pPr lvl="0"/>
            <a:r>
              <a:rPr lang="es-ES_tradnl" dirty="0" smtClean="0"/>
              <a:t>Etapa de la justificación</a:t>
            </a:r>
            <a:r>
              <a:rPr lang="es-MX" sz="4800" dirty="0" smtClean="0"/>
              <a:t/>
            </a:r>
            <a:br>
              <a:rPr lang="es-MX" sz="4800" dirty="0" smtClean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23628" y="3861048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s-ES_tradnl" dirty="0"/>
              <a:t>1</a:t>
            </a:r>
            <a:r>
              <a:rPr lang="es-ES_tradnl" dirty="0" smtClean="0"/>
              <a:t>.	Áreas </a:t>
            </a:r>
            <a:r>
              <a:rPr lang="es-ES_tradnl" dirty="0"/>
              <a:t>de oportunidad para la función de informática</a:t>
            </a:r>
            <a:endParaRPr lang="es-MX" sz="3200" dirty="0"/>
          </a:p>
          <a:p>
            <a:pPr lvl="1"/>
            <a:r>
              <a:rPr lang="es-ES_tradnl" dirty="0" smtClean="0"/>
              <a:t>2.	Matriz </a:t>
            </a:r>
            <a:r>
              <a:rPr lang="es-ES_tradnl" dirty="0"/>
              <a:t>de riesgos , justificación por área de revisión</a:t>
            </a:r>
            <a:endParaRPr lang="es-MX" sz="3200" dirty="0"/>
          </a:p>
          <a:p>
            <a:pPr lvl="1"/>
            <a:r>
              <a:rPr lang="es-ES_tradnl" dirty="0" smtClean="0"/>
              <a:t>3.	Plan </a:t>
            </a:r>
            <a:r>
              <a:rPr lang="es-ES_tradnl" dirty="0"/>
              <a:t>general del proyecto de auditoria en informática</a:t>
            </a:r>
            <a:endParaRPr lang="es-MX" sz="3200" dirty="0"/>
          </a:p>
          <a:p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1331640" y="2143582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INTEGRANTES</a:t>
            </a:r>
          </a:p>
          <a:p>
            <a:endParaRPr lang="es-MX" dirty="0"/>
          </a:p>
          <a:p>
            <a:r>
              <a:rPr lang="es-MX" dirty="0" smtClean="0"/>
              <a:t>CHATHAM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3865563" y="2864535"/>
            <a:ext cx="228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prstClr val="black"/>
                </a:solidFill>
              </a:rPr>
              <a:t>JOSE DAVID BOJORQUEZ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282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s-MX" sz="2800" dirty="0" smtClean="0">
                <a:solidFill>
                  <a:srgbClr val="FF0000"/>
                </a:solidFill>
              </a:rPr>
              <a:t>Jesús Antonio ramos sauceda</a:t>
            </a:r>
            <a:r>
              <a:rPr lang="es-MX" sz="2800" dirty="0" smtClean="0"/>
              <a:t>: buenos temas pero falta información.</a:t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412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dirty="0" err="1" smtClean="0">
                <a:solidFill>
                  <a:srgbClr val="FF0000"/>
                </a:solidFill>
              </a:rPr>
              <a:t>Hector</a:t>
            </a:r>
            <a:r>
              <a:rPr lang="es-MX" sz="2800" dirty="0" smtClean="0"/>
              <a:t>: interesantes temas para investigar, ojala encuentres información y la puedas acomodar.</a:t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2596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dirty="0" smtClean="0">
                <a:solidFill>
                  <a:srgbClr val="FF0000"/>
                </a:solidFill>
              </a:rPr>
              <a:t>Oscar</a:t>
            </a:r>
            <a:r>
              <a:rPr lang="es-MX" sz="2800" dirty="0" smtClean="0"/>
              <a:t>: Temas interesantes. Hace falta información.</a:t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539552" y="35730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dirty="0" smtClean="0">
                <a:solidFill>
                  <a:srgbClr val="FF0000"/>
                </a:solidFill>
              </a:rPr>
              <a:t>Manuel</a:t>
            </a:r>
            <a:r>
              <a:rPr lang="es-MX" sz="2800" dirty="0" smtClean="0"/>
              <a:t>: Hace falta información compañero</a:t>
            </a:r>
            <a:br>
              <a:rPr lang="es-MX" sz="2800" dirty="0" smtClean="0"/>
            </a:br>
            <a:endParaRPr lang="es-MX" sz="28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39552" y="51571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800" dirty="0" err="1" smtClean="0">
                <a:solidFill>
                  <a:srgbClr val="FF0000"/>
                </a:solidFill>
              </a:rPr>
              <a:t>jonathan</a:t>
            </a:r>
            <a:r>
              <a:rPr lang="es-MX" sz="2800" dirty="0" smtClean="0"/>
              <a:t>: </a:t>
            </a:r>
            <a:r>
              <a:rPr lang="es-MX" sz="2800" dirty="0" smtClean="0"/>
              <a:t>Hace falta información compañero</a:t>
            </a:r>
            <a:br>
              <a:rPr lang="es-MX" sz="2800" dirty="0" smtClean="0"/>
            </a:b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90780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58</Words>
  <Application>Microsoft Office PowerPoint</Application>
  <PresentationFormat>Presentación en pantalla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Etapa de la justificación </vt:lpstr>
      <vt:lpstr>Jesús Antonio ramos sauceda: buenos temas pero falta información.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Etapa de la justificación </dc:title>
  <dc:creator>davidnaci@hotmail.com</dc:creator>
  <cp:lastModifiedBy>Luffi</cp:lastModifiedBy>
  <cp:revision>7</cp:revision>
  <dcterms:created xsi:type="dcterms:W3CDTF">2015-05-21T15:38:28Z</dcterms:created>
  <dcterms:modified xsi:type="dcterms:W3CDTF">2015-05-25T13:01:53Z</dcterms:modified>
</cp:coreProperties>
</file>