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8EE44AB9-943E-4FB7-8BDC-EEA4E13532C2}" type="datetimeFigureOut">
              <a:rPr lang="es-MX" smtClean="0"/>
              <a:t>19/05/2015</a:t>
            </a:fld>
            <a:endParaRPr lang="es-MX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C342131-DB1A-42DF-98EF-FB9CBA81C273}" type="slidenum">
              <a:rPr lang="es-MX" smtClean="0"/>
              <a:t>‹Nº›</a:t>
            </a:fld>
            <a:endParaRPr lang="es-MX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t>19/05/2015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t>19/05/2015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t>19/05/2015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t>19/05/2015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t>19/05/2015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t>19/05/2015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t>19/05/2015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t>19/05/2015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t>19/05/2015</a:t>
            </a:fld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t>‹Nº›</a:t>
            </a:fld>
            <a:endParaRPr lang="es-MX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t>19/05/2015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8EE44AB9-943E-4FB7-8BDC-EEA4E13532C2}" type="datetimeFigureOut">
              <a:rPr lang="es-MX" smtClean="0"/>
              <a:t>19/05/2015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7C342131-DB1A-42DF-98EF-FB9CBA81C273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La auditoria en informática y su entorno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MX" dirty="0" smtClean="0"/>
              <a:t>Universidad de Desarrollo Profesional</a:t>
            </a:r>
          </a:p>
          <a:p>
            <a:r>
              <a:rPr lang="es-MX" dirty="0" smtClean="0"/>
              <a:t>Materia: Auditoria en Informática</a:t>
            </a:r>
          </a:p>
          <a:p>
            <a:r>
              <a:rPr lang="es-MX" dirty="0" smtClean="0"/>
              <a:t>Alumno: Juan Daniel Barraza V.</a:t>
            </a:r>
          </a:p>
          <a:p>
            <a:r>
              <a:rPr lang="es-MX" dirty="0" smtClean="0"/>
              <a:t>Docente: Luis Santillán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075637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14</TotalTime>
  <Words>27</Words>
  <Application>Microsoft Office PowerPoint</Application>
  <PresentationFormat>Presentación en pantalla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Austin</vt:lpstr>
      <vt:lpstr>La auditoria en informática y su entorno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auditoria en informática y su entorno</dc:title>
  <dc:creator>Luffi</dc:creator>
  <cp:lastModifiedBy>Luffi</cp:lastModifiedBy>
  <cp:revision>2</cp:revision>
  <dcterms:created xsi:type="dcterms:W3CDTF">2015-05-19T15:49:48Z</dcterms:created>
  <dcterms:modified xsi:type="dcterms:W3CDTF">2015-05-19T16:04:45Z</dcterms:modified>
</cp:coreProperties>
</file>