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703</Words>
  <Application>Microsoft Office PowerPoint</Application>
  <PresentationFormat>Presentación en pantalla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13</cp:revision>
  <dcterms:created xsi:type="dcterms:W3CDTF">2015-05-19T15:48:40Z</dcterms:created>
  <dcterms:modified xsi:type="dcterms:W3CDTF">2015-05-27T02:30:21Z</dcterms:modified>
</cp:coreProperties>
</file>