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B2D6-495D-4236-B837-9393FEE4B86F}" type="datetimeFigureOut">
              <a:rPr lang="es-MX" smtClean="0"/>
              <a:t>21/05/2015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0D4C-4D96-43AB-B575-74BF4CED1F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1212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B2D6-495D-4236-B837-9393FEE4B86F}" type="datetimeFigureOut">
              <a:rPr lang="es-MX" smtClean="0"/>
              <a:t>21/05/2015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0D4C-4D96-43AB-B575-74BF4CED1F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8221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B2D6-495D-4236-B837-9393FEE4B86F}" type="datetimeFigureOut">
              <a:rPr lang="es-MX" smtClean="0"/>
              <a:t>21/05/2015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0D4C-4D96-43AB-B575-74BF4CED1F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7012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B2D6-495D-4236-B837-9393FEE4B86F}" type="datetimeFigureOut">
              <a:rPr lang="es-MX" smtClean="0"/>
              <a:t>21/05/2015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0D4C-4D96-43AB-B575-74BF4CED1F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3816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B2D6-495D-4236-B837-9393FEE4B86F}" type="datetimeFigureOut">
              <a:rPr lang="es-MX" smtClean="0"/>
              <a:t>21/05/2015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0D4C-4D96-43AB-B575-74BF4CED1F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7274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B2D6-495D-4236-B837-9393FEE4B86F}" type="datetimeFigureOut">
              <a:rPr lang="es-MX" smtClean="0"/>
              <a:t>21/05/2015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0D4C-4D96-43AB-B575-74BF4CED1F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4538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B2D6-495D-4236-B837-9393FEE4B86F}" type="datetimeFigureOut">
              <a:rPr lang="es-MX" smtClean="0"/>
              <a:t>21/05/2015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0D4C-4D96-43AB-B575-74BF4CED1F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4225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B2D6-495D-4236-B837-9393FEE4B86F}" type="datetimeFigureOut">
              <a:rPr lang="es-MX" smtClean="0"/>
              <a:t>21/05/2015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0D4C-4D96-43AB-B575-74BF4CED1F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0067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B2D6-495D-4236-B837-9393FEE4B86F}" type="datetimeFigureOut">
              <a:rPr lang="es-MX" smtClean="0"/>
              <a:t>21/05/2015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0D4C-4D96-43AB-B575-74BF4CED1F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455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B2D6-495D-4236-B837-9393FEE4B86F}" type="datetimeFigureOut">
              <a:rPr lang="es-MX" smtClean="0"/>
              <a:t>21/05/2015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0D4C-4D96-43AB-B575-74BF4CED1F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0563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B2D6-495D-4236-B837-9393FEE4B86F}" type="datetimeFigureOut">
              <a:rPr lang="es-MX" smtClean="0"/>
              <a:t>21/05/2015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0D4C-4D96-43AB-B575-74BF4CED1F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1036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EB2D6-495D-4236-B837-9393FEE4B86F}" type="datetimeFigureOut">
              <a:rPr lang="es-MX" smtClean="0"/>
              <a:t>21/05/2015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40D4C-4D96-43AB-B575-74BF4CED1F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1315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7772400" cy="1470025"/>
          </a:xfrm>
        </p:spPr>
        <p:txBody>
          <a:bodyPr/>
          <a:lstStyle/>
          <a:p>
            <a:pPr lvl="0"/>
            <a:r>
              <a:rPr lang="es-ES_tradnl" dirty="0" smtClean="0"/>
              <a:t>Etapa de la justificación</a:t>
            </a:r>
            <a:r>
              <a:rPr lang="es-MX" sz="4800" dirty="0" smtClean="0"/>
              <a:t/>
            </a:r>
            <a:br>
              <a:rPr lang="es-MX" sz="4800" dirty="0" smtClean="0"/>
            </a:b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187624" y="3861048"/>
            <a:ext cx="6400800" cy="1752600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es-ES_tradnl" dirty="0"/>
              <a:t>1</a:t>
            </a:r>
            <a:r>
              <a:rPr lang="es-ES_tradnl" dirty="0" smtClean="0"/>
              <a:t>.	Áreas </a:t>
            </a:r>
            <a:r>
              <a:rPr lang="es-ES_tradnl" dirty="0"/>
              <a:t>de oportunidad para la función de informática</a:t>
            </a:r>
            <a:endParaRPr lang="es-MX" sz="3200" dirty="0"/>
          </a:p>
          <a:p>
            <a:pPr lvl="1"/>
            <a:r>
              <a:rPr lang="es-ES_tradnl" dirty="0" smtClean="0"/>
              <a:t>2.	Matriz </a:t>
            </a:r>
            <a:r>
              <a:rPr lang="es-ES_tradnl" dirty="0"/>
              <a:t>de riesgos , justificación por área de revisión</a:t>
            </a:r>
            <a:endParaRPr lang="es-MX" sz="3200" dirty="0"/>
          </a:p>
          <a:p>
            <a:pPr lvl="1"/>
            <a:r>
              <a:rPr lang="es-ES_tradnl" dirty="0" smtClean="0"/>
              <a:t>3.	Plan </a:t>
            </a:r>
            <a:r>
              <a:rPr lang="es-ES_tradnl" dirty="0"/>
              <a:t>general del proyecto de auditoria en informática</a:t>
            </a:r>
            <a:endParaRPr lang="es-MX" sz="3200" dirty="0"/>
          </a:p>
          <a:p>
            <a:endParaRPr lang="es-MX" dirty="0"/>
          </a:p>
        </p:txBody>
      </p:sp>
      <p:sp>
        <p:nvSpPr>
          <p:cNvPr id="5" name="4 CuadroTexto"/>
          <p:cNvSpPr txBox="1"/>
          <p:nvPr/>
        </p:nvSpPr>
        <p:spPr>
          <a:xfrm>
            <a:off x="1331640" y="2143582"/>
            <a:ext cx="698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INTEGRANTES</a:t>
            </a:r>
          </a:p>
          <a:p>
            <a:endParaRPr lang="es-MX" dirty="0"/>
          </a:p>
          <a:p>
            <a:r>
              <a:rPr lang="es-MX" dirty="0" smtClean="0"/>
              <a:t>JOSE DAVID BOJORQUEZ CHATHAM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528220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</Words>
  <Application>Microsoft Office PowerPoint</Application>
  <PresentationFormat>Presentación en pantalla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Etapa de la justificación 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Etapa de la justificación </dc:title>
  <dc:creator>davidnaci@hotmail.com</dc:creator>
  <cp:lastModifiedBy>davidnaci@hotmail.com</cp:lastModifiedBy>
  <cp:revision>2</cp:revision>
  <dcterms:created xsi:type="dcterms:W3CDTF">2015-05-21T15:38:28Z</dcterms:created>
  <dcterms:modified xsi:type="dcterms:W3CDTF">2015-05-21T15:42:32Z</dcterms:modified>
</cp:coreProperties>
</file>