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3" autoAdjust="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010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114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725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654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14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569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398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597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079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403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480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22564-675F-4C0A-80BE-E9BC60876D09}" type="datetimeFigureOut">
              <a:rPr lang="es-MX" smtClean="0"/>
              <a:t>20/05/2015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160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r>
              <a:rPr lang="es-ES_tradnl" dirty="0"/>
              <a:t>AUDITORIA EN INFORMÁTICA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59632" y="1905650"/>
            <a:ext cx="6400800" cy="3683590"/>
          </a:xfrm>
        </p:spPr>
        <p:txBody>
          <a:bodyPr>
            <a:normAutofit/>
          </a:bodyPr>
          <a:lstStyle/>
          <a:p>
            <a:r>
              <a:rPr lang="es-MX" sz="4000" dirty="0" smtClean="0"/>
              <a:t>Jonathan ríos González </a:t>
            </a:r>
          </a:p>
          <a:p>
            <a:r>
              <a:rPr lang="es-MX" sz="4000" dirty="0" smtClean="0"/>
              <a:t>José Manuel Zavala cárdenas</a:t>
            </a:r>
          </a:p>
          <a:p>
            <a:r>
              <a:rPr lang="es-MX" sz="4000" dirty="0" smtClean="0"/>
              <a:t>Tema :</a:t>
            </a:r>
          </a:p>
          <a:p>
            <a:r>
              <a:rPr lang="es-MX" sz="4000" dirty="0" smtClean="0"/>
              <a:t>organización</a:t>
            </a:r>
            <a:endParaRPr lang="es-MX" sz="4000" dirty="0"/>
          </a:p>
        </p:txBody>
      </p:sp>
      <p:pic>
        <p:nvPicPr>
          <p:cNvPr id="1026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3664644"/>
            <a:ext cx="30956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67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Organización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>
                <a:latin typeface="Andalus" pitchFamily="18" charset="-78"/>
                <a:cs typeface="Andalus" pitchFamily="18" charset="-78"/>
              </a:rPr>
              <a:t>Estrategias y cursos de acción para la implantación formal 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Estructura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organizacional y funciones de la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Administración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Elementos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administración de la función.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Hacia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una auditoría informática eficiente.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6126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Estrategias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5256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Formalizar la AI en la organización, a través de 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*Cursos de Acción justificados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*Documentos de justificación a Alta Dirección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*Difusión de la AI en las Áreas relacionadas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*Desarrollo del proceso de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auditoria informática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Auditoria Permanente para garantizar a la Alta Dirección: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*Seguridad, Políticas y procedimientos de los recursos de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eficientes y confiables.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*Apoyo a los objetivos del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*Verificación del uso de la Tecnología en 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*Proceso de Evaluación y justificación </a:t>
            </a:r>
            <a:endParaRPr lang="es-MX" sz="2200" dirty="0" smtClean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*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Elaboración y desarrollo de un proceso de planeación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orientado al plan de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*Uso de Metodologías, Técnicas, Herramientas.</a:t>
            </a:r>
          </a:p>
        </p:txBody>
      </p:sp>
    </p:spTree>
    <p:extLst>
      <p:ext uri="{BB962C8B-B14F-4D97-AF65-F5344CB8AC3E}">
        <p14:creationId xmlns:p14="http://schemas.microsoft.com/office/powerpoint/2010/main" val="146811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900" dirty="0">
                <a:latin typeface="Andalus" pitchFamily="18" charset="-78"/>
                <a:ea typeface="+mn-ea"/>
                <a:cs typeface="Andalus" pitchFamily="18" charset="-78"/>
              </a:rPr>
              <a:t>Cursos de Acción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1.Alta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Dirección, usuarios y personal: conciencia de la necesidad de AI, para el uso eficiente de los recursos.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2.Formalizar un procedimiento que divulgue los planes, objetivos, beneficios y áreas de oportunidad que representa la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3.Compromiso del personal y usuarios con el proyecto de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4.Planeación y desarrollo del proceso de AI, previa aprobación.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5.Proceso de Planeación: Proyectos: Prioridades: Calidad/eficiencia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7521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*Justificar expectativas: involucrar áreas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*Planear detalladamente: responsables directos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*Responsable AI: Presentación ejecutiva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*Reunión formal: Jefes de Área, exponer: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a) Antecedentes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b) Justificación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c) Objetivos y alcances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d) Etapas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e) Productos Terminados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f) Fechas de Revisión formales e informales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g) Funciones y responsabilidades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h) Costes-Beneficios</a:t>
            </a:r>
          </a:p>
        </p:txBody>
      </p:sp>
    </p:spTree>
    <p:extLst>
      <p:ext uri="{BB962C8B-B14F-4D97-AF65-F5344CB8AC3E}">
        <p14:creationId xmlns:p14="http://schemas.microsoft.com/office/powerpoint/2010/main" val="424663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Elementos 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administración </a:t>
            </a:r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función</a:t>
            </a:r>
            <a:r>
              <a:rPr lang="es-MX" sz="2600" dirty="0" smtClean="0">
                <a:latin typeface="Andalus" pitchFamily="18" charset="-78"/>
                <a:ea typeface="+mn-ea"/>
                <a:cs typeface="Andalus" pitchFamily="18" charset="-78"/>
              </a:rPr>
              <a:t> </a:t>
            </a:r>
            <a:endParaRPr lang="es-MX" sz="26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Planificación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Desarrollar una matriz de la planeación de AI para determinar las áreas que serán evaluadas.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Tener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información de los sistemas, equipos, </a:t>
            </a:r>
            <a:r>
              <a:rPr lang="es-MX" sz="2600" dirty="0" err="1">
                <a:latin typeface="Andalus" pitchFamily="18" charset="-78"/>
                <a:cs typeface="Andalus" pitchFamily="18" charset="-78"/>
              </a:rPr>
              <a:t>Sw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, planes de informática y de auditoria, actuales.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Coordinar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los planes con Gerencia de Auditoria interna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Componentes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éxito de la Planeación: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8030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*Juntas formales de discusión de planes periódicas.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*Seguimiento de deficiencias y debilidades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*Reportes de Auditoria y aseguramiento de calidad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*Capacitación conjunta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*Metodología, técnicas y herramientas comunes.</a:t>
            </a:r>
          </a:p>
        </p:txBody>
      </p:sp>
    </p:spTree>
    <p:extLst>
      <p:ext uri="{BB962C8B-B14F-4D97-AF65-F5344CB8AC3E}">
        <p14:creationId xmlns:p14="http://schemas.microsoft.com/office/powerpoint/2010/main" val="40307063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410</Words>
  <Application>Microsoft Office PowerPoint</Application>
  <PresentationFormat>Presentación en pantalla (4:3)</PresentationFormat>
  <Paragraphs>55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AUDITORIA EN INFORMÁTICA</vt:lpstr>
      <vt:lpstr>Organización </vt:lpstr>
      <vt:lpstr>Estrategias</vt:lpstr>
      <vt:lpstr>Cursos de Acción </vt:lpstr>
      <vt:lpstr>Presentación de PowerPoint</vt:lpstr>
      <vt:lpstr>Elementos de la administración de la función 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AUDITORIA EN INFORMÁTICA</dc:title>
  <dc:creator>Manuel</dc:creator>
  <cp:lastModifiedBy>Luffi</cp:lastModifiedBy>
  <cp:revision>4</cp:revision>
  <dcterms:created xsi:type="dcterms:W3CDTF">2015-05-19T15:48:40Z</dcterms:created>
  <dcterms:modified xsi:type="dcterms:W3CDTF">2015-05-20T15:21:06Z</dcterms:modified>
</cp:coreProperties>
</file>