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3" r:id="rId4"/>
    <p:sldId id="264" r:id="rId5"/>
    <p:sldId id="257" r:id="rId6"/>
    <p:sldId id="258" r:id="rId7"/>
    <p:sldId id="259" r:id="rId8"/>
    <p:sldId id="260" r:id="rId9"/>
    <p:sldId id="265" r:id="rId10"/>
    <p:sldId id="266" r:id="rId11"/>
    <p:sldId id="267" r:id="rId12"/>
    <p:sldId id="268" r:id="rId13"/>
    <p:sldId id="261"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pPr/>
              <a:t>21/05/2015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pPr/>
              <a:t>21/05/2015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pPr/>
              <a:t>21/05/2015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smtClean="0"/>
              <a:t>TEMAS: INFORMATICA, AUDITORIA Y AUDITORIA EN INFORMATICA</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val="188408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endParaRPr lang="es-MX" dirty="0" smtClean="0"/>
          </a:p>
          <a:p>
            <a:pPr marL="0" indent="0">
              <a:buNone/>
            </a:pPr>
            <a:r>
              <a:rPr lang="es-MX" dirty="0" smtClean="0"/>
              <a:t>La </a:t>
            </a:r>
            <a:r>
              <a:rPr lang="es-MX" dirty="0"/>
              <a:t>auditoría informática  permiten detectar de forma sistemática el uso de los recursos y los flujos de información dentro de una organización y determinar qué información es crítica para el cumplimiento de su misión y objetivos, identificando necesidades, duplicidades, costes, valor y barreras, que obstaculizan flujos de información eficientes.</a:t>
            </a:r>
            <a:endParaRPr lang="es-MX" dirty="0"/>
          </a:p>
        </p:txBody>
      </p:sp>
    </p:spTree>
    <p:extLst>
      <p:ext uri="{BB962C8B-B14F-4D97-AF65-F5344CB8AC3E}">
        <p14:creationId xmlns:p14="http://schemas.microsoft.com/office/powerpoint/2010/main" val="421178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92688"/>
          </a:xfrm>
        </p:spPr>
        <p:txBody>
          <a:bodyPr>
            <a:normAutofit/>
          </a:bodyPr>
          <a:lstStyle/>
          <a:p>
            <a:pPr marL="0" indent="0">
              <a:buNone/>
            </a:pPr>
            <a:r>
              <a:rPr lang="es-MX" dirty="0"/>
              <a:t>En si la auditoria informática tiene 2 tipos las cuales son:</a:t>
            </a:r>
          </a:p>
          <a:p>
            <a:pPr marL="0" indent="0">
              <a:buNone/>
            </a:pPr>
            <a:r>
              <a:rPr lang="es-MX" dirty="0"/>
              <a:t>Auditoría interna: es aquella que se hace adentro de la empresa; sin contratar a personas de afuera.</a:t>
            </a:r>
          </a:p>
          <a:p>
            <a:pPr marL="0" indent="0">
              <a:buNone/>
            </a:pPr>
            <a:r>
              <a:rPr lang="es-MX" dirty="0"/>
              <a:t>Auditoría externa: como su nombre lo dice es aquella en la cual la empresa contrata a personas de afuera para que haga la auditoria en su empresa. Auditar consiste principalmente en estudiar los mecanismos de control que están implantados en una empresa u organización, determinando si los mismos son adecuados y cumplen unos determinados objetivos o estrategias, estableciendo los cambios que se deberían realizar para la consecución de los mismos. Los mecanismos de control pueden ser directivos, preventivos, de detección, correctivos o de recuperación ante una contingencia.</a:t>
            </a:r>
          </a:p>
          <a:p>
            <a:endParaRPr lang="es-MX" dirty="0"/>
          </a:p>
        </p:txBody>
      </p:sp>
    </p:spTree>
    <p:extLst>
      <p:ext uri="{BB962C8B-B14F-4D97-AF65-F5344CB8AC3E}">
        <p14:creationId xmlns:p14="http://schemas.microsoft.com/office/powerpoint/2010/main" val="337081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r>
              <a:rPr lang="es-MX" dirty="0"/>
              <a:t> </a:t>
            </a:r>
            <a:endParaRPr lang="es-MX" dirty="0" smtClean="0"/>
          </a:p>
          <a:p>
            <a:pPr marL="0" indent="0">
              <a:buNone/>
            </a:pPr>
            <a:r>
              <a:rPr lang="es-MX" dirty="0"/>
              <a:t> </a:t>
            </a:r>
            <a:r>
              <a:rPr lang="es-MX" dirty="0" smtClean="0"/>
              <a:t>Los </a:t>
            </a:r>
            <a:r>
              <a:rPr lang="es-MX" dirty="0"/>
              <a:t>objetivos de la auditoría Informática son:</a:t>
            </a:r>
          </a:p>
          <a:p>
            <a:endParaRPr lang="es-MX" dirty="0" smtClean="0"/>
          </a:p>
          <a:p>
            <a:endParaRPr lang="es-MX" dirty="0"/>
          </a:p>
          <a:p>
            <a:r>
              <a:rPr lang="es-MX" dirty="0" smtClean="0"/>
              <a:t>El </a:t>
            </a:r>
            <a:r>
              <a:rPr lang="es-MX" dirty="0"/>
              <a:t>análisis de la eficiencia de los Sistemas Informáticos</a:t>
            </a:r>
          </a:p>
          <a:p>
            <a:r>
              <a:rPr lang="es-MX" dirty="0"/>
              <a:t>La verificación del cumplimiento de la Normativa en este ámbito</a:t>
            </a:r>
          </a:p>
          <a:p>
            <a:r>
              <a:rPr lang="es-MX" dirty="0"/>
              <a:t>La revisión de la eficaz gestión de los recursos informáticos.</a:t>
            </a:r>
          </a:p>
          <a:p>
            <a:pPr marL="0" indent="0">
              <a:buNone/>
            </a:pPr>
            <a:endParaRPr lang="es-MX" dirty="0"/>
          </a:p>
        </p:txBody>
      </p:sp>
    </p:spTree>
    <p:extLst>
      <p:ext uri="{BB962C8B-B14F-4D97-AF65-F5344CB8AC3E}">
        <p14:creationId xmlns:p14="http://schemas.microsoft.com/office/powerpoint/2010/main" val="207690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lstStyle/>
          <a:p>
            <a:r>
              <a:rPr lang="es-MX" dirty="0" smtClean="0"/>
              <a:t>Notas Generales del Grupo:</a:t>
            </a:r>
          </a:p>
          <a:p>
            <a:r>
              <a:rPr lang="es-MX" dirty="0" smtClean="0">
                <a:solidFill>
                  <a:srgbClr val="FF0000"/>
                </a:solidFill>
              </a:rPr>
              <a:t>Luis: </a:t>
            </a:r>
            <a:r>
              <a:rPr lang="es-MX" dirty="0" smtClean="0"/>
              <a:t>Falta completar la unidad.</a:t>
            </a:r>
          </a:p>
          <a:p>
            <a:r>
              <a:rPr lang="es-MX" dirty="0" smtClean="0">
                <a:solidFill>
                  <a:srgbClr val="FF0000"/>
                </a:solidFill>
              </a:rPr>
              <a:t>Oscar: </a:t>
            </a:r>
            <a:r>
              <a:rPr lang="es-MX" dirty="0" smtClean="0"/>
              <a:t>Creo que está bien. Sin embargo</a:t>
            </a:r>
          </a:p>
          <a:p>
            <a:pPr marL="0" indent="0">
              <a:buNone/>
            </a:pPr>
            <a:r>
              <a:rPr lang="es-MX" dirty="0" smtClean="0"/>
              <a:t>   Se debe enfocar a Auditoría Informática</a:t>
            </a:r>
          </a:p>
          <a:p>
            <a:r>
              <a:rPr lang="es-MX" dirty="0">
                <a:solidFill>
                  <a:srgbClr val="FF0000"/>
                </a:solidFill>
              </a:rPr>
              <a:t>Manuel: </a:t>
            </a:r>
            <a:r>
              <a:rPr lang="es-MX" dirty="0" smtClean="0"/>
              <a:t>animo compañero buen aporte.</a:t>
            </a:r>
          </a:p>
          <a:p>
            <a:r>
              <a:rPr lang="es-MX" dirty="0" smtClean="0">
                <a:solidFill>
                  <a:srgbClr val="FF0000"/>
                </a:solidFill>
              </a:rPr>
              <a:t>Antonio </a:t>
            </a:r>
            <a:r>
              <a:rPr lang="es-MX" dirty="0" smtClean="0"/>
              <a:t>: buena la información contenida en el documento pero creo que le falta un poquito mas.</a:t>
            </a:r>
          </a:p>
          <a:p>
            <a:r>
              <a:rPr lang="es-MX" dirty="0" smtClean="0">
                <a:solidFill>
                  <a:srgbClr val="FF0000"/>
                </a:solidFill>
              </a:rPr>
              <a:t>David : </a:t>
            </a:r>
            <a:r>
              <a:rPr lang="es-MX" dirty="0" smtClean="0"/>
              <a:t>la información muy bien , solo falto ejemplificar su uso en la informática.</a:t>
            </a:r>
          </a:p>
          <a:p>
            <a:pPr marL="0" indent="0">
              <a:buNone/>
            </a:pPr>
            <a:endParaRPr lang="es-MX" dirty="0">
              <a:solidFill>
                <a:srgbClr val="FF0000"/>
              </a:solidFill>
            </a:endParaRPr>
          </a:p>
        </p:txBody>
      </p:sp>
    </p:spTree>
    <p:extLst>
      <p:ext uri="{BB962C8B-B14F-4D97-AF65-F5344CB8AC3E}">
        <p14:creationId xmlns:p14="http://schemas.microsoft.com/office/powerpoint/2010/main" val="61338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r>
              <a:rPr lang="es-MX" dirty="0" smtClean="0"/>
              <a:t>    1.1</a:t>
            </a:r>
            <a:r>
              <a:rPr lang="es-MX" dirty="0"/>
              <a:t>.- Informática</a:t>
            </a:r>
          </a:p>
          <a:p>
            <a:pPr marL="0" indent="0">
              <a:buNone/>
            </a:pPr>
            <a:endParaRPr lang="es-MX" dirty="0" smtClean="0"/>
          </a:p>
          <a:p>
            <a:pPr marL="0" indent="0">
              <a:buNone/>
            </a:pPr>
            <a:r>
              <a:rPr lang="es-MX" dirty="0" smtClean="0"/>
              <a:t>La </a:t>
            </a:r>
            <a:r>
              <a:rPr lang="es-MX" dirty="0"/>
              <a:t>informática, también llamada computación en América,  es una ciencia que estudia métodos, procesos, técnicas, con el fin de almacenar, procesar y transmitir información y datos en formato digital; se refiere al procesamiento automático de información mediante dispositivos electrónicos y sistemas computacionales, los sistemas informáticos deben contar con la capacidad de cumplir tres tareas básicas: entrada (captación de la información), procesamiento y salida (transmisión de los resultados), el conjunto de estas tres tareas se conoce como algoritmo. </a:t>
            </a:r>
          </a:p>
          <a:p>
            <a:endParaRPr lang="es-MX" dirty="0" smtClean="0"/>
          </a:p>
          <a:p>
            <a:endParaRPr lang="es-MX" dirty="0"/>
          </a:p>
        </p:txBody>
      </p:sp>
    </p:spTree>
    <p:extLst>
      <p:ext uri="{BB962C8B-B14F-4D97-AF65-F5344CB8AC3E}">
        <p14:creationId xmlns:p14="http://schemas.microsoft.com/office/powerpoint/2010/main" val="340107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endParaRPr lang="es-MX" dirty="0" smtClean="0"/>
          </a:p>
          <a:p>
            <a:pPr marL="0" indent="0">
              <a:buNone/>
            </a:pPr>
            <a:r>
              <a:rPr lang="es-MX" dirty="0" smtClean="0"/>
              <a:t>La </a:t>
            </a:r>
            <a:r>
              <a:rPr lang="es-MX" dirty="0"/>
              <a:t>informática se ha desarrollado rápidamente a partir de la segunda mitad del siglo XX, con la aparición de tecnologías tales como el circuito integrado, Internet y el teléfono móvil.  </a:t>
            </a:r>
          </a:p>
          <a:p>
            <a:pPr marL="0" indent="0">
              <a:buNone/>
            </a:pPr>
            <a:r>
              <a:rPr lang="es-MX" dirty="0"/>
              <a:t>En los inicios del proceso de información, con la informática sólo se facilitaban los trabajos repetitivos y monótonos del área administrativa, la automatización de esos procesos trajo como consecuencia directa una disminución de los costos y un incremento en la productividad</a:t>
            </a:r>
            <a:r>
              <a:rPr lang="es-MX" dirty="0" smtClean="0"/>
              <a:t>. </a:t>
            </a:r>
            <a:endParaRPr lang="es-MX" dirty="0"/>
          </a:p>
        </p:txBody>
      </p:sp>
    </p:spTree>
    <p:extLst>
      <p:ext uri="{BB962C8B-B14F-4D97-AF65-F5344CB8AC3E}">
        <p14:creationId xmlns:p14="http://schemas.microsoft.com/office/powerpoint/2010/main" val="63807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buNone/>
            </a:pPr>
            <a:r>
              <a:rPr lang="es-MX" dirty="0"/>
              <a:t>En la informática convergen los fundamentos de las ciencias de la computación, la programación y metodologías para el desarrollo de software, la arquitectura de computadores, las redes de computadores, la inteligencia artificial y ciertas cuestiones relacionadas con la electrónica, esta disciplina se aplica a: gestión de negocios, almacenamiento y consulta de información, monitorización y control de procesos, industria, robótica, comunicaciones, control de transportes, investigación, desarrollo de juegos, diseño computarizado, aplicaciones / herramientas multimedia, medicina, biología, física, química, meteorología, ingeniería, arte, etc. </a:t>
            </a:r>
          </a:p>
        </p:txBody>
      </p:sp>
    </p:spTree>
    <p:extLst>
      <p:ext uri="{BB962C8B-B14F-4D97-AF65-F5344CB8AC3E}">
        <p14:creationId xmlns:p14="http://schemas.microsoft.com/office/powerpoint/2010/main" val="101111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lnSpcReduction="10000"/>
          </a:bodyPr>
          <a:lstStyle/>
          <a:p>
            <a:pPr marL="0" indent="0">
              <a:buNone/>
            </a:pPr>
            <a:r>
              <a:rPr lang="es-MX" dirty="0" smtClean="0"/>
              <a:t>  </a:t>
            </a:r>
          </a:p>
          <a:p>
            <a:pPr marL="0" indent="0">
              <a:buNone/>
            </a:pPr>
            <a:r>
              <a:rPr lang="es-MX" dirty="0" smtClean="0"/>
              <a:t>1.2- </a:t>
            </a:r>
            <a:r>
              <a:rPr lang="es-MX" dirty="0" smtClean="0"/>
              <a:t>Auditoria</a:t>
            </a:r>
            <a:endParaRPr lang="es-MX" dirty="0"/>
          </a:p>
          <a:p>
            <a:pPr marL="0" indent="0">
              <a:buNone/>
            </a:pPr>
            <a:endParaRPr lang="es-MX" dirty="0" smtClean="0"/>
          </a:p>
          <a:p>
            <a:pPr marL="0" indent="0">
              <a:buNone/>
            </a:pPr>
            <a:r>
              <a:rPr lang="es-MX" dirty="0" smtClean="0"/>
              <a:t>La </a:t>
            </a:r>
            <a:r>
              <a:rPr lang="es-MX" b="1" dirty="0"/>
              <a:t>auditoría</a:t>
            </a:r>
            <a:r>
              <a:rPr lang="es-MX" dirty="0"/>
              <a:t> es el examen crítico y sistemático que realiza una persona </a:t>
            </a:r>
            <a:r>
              <a:rPr lang="es-MX" dirty="0" smtClean="0"/>
              <a:t>llámese </a:t>
            </a:r>
            <a:r>
              <a:rPr lang="es-MX" dirty="0"/>
              <a:t>auditor o grupo de personas independientes del sistema auditado, que puede ser una persona, organización, sistema, proceso, proyecto o producto.</a:t>
            </a:r>
          </a:p>
          <a:p>
            <a:pPr marL="0" indent="0">
              <a:buNone/>
            </a:pPr>
            <a:r>
              <a:rPr lang="es-MX" dirty="0" smtClean="0"/>
              <a:t>Aunque </a:t>
            </a:r>
            <a:r>
              <a:rPr lang="es-MX" dirty="0"/>
              <a:t>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val="411895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pPr marL="0" indent="0">
              <a:buNone/>
            </a:pPr>
            <a:endParaRPr lang="es-MX" dirty="0" smtClean="0"/>
          </a:p>
          <a:p>
            <a:pPr marL="0" indent="0">
              <a:buNone/>
            </a:pPr>
            <a:r>
              <a:rPr lang="es-MX" dirty="0" smtClean="0"/>
              <a:t>La </a:t>
            </a:r>
            <a:r>
              <a:rPr lang="es-MX" dirty="0"/>
              <a:t>auditoría es una serie de métodos de </a:t>
            </a:r>
            <a:r>
              <a:rPr lang="es-MX" dirty="0" smtClean="0"/>
              <a:t>investigación  análisis </a:t>
            </a:r>
            <a:r>
              <a:rPr lang="es-MX" dirty="0"/>
              <a:t>con el objetivo de producir la revisión y evaluación profunda de la gestión efectuada. </a:t>
            </a:r>
          </a:p>
          <a:p>
            <a:pPr marL="0" indent="0">
              <a:buNone/>
            </a:pPr>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pPr marL="0" indent="0">
              <a:buNone/>
            </a:pPr>
            <a:r>
              <a:rPr lang="es-MX" dirty="0"/>
              <a:t>Los miembros de la organización a quien Auditoria apoya, incluye a Directorio y las Gerencias.</a:t>
            </a:r>
          </a:p>
          <a:p>
            <a:endParaRPr lang="es-MX" dirty="0"/>
          </a:p>
        </p:txBody>
      </p:sp>
    </p:spTree>
    <p:extLst>
      <p:ext uri="{BB962C8B-B14F-4D97-AF65-F5344CB8AC3E}">
        <p14:creationId xmlns:p14="http://schemas.microsoft.com/office/powerpoint/2010/main" val="414049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pPr marL="0" indent="0">
              <a:buNone/>
            </a:pPr>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spTree>
    <p:extLst>
      <p:ext uri="{BB962C8B-B14F-4D97-AF65-F5344CB8AC3E}">
        <p14:creationId xmlns:p14="http://schemas.microsoft.com/office/powerpoint/2010/main" val="383985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pPr marL="0" indent="0">
              <a:buNone/>
            </a:pPr>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p>
        </p:txBody>
      </p:sp>
    </p:spTree>
    <p:extLst>
      <p:ext uri="{BB962C8B-B14F-4D97-AF65-F5344CB8AC3E}">
        <p14:creationId xmlns:p14="http://schemas.microsoft.com/office/powerpoint/2010/main" val="26189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buNone/>
            </a:pPr>
            <a:r>
              <a:rPr lang="es-MX" dirty="0" smtClean="0"/>
              <a:t>  1.3</a:t>
            </a:r>
            <a:r>
              <a:rPr lang="es-MX" dirty="0"/>
              <a:t>.-Auditoria en informática </a:t>
            </a:r>
          </a:p>
          <a:p>
            <a:pPr marL="0" indent="0">
              <a:buNone/>
            </a:pPr>
            <a:endParaRPr lang="es-MX" dirty="0" smtClean="0"/>
          </a:p>
          <a:p>
            <a:pPr marL="0" indent="0">
              <a:buNone/>
            </a:pPr>
            <a:r>
              <a:rPr lang="es-MX" dirty="0" smtClean="0"/>
              <a:t>La </a:t>
            </a:r>
            <a:r>
              <a:rPr lang="es-MX" dirty="0"/>
              <a:t>auditoría informática es un proceso llevado a cabo por profesionales especialmente capacitados para el efecto, y que consiste en recoger, agrupar y evaluar evidencias para determinar si un sistema de información salvaguarda el activo empresarial, mantiene la integridad de los datos, lleva a cabo eficazmente los fines de la organización, utiliza eficientemente los recursos, y cumple con las leyes y regulaciones </a:t>
            </a:r>
            <a:r>
              <a:rPr lang="es-MX" dirty="0" smtClean="0"/>
              <a:t>establecidas</a:t>
            </a:r>
            <a:r>
              <a:rPr lang="es-MX" dirty="0"/>
              <a:t>.</a:t>
            </a:r>
          </a:p>
        </p:txBody>
      </p:sp>
    </p:spTree>
    <p:extLst>
      <p:ext uri="{BB962C8B-B14F-4D97-AF65-F5344CB8AC3E}">
        <p14:creationId xmlns:p14="http://schemas.microsoft.com/office/powerpoint/2010/main" val="9701521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67</TotalTime>
  <Words>963</Words>
  <Application>Microsoft Office PowerPoint</Application>
  <PresentationFormat>Presentación en pantalla (4:3)</PresentationFormat>
  <Paragraphs>57</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Papel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usuario1</cp:lastModifiedBy>
  <cp:revision>12</cp:revision>
  <dcterms:created xsi:type="dcterms:W3CDTF">2015-05-19T15:48:16Z</dcterms:created>
  <dcterms:modified xsi:type="dcterms:W3CDTF">2015-05-21T19:19:01Z</dcterms:modified>
</cp:coreProperties>
</file>