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20/05/2015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20/05/2015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20/05/2015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20/05/2015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20/05/2015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20/05/2015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20/05/2015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20/05/2015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endParaRPr lang="es-MX" dirty="0"/>
          </a:p>
        </p:txBody>
      </p:sp>
    </p:spTree>
    <p:extLst>
      <p:ext uri="{BB962C8B-B14F-4D97-AF65-F5344CB8AC3E}">
        <p14:creationId xmlns:p14="http://schemas.microsoft.com/office/powerpoint/2010/main" val="200631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endParaRPr lang="es-MX" dirty="0"/>
          </a:p>
        </p:txBody>
      </p:sp>
    </p:spTree>
    <p:extLst>
      <p:ext uri="{BB962C8B-B14F-4D97-AF65-F5344CB8AC3E}">
        <p14:creationId xmlns:p14="http://schemas.microsoft.com/office/powerpoint/2010/main" val="106910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endParaRPr lang="es-MX" dirty="0"/>
          </a:p>
        </p:txBody>
      </p:sp>
    </p:spTree>
    <p:extLst>
      <p:ext uri="{BB962C8B-B14F-4D97-AF65-F5344CB8AC3E}">
        <p14:creationId xmlns:p14="http://schemas.microsoft.com/office/powerpoint/2010/main" val="77445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endParaRPr lang="es-MX" dirty="0"/>
          </a:p>
        </p:txBody>
      </p:sp>
    </p:spTree>
    <p:extLst>
      <p:ext uri="{BB962C8B-B14F-4D97-AF65-F5344CB8AC3E}">
        <p14:creationId xmlns:p14="http://schemas.microsoft.com/office/powerpoint/2010/main" val="283542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554</Words>
  <Application>Microsoft Office PowerPoint</Application>
  <PresentationFormat>Presentación en pantalla (4:3)</PresentationFormat>
  <Paragraphs>204</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Luffi</cp:lastModifiedBy>
  <cp:revision>5</cp:revision>
  <dcterms:created xsi:type="dcterms:W3CDTF">2015-05-19T15:54:57Z</dcterms:created>
  <dcterms:modified xsi:type="dcterms:W3CDTF">2015-05-20T15:17:52Z</dcterms:modified>
</cp:coreProperties>
</file>