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59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Luis 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6" name="Picture 2" descr="C:\Users\V\Desktop\auditoria-programacion-organigrama-de-planeacion_23215_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429420" cy="4860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2800" dirty="0" smtClean="0"/>
              <a:t>buena la presentación contiene toca buenos puntos.</a:t>
            </a:r>
            <a:endParaRPr lang="es-MX" sz="2800" dirty="0"/>
          </a:p>
        </p:txBody>
      </p:sp>
      <p:sp>
        <p:nvSpPr>
          <p:cNvPr id="3" name="2 Rectángulo"/>
          <p:cNvSpPr/>
          <p:nvPr/>
        </p:nvSpPr>
        <p:spPr>
          <a:xfrm>
            <a:off x="539552" y="170080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Hector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muy completa la presentación, la información bien detallada y entendible, muy bien elaboradas las </a:t>
            </a:r>
            <a:r>
              <a:rPr lang="es-MX" dirty="0"/>
              <a:t>diapositivas.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39552" y="25649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compañeros muy  buen aporte, información entendible.  Con algunas fotos se ilustrara aún más. Saludos.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85718" y="364502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jonathan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compañeros muy  buen aporte, información entendible.  Con algunas fotos se ilustrara aún más. Saludos.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696901" y="4291355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David:  </a:t>
            </a:r>
            <a:r>
              <a:rPr lang="es-MX" dirty="0" smtClean="0"/>
              <a:t>buen contenido, interesante tema.</a:t>
            </a:r>
            <a:endParaRPr lang="es-MX" dirty="0"/>
          </a:p>
        </p:txBody>
      </p:sp>
      <p:sp>
        <p:nvSpPr>
          <p:cNvPr id="7" name="5 Rectángulo"/>
          <p:cNvSpPr/>
          <p:nvPr/>
        </p:nvSpPr>
        <p:spPr>
          <a:xfrm>
            <a:off x="719572" y="472245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mtClean="0">
                <a:solidFill>
                  <a:srgbClr val="FF0000"/>
                </a:solidFill>
              </a:rPr>
              <a:t>Javier Lizárraga:  </a:t>
            </a:r>
            <a:r>
              <a:rPr lang="es-MX" dirty="0" smtClean="0"/>
              <a:t>Muy buena presentación.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7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DEL NEGOCIO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Sin un plan de negocios la empresa está a merced de las fuerzas del mercado y serán estas quienes determinen su futuro sin importar los deseos y anhelos del empresario.</a:t>
            </a:r>
          </a:p>
          <a:p>
            <a:pPr marL="0" indent="0">
              <a:buNone/>
            </a:pPr>
            <a:r>
              <a:rPr lang="es-MX" dirty="0"/>
              <a:t> Planeación estratégica significa control, significa dirección, significa manejar las fuerzas del mercado para llevar la empresa hacia donde nosotros determinemos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>
                <a:effectLst/>
              </a:rPr>
              <a:t>Las características principales a tener en cuenta son: </a:t>
            </a:r>
            <a:br>
              <a:rPr lang="es-MX" sz="2800" dirty="0">
                <a:effectLst/>
              </a:rPr>
            </a:b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deben estar por escrito.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Tener </a:t>
            </a:r>
            <a:r>
              <a:rPr lang="es-MX" sz="2400" dirty="0"/>
              <a:t>un tiempo definido para su logro.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Contemplar </a:t>
            </a:r>
            <a:r>
              <a:rPr lang="es-MX" sz="2400" dirty="0"/>
              <a:t>fines y medios.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concretas, realistas y congruentes.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cuantitativas y medibles.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Estar </a:t>
            </a:r>
            <a:r>
              <a:rPr lang="es-MX" sz="2400" dirty="0"/>
              <a:t>fijadas por los participantes.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departamentales deben estar estrechamente relacionadas con las de toda la organización.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92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EN INFORMATICA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</a:t>
            </a:r>
            <a:r>
              <a:rPr lang="es-MX" dirty="0"/>
              <a:t> planeación estratégica de la </a:t>
            </a:r>
            <a:r>
              <a:rPr lang="es-MX" dirty="0" smtClean="0"/>
              <a:t>informática permite </a:t>
            </a:r>
            <a:r>
              <a:rPr lang="es-MX" dirty="0"/>
              <a:t>contar con un plan definido sobre el rumbo que tienen los negocios y el como, con qué y de que forma las tecnologías de información van a apoyar esas metas.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0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Planear en lugar </a:t>
            </a:r>
            <a:r>
              <a:rPr lang="es-MX" smtClean="0"/>
              <a:t>de improvisar.</a:t>
            </a:r>
            <a:endParaRPr lang="es-MX" dirty="0" smtClean="0"/>
          </a:p>
          <a:p>
            <a:r>
              <a:rPr lang="es-MX" dirty="0" smtClean="0"/>
              <a:t>Determinar en donde está en este momento, hacia donde quiere ir y como va a llegar a ese punto.</a:t>
            </a:r>
          </a:p>
          <a:p>
            <a:r>
              <a:rPr lang="es-MX" dirty="0" smtClean="0"/>
              <a:t>Determinar el esfuerzo requerido en sistemas para lograr sus metas, así como los beneficios asociados.</a:t>
            </a:r>
          </a:p>
          <a:p>
            <a:r>
              <a:rPr lang="es-MX" dirty="0" smtClean="0"/>
              <a:t>Ahorrar tiempo y dinero.</a:t>
            </a:r>
          </a:p>
          <a:p>
            <a:r>
              <a:rPr lang="es-MX" dirty="0" smtClean="0"/>
              <a:t>Tomar mejores decisiones en cuanto a la informática.</a:t>
            </a:r>
          </a:p>
          <a:p>
            <a:r>
              <a:rPr lang="es-MX" dirty="0" smtClean="0"/>
              <a:t>Tener una herramienta que mida sus avances en automatización.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4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lvl="1" algn="r" rtl="0">
              <a:spcBef>
                <a:spcPct val="0"/>
              </a:spcBef>
            </a:pPr>
            <a:r>
              <a:rPr lang="es-ES_tradnl" sz="2800" dirty="0" smtClean="0">
                <a:solidFill>
                  <a:schemeClr val="tx1"/>
                </a:solidFill>
              </a:rPr>
              <a:t>Proceso de planeación de la auditoria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 smtClean="0"/>
              <a:t>El Planeamiento de la Auditoria garantiza el diseño de una estrategia adaptada las condiciones de cada entidad tomando como base la información recopilada en la etapa de Exploración Previa.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este proceso se organiza todo el trabajo de Auditoria, las personas implicadas, las tareas a realizar por cada uno de los ejecutantes, los recursos necesarios, los objetivos, programas a aplicar entre otros, es el momento de planear para garantizar éxito en la ejecución de la misma.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el siguiente artículo se plantean los elementos más importantes de esta etapa con el fin de lograr el cumplimiento de los objetivos y la mejor ejecución de la Auditoria.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mas importantes: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Planeamiento</a:t>
            </a:r>
          </a:p>
          <a:p>
            <a:r>
              <a:rPr lang="es-MX" dirty="0" smtClean="0"/>
              <a:t>Desarrollo</a:t>
            </a:r>
          </a:p>
          <a:p>
            <a:r>
              <a:rPr lang="es-MX" dirty="0" smtClean="0"/>
              <a:t>Estándares</a:t>
            </a:r>
          </a:p>
          <a:p>
            <a:r>
              <a:rPr lang="es-MX" dirty="0" smtClean="0"/>
              <a:t>Controles</a:t>
            </a:r>
          </a:p>
          <a:p>
            <a:r>
              <a:rPr lang="es-MX" dirty="0" smtClean="0"/>
              <a:t>Riesgos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0"/>
            <a:ext cx="9644098" cy="1143000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Proceso de planeación de la auditoria informática</a:t>
            </a:r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000" dirty="0" smtClean="0"/>
              <a:t>Para hacer una adecuada planeación de la auditoría en informática, hay que seguir una serie de pasos previos que permitirán dimensionar el tamaño y características del área dentro del organismo a auditar, sus sistemas,  organización y equipo; con ello podremos determinar el número y características del personal de auditoría, las herramientas necesarias, el tiempo y costo, así como definir los alcances de la auditoría para, en caso necesario, poder elaborar el contrato de servicios.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dirty="0" smtClean="0"/>
              <a:t>En el caso de la auditoria en informática, la planeación es fundamental: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sz="2800" dirty="0" smtClean="0"/>
              <a:t>Evaluación administrativa del área de procesos electrónicos.</a:t>
            </a:r>
          </a:p>
          <a:p>
            <a:r>
              <a:rPr lang="es-MX" sz="2800" dirty="0" smtClean="0"/>
              <a:t>Evaluación de los sistemas y procedimientos.</a:t>
            </a:r>
          </a:p>
          <a:p>
            <a:r>
              <a:rPr lang="es-MX" sz="2800" dirty="0" smtClean="0"/>
              <a:t>Evaluación de los equipos de cómputo.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61</TotalTime>
  <Words>501</Words>
  <Application>Microsoft Office PowerPoint</Application>
  <PresentationFormat>Presentación en pantalla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Rockwell</vt:lpstr>
      <vt:lpstr>Wingdings 2</vt:lpstr>
      <vt:lpstr>Fundición</vt:lpstr>
      <vt:lpstr>Planeación</vt:lpstr>
      <vt:lpstr>PROCESO DE PLANEACION DEL NEGOCIO</vt:lpstr>
      <vt:lpstr>Las características principales a tener en cuenta son:  </vt:lpstr>
      <vt:lpstr>PROCESO DE PLANEACION EN INFORMATICA</vt:lpstr>
      <vt:lpstr>BENEFICIOS</vt:lpstr>
      <vt:lpstr>Proceso de planeación de la auditoria </vt:lpstr>
      <vt:lpstr>Elementos mas importantes:</vt:lpstr>
      <vt:lpstr>Proceso de planeación de la auditoria informática</vt:lpstr>
      <vt:lpstr>En el caso de la auditoria en informática, la planeación es fundamental:</vt:lpstr>
      <vt:lpstr>Ejemplo:</vt:lpstr>
      <vt:lpstr>Jesús Antonio ramos sauceda: buena la presentación contiene toca buenos puntos.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javichaca</cp:lastModifiedBy>
  <cp:revision>14</cp:revision>
  <dcterms:created xsi:type="dcterms:W3CDTF">2015-05-19T15:56:49Z</dcterms:created>
  <dcterms:modified xsi:type="dcterms:W3CDTF">2015-05-28T04:44:16Z</dcterms:modified>
</cp:coreProperties>
</file>