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24/05/2015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</a:t>
            </a:r>
            <a:r>
              <a:rPr lang="es-MX" sz="3200" dirty="0" smtClean="0"/>
              <a:t>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31409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gran </a:t>
            </a:r>
            <a:r>
              <a:rPr lang="es-MX" sz="3200" dirty="0" err="1" smtClean="0"/>
              <a:t>presentacion</a:t>
            </a:r>
            <a:r>
              <a:rPr lang="es-MX" sz="3200" smtClean="0"/>
              <a:t>…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775</Words>
  <Application>Microsoft Office PowerPoint</Application>
  <PresentationFormat>Presentación en pantalla (4:3)</PresentationFormat>
  <Paragraphs>146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Manuel</cp:lastModifiedBy>
  <cp:revision>17</cp:revision>
  <dcterms:created xsi:type="dcterms:W3CDTF">2015-05-19T15:45:20Z</dcterms:created>
  <dcterms:modified xsi:type="dcterms:W3CDTF">2015-05-25T04:40:14Z</dcterms:modified>
</cp:coreProperties>
</file>