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53" d="100"/>
          <a:sy n="53" d="100"/>
        </p:scale>
        <p:origin x="-9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 </a:t>
            </a:r>
            <a:r>
              <a:rPr lang="es-MX" dirty="0">
                <a:solidFill>
                  <a:schemeClr val="tx1"/>
                </a:solidFill>
              </a:rPr>
              <a:t>compañero creo que nuestra presentación esta muy bien a hórrense sus comentarios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David: </a:t>
            </a:r>
            <a:r>
              <a:rPr lang="es-MX" dirty="0" smtClean="0">
                <a:solidFill>
                  <a:schemeClr val="tx1"/>
                </a:solidFill>
              </a:rPr>
              <a:t>buena información, muy completo y claro.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Vicente:</a:t>
            </a:r>
            <a:r>
              <a:rPr lang="es-MX" dirty="0" smtClean="0">
                <a:solidFill>
                  <a:schemeClr val="tx1"/>
                </a:solidFill>
              </a:rPr>
              <a:t> Muy completo y claro, compañeros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Luis:</a:t>
            </a:r>
            <a:r>
              <a:rPr lang="es-MX" dirty="0" smtClean="0">
                <a:solidFill>
                  <a:schemeClr val="tx1"/>
                </a:solidFill>
              </a:rPr>
              <a:t> Buena </a:t>
            </a:r>
            <a:r>
              <a:rPr lang="es-MX" dirty="0" err="1" smtClean="0">
                <a:solidFill>
                  <a:schemeClr val="tx1"/>
                </a:solidFill>
              </a:rPr>
              <a:t>presentacion</a:t>
            </a:r>
            <a:r>
              <a:rPr lang="es-MX" dirty="0" smtClean="0">
                <a:solidFill>
                  <a:schemeClr val="tx1"/>
                </a:solidFill>
              </a:rPr>
              <a:t>…</a:t>
            </a: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	        gracias por sus comentarios…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60</TotalTime>
  <Words>943</Words>
  <Application>Microsoft Office PowerPoint</Application>
  <PresentationFormat>Presentación en pantalla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MONGE</cp:lastModifiedBy>
  <cp:revision>30</cp:revision>
  <dcterms:created xsi:type="dcterms:W3CDTF">2015-05-19T15:48:40Z</dcterms:created>
  <dcterms:modified xsi:type="dcterms:W3CDTF">2015-05-27T14:38:28Z</dcterms:modified>
</cp:coreProperties>
</file>