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1"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dirty="0" smtClean="0"/>
              <a:t>TEMA: AUDITORIA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endParaRPr lang="es-MX" dirty="0"/>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lgn="ctr">
              <a:buNone/>
            </a:pPr>
            <a:endParaRPr lang="es-MX" dirty="0"/>
          </a:p>
          <a:p>
            <a:pPr marL="0" indent="0">
              <a:buNone/>
            </a:pPr>
            <a:r>
              <a:rPr lang="es-MX" dirty="0" smtClean="0"/>
              <a:t>   1.2- Auditoria</a:t>
            </a:r>
            <a:endParaRPr lang="es-MX" dirty="0"/>
          </a:p>
          <a:p>
            <a:pPr marL="0" indent="0">
              <a:buNone/>
            </a:pPr>
            <a:r>
              <a:rPr lang="es-MX" dirty="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buNone/>
            </a:pPr>
            <a:endParaRPr lang="es-MX" dirty="0" smtClean="0"/>
          </a:p>
          <a:p>
            <a:pPr marL="0" indent="0">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buNone/>
            </a:pPr>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58</TotalTime>
  <Words>664</Words>
  <Application>Microsoft Office PowerPoint</Application>
  <PresentationFormat>Presentación en pantalla (4:3)</PresentationFormat>
  <Paragraphs>41</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11</cp:revision>
  <dcterms:created xsi:type="dcterms:W3CDTF">2015-05-19T15:48:16Z</dcterms:created>
  <dcterms:modified xsi:type="dcterms:W3CDTF">2015-05-21T18:56:07Z</dcterms:modified>
</cp:coreProperties>
</file>