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</TotalTime>
  <Words>412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MONGE</cp:lastModifiedBy>
  <cp:revision>7</cp:revision>
  <dcterms:created xsi:type="dcterms:W3CDTF">2015-05-19T15:56:49Z</dcterms:created>
  <dcterms:modified xsi:type="dcterms:W3CDTF">2015-05-21T02:32:17Z</dcterms:modified>
</cp:coreProperties>
</file>