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2D0F78-843D-4B4D-A13A-6C2D4AF74A11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8604448" cy="1294163"/>
          </a:xfrm>
        </p:spPr>
        <p:txBody>
          <a:bodyPr>
            <a:noAutofit/>
          </a:bodyPr>
          <a:lstStyle/>
          <a:p>
            <a:pPr algn="ctr"/>
            <a:r>
              <a:rPr lang="es-ES_tradnl" sz="3600" dirty="0" smtClean="0"/>
              <a:t>Metodología </a:t>
            </a:r>
            <a:r>
              <a:rPr lang="es-ES_tradnl" sz="3600" dirty="0"/>
              <a:t>para el desarrollo e implantación en la auditoria informática</a:t>
            </a:r>
            <a:endParaRPr lang="es-MX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2492896"/>
            <a:ext cx="7854696" cy="1752600"/>
          </a:xfrm>
        </p:spPr>
        <p:txBody>
          <a:bodyPr/>
          <a:lstStyle/>
          <a:p>
            <a:pPr algn="ctr"/>
            <a:r>
              <a:rPr lang="es-MX" dirty="0" smtClean="0"/>
              <a:t>Jesús </a:t>
            </a:r>
            <a:r>
              <a:rPr lang="es-MX" smtClean="0"/>
              <a:t>antonio</a:t>
            </a:r>
            <a:r>
              <a:rPr lang="es-MX" dirty="0" smtClean="0"/>
              <a:t> ramos sauceda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798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540568" y="6849319"/>
            <a:ext cx="7851648" cy="1828800"/>
          </a:xfrm>
        </p:spPr>
        <p:txBody>
          <a:bodyPr/>
          <a:lstStyle/>
          <a:p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548680"/>
            <a:ext cx="7854696" cy="590465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ES" b="1" dirty="0"/>
              <a:t>Metodología para el desarrollo e implantación de la auditoría en informática</a:t>
            </a:r>
            <a:endParaRPr lang="es-MX" dirty="0"/>
          </a:p>
          <a:p>
            <a:pPr algn="l"/>
            <a:r>
              <a:rPr lang="es-ES" b="1" dirty="0"/>
              <a:t> </a:t>
            </a:r>
            <a:endParaRPr lang="es-ES" b="1" dirty="0" smtClean="0"/>
          </a:p>
          <a:p>
            <a:pPr algn="l"/>
            <a:endParaRPr lang="es-MX" dirty="0"/>
          </a:p>
          <a:p>
            <a:pPr algn="l"/>
            <a:r>
              <a:rPr lang="es-ES" dirty="0"/>
              <a:t>La auditoría en informática debe respaldarse por un proceso formal que asegure su previo entendimiento por cada uno de los responsables de llevar a la práctica dicho proceso en la empresa. Al igual que otras funciones en el negocio, la auditoría en informática efectúa sus tareas y actividades mediante una metodología.</a:t>
            </a:r>
            <a:endParaRPr lang="es-MX" dirty="0"/>
          </a:p>
          <a:p>
            <a:pPr algn="l"/>
            <a:r>
              <a:rPr lang="es-ES" dirty="0"/>
              <a:t> </a:t>
            </a:r>
            <a:endParaRPr lang="es-MX" dirty="0"/>
          </a:p>
          <a:p>
            <a:pPr algn="l"/>
            <a:r>
              <a:rPr lang="es-ES" dirty="0"/>
              <a:t>No es recomendable fomentar la dependencia en el desempeño de esta importante función sólo con base en la experiencia, habilidades, criterios y conocimientos sin una referencia metodológica.</a:t>
            </a:r>
            <a:endParaRPr lang="es-MX" dirty="0"/>
          </a:p>
          <a:p>
            <a:pPr algn="l"/>
            <a:r>
              <a:rPr lang="es-ES" dirty="0"/>
              <a:t>	 Contar con un método garantiza que las cualidades de cada auditor sean orientadas a trabajar en equipo para la obtención de productos de calidad estandarizados.</a:t>
            </a:r>
            <a:endParaRPr lang="es-MX" dirty="0"/>
          </a:p>
          <a:p>
            <a:pPr algn="l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23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6525344"/>
            <a:ext cx="7851648" cy="1828800"/>
          </a:xfrm>
        </p:spPr>
        <p:txBody>
          <a:bodyPr/>
          <a:lstStyle/>
          <a:p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7854696" cy="5584584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La función de la auditoría en informática ha de contar también con un desarrollo de actividades basado en un método de trabajo formal, que sea entendido por los auditores en informática y complementado con técnicas y herramientas propias de la función.</a:t>
            </a:r>
            <a:endParaRPr lang="es-MX" dirty="0"/>
          </a:p>
          <a:p>
            <a:r>
              <a:rPr lang="es-ES" dirty="0"/>
              <a:t> </a:t>
            </a:r>
            <a:endParaRPr lang="es-MX" dirty="0"/>
          </a:p>
          <a:p>
            <a:r>
              <a:rPr lang="es-ES" dirty="0"/>
              <a:t>Lo anterior se facilita si los auditores en informática cuentan con una metodología que oriente cada proyecto a una ejecución armoniosa y planeada en cada una de las tareas y actividades involucradas.</a:t>
            </a:r>
            <a:endParaRPr lang="es-MX" dirty="0"/>
          </a:p>
          <a:p>
            <a:pPr algn="l"/>
            <a:r>
              <a:rPr lang="es-ES" dirty="0"/>
              <a:t>	Es importante señalar que el uso de la metodología no garantiza por sí sola el éxito de los proyectos de auditoría en informática; además, se requiere un buen dominio y uso constante de los siguientes aspectos complementarios: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763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6741368"/>
            <a:ext cx="7851648" cy="1828800"/>
          </a:xfrm>
        </p:spPr>
        <p:txBody>
          <a:bodyPr/>
          <a:lstStyle/>
          <a:p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836712"/>
            <a:ext cx="7854696" cy="5080528"/>
          </a:xfrm>
        </p:spPr>
        <p:txBody>
          <a:bodyPr/>
          <a:lstStyle/>
          <a:p>
            <a:pPr lvl="0" algn="l"/>
            <a:r>
              <a:rPr lang="es-MX" dirty="0" smtClean="0"/>
              <a:t>*Técnicas     </a:t>
            </a:r>
            <a:endParaRPr lang="es-MX" dirty="0"/>
          </a:p>
          <a:p>
            <a:pPr lvl="0" algn="l"/>
            <a:r>
              <a:rPr lang="es-MX" dirty="0" smtClean="0"/>
              <a:t>* </a:t>
            </a:r>
            <a:r>
              <a:rPr lang="es-MX" dirty="0"/>
              <a:t>Herramientas de productividad</a:t>
            </a:r>
          </a:p>
          <a:p>
            <a:pPr lvl="0" algn="l"/>
            <a:r>
              <a:rPr lang="es-MX" dirty="0" smtClean="0"/>
              <a:t>*Habilidades </a:t>
            </a:r>
            <a:r>
              <a:rPr lang="es-MX" dirty="0"/>
              <a:t>personales</a:t>
            </a:r>
          </a:p>
          <a:p>
            <a:pPr lvl="0" algn="l"/>
            <a:r>
              <a:rPr lang="es-MX" dirty="0" smtClean="0"/>
              <a:t>*Conocimientos </a:t>
            </a:r>
            <a:r>
              <a:rPr lang="es-MX" dirty="0"/>
              <a:t>técnicos y administrativos</a:t>
            </a:r>
          </a:p>
          <a:p>
            <a:pPr lvl="0" algn="l"/>
            <a:r>
              <a:rPr lang="es-ES" dirty="0"/>
              <a:t>*</a:t>
            </a:r>
            <a:r>
              <a:rPr lang="es-ES" dirty="0" smtClean="0"/>
              <a:t>Experiencia </a:t>
            </a:r>
            <a:r>
              <a:rPr lang="es-ES" dirty="0"/>
              <a:t>en los campos de auditoría e informática</a:t>
            </a:r>
            <a:endParaRPr lang="es-MX" dirty="0"/>
          </a:p>
          <a:p>
            <a:pPr lvl="0" algn="l"/>
            <a:r>
              <a:rPr lang="es-ES" dirty="0" smtClean="0"/>
              <a:t>*Conocimiento </a:t>
            </a:r>
            <a:r>
              <a:rPr lang="es-ES" dirty="0"/>
              <a:t>de los factores del negocio y del medio </a:t>
            </a:r>
            <a:r>
              <a:rPr lang="es-ES" dirty="0" smtClean="0"/>
              <a:t>externo </a:t>
            </a:r>
            <a:r>
              <a:rPr lang="es-ES" dirty="0"/>
              <a:t>al mismo</a:t>
            </a:r>
            <a:endParaRPr lang="es-MX" dirty="0"/>
          </a:p>
          <a:p>
            <a:pPr lvl="0" algn="l"/>
            <a:r>
              <a:rPr lang="es-MX" dirty="0" smtClean="0"/>
              <a:t>*Actualización </a:t>
            </a:r>
            <a:r>
              <a:rPr lang="es-MX" dirty="0"/>
              <a:t>permanente.</a:t>
            </a:r>
          </a:p>
          <a:p>
            <a:pPr lvl="0" algn="l"/>
            <a:r>
              <a:rPr lang="es-ES" smtClean="0"/>
              <a:t>*Involucramiento </a:t>
            </a:r>
            <a:r>
              <a:rPr lang="es-ES" dirty="0"/>
              <a:t>y comunicación constante </a:t>
            </a:r>
            <a:r>
              <a:rPr lang="es-ES"/>
              <a:t>con </a:t>
            </a:r>
            <a:r>
              <a:rPr lang="es-ES" smtClean="0"/>
              <a:t>*asociaciones </a:t>
            </a:r>
            <a:r>
              <a:rPr lang="es-ES" dirty="0"/>
              <a:t>nacionales e </a:t>
            </a:r>
            <a:r>
              <a:rPr lang="es-ES"/>
              <a:t>internacionales </a:t>
            </a:r>
            <a:r>
              <a:rPr lang="es-ES" smtClean="0"/>
              <a:t>*relacionadas </a:t>
            </a:r>
            <a:r>
              <a:rPr lang="es-ES" dirty="0"/>
              <a:t>con el campo.</a:t>
            </a:r>
            <a:endParaRPr lang="es-MX" dirty="0"/>
          </a:p>
          <a:p>
            <a:pPr algn="l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879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</TotalTime>
  <Words>125</Words>
  <Application>Microsoft Office PowerPoint</Application>
  <PresentationFormat>Presentación en pantalla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Flujo</vt:lpstr>
      <vt:lpstr>Metodología para el desarrollo e implantación en la auditoria informática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para el desarrollo e implantación en la auditoria informática</dc:title>
  <dc:creator>Luffi</dc:creator>
  <cp:lastModifiedBy>Luffi</cp:lastModifiedBy>
  <cp:revision>2</cp:revision>
  <dcterms:created xsi:type="dcterms:W3CDTF">2015-05-19T15:54:57Z</dcterms:created>
  <dcterms:modified xsi:type="dcterms:W3CDTF">2015-05-20T04:57:55Z</dcterms:modified>
</cp:coreProperties>
</file>