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 smtClean="0"/>
              <a:t>falta información.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</TotalTime>
  <Words>32</Words>
  <Application>Microsoft Office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Luffi</cp:lastModifiedBy>
  <cp:revision>3</cp:revision>
  <dcterms:created xsi:type="dcterms:W3CDTF">2015-05-19T15:49:48Z</dcterms:created>
  <dcterms:modified xsi:type="dcterms:W3CDTF">2015-05-22T04:37:57Z</dcterms:modified>
</cp:coreProperties>
</file>