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425</Words>
  <Application>Microsoft Office PowerPoint</Application>
  <PresentationFormat>Presentación en pantalla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Luffi</cp:lastModifiedBy>
  <cp:revision>8</cp:revision>
  <dcterms:created xsi:type="dcterms:W3CDTF">2015-05-19T15:56:49Z</dcterms:created>
  <dcterms:modified xsi:type="dcterms:W3CDTF">2015-05-22T04:42:57Z</dcterms:modified>
</cp:coreProperties>
</file>