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2FF385-E468-4934-9B7D-9D43CA15E2A9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2A310FC-5D19-44ED-A3E5-40061D63B6B1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b="1" dirty="0" smtClean="0"/>
              <a:t>ALUMNO:</a:t>
            </a:r>
            <a:r>
              <a:rPr lang="es-MX" dirty="0" smtClean="0"/>
              <a:t> HECTOR JARAMILLO ELENES</a:t>
            </a:r>
          </a:p>
          <a:p>
            <a:r>
              <a:rPr lang="es-MX" b="1" dirty="0" smtClean="0"/>
              <a:t>CARRERA</a:t>
            </a:r>
            <a:r>
              <a:rPr lang="es-MX" dirty="0" smtClean="0"/>
              <a:t>:  ING. EN SISTEMAS COMPUTACIONALES</a:t>
            </a:r>
          </a:p>
          <a:p>
            <a:r>
              <a:rPr lang="es-MX" b="1" smtClean="0"/>
              <a:t>MAESTRO</a:t>
            </a:r>
            <a:r>
              <a:rPr lang="es-MX" smtClean="0"/>
              <a:t>: </a:t>
            </a:r>
            <a:r>
              <a:rPr lang="es-MX" dirty="0" smtClean="0"/>
              <a:t>LUIS SANTILLAN </a:t>
            </a:r>
          </a:p>
          <a:p>
            <a:r>
              <a:rPr lang="es-MX" b="1" dirty="0" smtClean="0"/>
              <a:t>MATERIA:</a:t>
            </a:r>
            <a:r>
              <a:rPr lang="es-MX" dirty="0" smtClean="0"/>
              <a:t> AUDITORIA INFORMATICA</a:t>
            </a:r>
          </a:p>
          <a:p>
            <a:r>
              <a:rPr lang="es-MX" dirty="0" smtClean="0"/>
              <a:t> </a:t>
            </a:r>
          </a:p>
          <a:p>
            <a:r>
              <a:rPr lang="es-MX" b="1" dirty="0" smtClean="0"/>
              <a:t>TEMA: AUDITORIA</a:t>
            </a:r>
            <a:endParaRPr lang="es-MX" dirty="0"/>
          </a:p>
        </p:txBody>
      </p:sp>
      <p:pic>
        <p:nvPicPr>
          <p:cNvPr id="5" name="4 Imagen" descr="UNIDEP ZIHUATANEJ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74762"/>
            <a:ext cx="5184576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408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4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9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49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85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9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3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34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716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</TotalTime>
  <Words>20</Words>
  <Application>Microsoft Office PowerPoint</Application>
  <PresentationFormat>Presentación en pantalla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Papel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usuario1</dc:creator>
  <cp:lastModifiedBy>usuario1</cp:lastModifiedBy>
  <cp:revision>1</cp:revision>
  <dcterms:created xsi:type="dcterms:W3CDTF">2015-05-19T15:48:16Z</dcterms:created>
  <dcterms:modified xsi:type="dcterms:W3CDTF">2015-05-19T15:55:36Z</dcterms:modified>
</cp:coreProperties>
</file>