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7229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Hacia una auditoria en </a:t>
            </a:r>
            <a:r>
              <a:rPr lang="es-MX" sz="5400" dirty="0" smtClean="0">
                <a:latin typeface="Andalus" pitchFamily="18" charset="-78"/>
                <a:ea typeface="+mn-ea"/>
                <a:cs typeface="Andalus" pitchFamily="18" charset="-78"/>
              </a:rPr>
              <a:t>informática </a:t>
            </a:r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Clave: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informático.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confianza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661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</TotalTime>
  <Words>904</Words>
  <Application>Microsoft Office PowerPoint</Application>
  <PresentationFormat>Presentación en pantalla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Reportes de desempeño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23</cp:revision>
  <dcterms:created xsi:type="dcterms:W3CDTF">2015-05-19T15:48:40Z</dcterms:created>
  <dcterms:modified xsi:type="dcterms:W3CDTF">2015-05-27T02:45:11Z</dcterms:modified>
</cp:coreProperties>
</file>