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21/05/2015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dirty="0" smtClean="0"/>
              <a:t>TEMA: AUDITORIA</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a:bodyPr>
          <a:lstStyle/>
          <a:p>
            <a:pPr marL="0" indent="0" algn="ctr">
              <a:buNone/>
            </a:pPr>
            <a:r>
              <a:rPr lang="es-MX" dirty="0"/>
              <a:t>Auditoria</a:t>
            </a:r>
          </a:p>
          <a:p>
            <a:r>
              <a:rPr lang="es-MX" dirty="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r>
              <a:rPr lang="es-MX" dirty="0"/>
              <a:t>Aunque 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endParaRPr lang="es-MX" dirty="0" smtClean="0"/>
          </a:p>
          <a:p>
            <a:r>
              <a:rPr lang="es-MX" dirty="0" smtClean="0"/>
              <a:t>La </a:t>
            </a:r>
            <a:r>
              <a:rPr lang="es-MX" dirty="0"/>
              <a:t>auditoría es una serie de métodos de investigación y análisis con el objetivo de producir la revisión y evaluación profunda de la gestión efectuada. </a:t>
            </a:r>
          </a:p>
          <a:p>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r>
              <a:rPr lang="es-MX" dirty="0"/>
              <a:t>Los miembros de la organización a quien Auditoria apoya, incluye a Directorio y las Gerencias.</a:t>
            </a:r>
          </a:p>
          <a:p>
            <a:endParaRPr lang="es-MX" dirty="0"/>
          </a:p>
        </p:txBody>
      </p:sp>
    </p:spTree>
    <p:extLst>
      <p:ext uri="{BB962C8B-B14F-4D97-AF65-F5344CB8AC3E}">
        <p14:creationId xmlns:p14="http://schemas.microsoft.com/office/powerpoint/2010/main" val="414049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r>
              <a:rPr lang="es-MX" dirty="0" smtClean="0"/>
              <a:t>.</a:t>
            </a:r>
          </a:p>
          <a:p>
            <a:r>
              <a:rPr lang="es-MX" dirty="0" smtClean="0">
                <a:solidFill>
                  <a:srgbClr val="FF0000"/>
                </a:solidFill>
              </a:rPr>
              <a:t>David : </a:t>
            </a:r>
            <a:r>
              <a:rPr lang="es-MX" dirty="0" smtClean="0"/>
              <a:t>la información muy bien , solo falto ejemplificar su uso en la informática.</a:t>
            </a:r>
            <a:endParaRPr lang="es-MX" dirty="0" smtClean="0"/>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49</TotalTime>
  <Words>385</Words>
  <Application>Microsoft Office PowerPoint</Application>
  <PresentationFormat>Presentación en pantalla (4:3)</PresentationFormat>
  <Paragraphs>33</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davidnaci@hotmail.com</cp:lastModifiedBy>
  <cp:revision>10</cp:revision>
  <dcterms:created xsi:type="dcterms:W3CDTF">2015-05-19T15:48:16Z</dcterms:created>
  <dcterms:modified xsi:type="dcterms:W3CDTF">2015-05-21T16:17:04Z</dcterms:modified>
</cp:coreProperties>
</file>