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pPr/>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pPr/>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pPr/>
              <a:t>27/05/2015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xmlns="" val="218448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xmlns="" val="7802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xmlns="" val="3339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xmlns="" val="375199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xmlns="" val="15323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xmlns="" val="9943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xmlns="" val="27693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4144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compañeros que paso pues…</a:t>
            </a:r>
            <a:br>
              <a:rPr lang="es-MX" sz="2800" dirty="0" smtClean="0"/>
            </a:br>
            <a:endParaRPr lang="es-MX" sz="2800" dirty="0"/>
          </a:p>
        </p:txBody>
      </p:sp>
      <p:sp>
        <p:nvSpPr>
          <p:cNvPr id="8" name="7 CuadroTexto"/>
          <p:cNvSpPr txBox="1"/>
          <p:nvPr/>
        </p:nvSpPr>
        <p:spPr>
          <a:xfrm>
            <a:off x="642910" y="4857760"/>
            <a:ext cx="6429420" cy="369332"/>
          </a:xfrm>
          <a:prstGeom prst="rect">
            <a:avLst/>
          </a:prstGeom>
          <a:noFill/>
        </p:spPr>
        <p:txBody>
          <a:bodyPr wrap="square" rtlCol="0">
            <a:spAutoFit/>
          </a:bodyPr>
          <a:lstStyle/>
          <a:p>
            <a:r>
              <a:rPr lang="es-MX" b="1" dirty="0" smtClean="0">
                <a:solidFill>
                  <a:srgbClr val="FF0000"/>
                </a:solidFill>
              </a:rPr>
              <a:t>Vicente:  </a:t>
            </a:r>
            <a:r>
              <a:rPr lang="es-MX" b="1" dirty="0" smtClean="0"/>
              <a:t>Los temas están bien.</a:t>
            </a:r>
            <a:endParaRPr lang="es-MX" b="1" dirty="0">
              <a:solidFill>
                <a:srgbClr val="FF0000"/>
              </a:solidFill>
            </a:endParaRPr>
          </a:p>
        </p:txBody>
      </p:sp>
    </p:spTree>
    <p:extLst>
      <p:ext uri="{BB962C8B-B14F-4D97-AF65-F5344CB8AC3E}">
        <p14:creationId xmlns:p14="http://schemas.microsoft.com/office/powerpoint/2010/main" xmlns="" val="2907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147</TotalTime>
  <Words>999</Words>
  <Application>Microsoft Office PowerPoint</Application>
  <PresentationFormat>Presentación en pantalla (4:3)</PresentationFormat>
  <Paragraphs>46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Auditoria de la informática - Etapa de la justificación </vt:lpstr>
      <vt:lpstr>1.- Áreas de oportunidad para la función de informática </vt:lpstr>
      <vt:lpstr>Diapositiva 3</vt:lpstr>
      <vt:lpstr>2.- Matriz de riesgos, justificación de área de revisión.  </vt:lpstr>
      <vt:lpstr>Diapositiva 5</vt:lpstr>
      <vt:lpstr>3.- Plan general del proyecto de auditoria en informática </vt:lpstr>
      <vt:lpstr>Diapositiva 7</vt:lpstr>
      <vt:lpstr>Jesús Antonio ramos sauceda: buenos temas pero falta información.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V</cp:lastModifiedBy>
  <cp:revision>22</cp:revision>
  <dcterms:created xsi:type="dcterms:W3CDTF">2015-05-21T15:38:28Z</dcterms:created>
  <dcterms:modified xsi:type="dcterms:W3CDTF">2015-05-27T13:27:11Z</dcterms:modified>
</cp:coreProperties>
</file>