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TEMAS: INFORMATICA, AUDITORIA Y AUDITORIA EN INFORMATICA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buNone/>
            </a:pPr>
            <a:endParaRPr lang="es-MX" dirty="0" smtClean="0"/>
          </a:p>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70</TotalTime>
  <Words>964</Words>
  <Application>Microsoft Office PowerPoint</Application>
  <PresentationFormat>Presentación en pantalla (4:3)</PresentationFormat>
  <Paragraphs>57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13</cp:revision>
  <dcterms:created xsi:type="dcterms:W3CDTF">2015-05-19T15:48:16Z</dcterms:created>
  <dcterms:modified xsi:type="dcterms:W3CDTF">2015-05-21T19:26:11Z</dcterms:modified>
</cp:coreProperties>
</file>