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30/05/2015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entorno en la informática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El equipo de auditoría informática debe poseer una adecuada referencia del entorno en el que va a desenvolverse.</a:t>
            </a:r>
          </a:p>
          <a:p>
            <a:r>
              <a:rPr lang="es-MX" dirty="0"/>
              <a:t>Este conocimiento previo se logra determinando, fundamentalmente, los siguientes extremos:</a:t>
            </a:r>
          </a:p>
          <a:p>
            <a:r>
              <a:rPr lang="es-MX" dirty="0"/>
              <a:t>Se determinará la ubicación geográfica de los distintos Centros de Proceso de Datos en la empresa. A continuación, se verificará la existencia de responsables en cada unos de ellos, así como el uso de los mismos estándares de trabajo.</a:t>
            </a:r>
          </a:p>
          <a:p>
            <a:r>
              <a:rPr lang="es-MX" dirty="0"/>
              <a:t>b) Arquitectura y configuración de Hardware y Software:</a:t>
            </a:r>
          </a:p>
          <a:p>
            <a:r>
              <a:rPr lang="es-MX" dirty="0"/>
              <a:t>Cuando existen varios equipos, es fundamental la configuración elegida para cada uno de ellos, ya que los mismos deben constituir un sistema compatible e intercomunicado. La configuración de los sistemas esta muy ligada a las políticas de seguridad lógica de las compañías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112474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auditores, en su estudio inicial, deben tener en su poder la distribución e interconexión de los equipos.</a:t>
            </a:r>
          </a:p>
          <a:p>
            <a:r>
              <a:rPr lang="es-MX" dirty="0"/>
              <a:t>Situación geográfica de los Sistemas: El auditor recabará información escrita, en donde figuren todos los elementos físicos y lógicos de la instalación. En cuanto a Hardware figurarán las </a:t>
            </a:r>
            <a:r>
              <a:rPr lang="es-MX" dirty="0" err="1"/>
              <a:t>CPUs</a:t>
            </a:r>
            <a:r>
              <a:rPr lang="es-MX" dirty="0"/>
              <a:t>, unidades de control local y remotas, periféricos de todo tipo, etc.</a:t>
            </a:r>
          </a:p>
          <a:p>
            <a:r>
              <a:rPr lang="es-MX" dirty="0"/>
              <a:t>El inventario de software debe contener todos los productos lógicos del Sistema, desde el software básico hasta los programas de utilidad adquiridos o desarrollados internamente. Suele ser habitual clasificarlos en facturables y no facturables.</a:t>
            </a:r>
          </a:p>
          <a:p>
            <a:r>
              <a:rPr lang="es-MX" dirty="0"/>
              <a:t>d) Comunicación y Redes de Comunicación:</a:t>
            </a:r>
          </a:p>
          <a:p>
            <a:r>
              <a:rPr lang="es-MX" dirty="0"/>
              <a:t>En el estudio inicial los auditores dispondrán del número, situación y características principales de las líneas, así como de los accesos a la red pública de comunicaciones.</a:t>
            </a:r>
          </a:p>
          <a:p>
            <a:r>
              <a:rPr lang="es-MX" dirty="0"/>
              <a:t>Igualmente, poseerán información de las Redes Locales de la Empresa.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61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Objetivos de la auditoria informática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b="1" dirty="0"/>
              <a:t>Buscar una mejor relación costo-beneficio de los sistemas automáticos o computarizados diseñados e implantados por el PAD</a:t>
            </a:r>
          </a:p>
          <a:p>
            <a:pPr lvl="0"/>
            <a:r>
              <a:rPr lang="es-MX" b="1" dirty="0"/>
              <a:t>Incrementar la satisfacción de los usuarios de los sistemas computarizados  </a:t>
            </a:r>
          </a:p>
          <a:p>
            <a:pPr lvl="0"/>
            <a:r>
              <a:rPr lang="es-MX" b="1" dirty="0"/>
              <a:t>     Asegurar una mayor integridad, confidencialidad y confiabilidad de la información mediante la      recomendación de seguridades y controles. </a:t>
            </a:r>
          </a:p>
          <a:p>
            <a:r>
              <a:rPr lang="es-ES_tradnl" b="1" dirty="0"/>
              <a:t>Conocer la situación actual del área informática y las actividades y esfuerzos necesarios para lograr los objetivos propuestos.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01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772816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Seguridad de personal, datos, hardware, software e instalaciones.</a:t>
            </a:r>
          </a:p>
          <a:p>
            <a:r>
              <a:rPr lang="es-ES_tradnl" b="1" dirty="0"/>
              <a:t>Apoyo de función informática a las metas y objetivos de la organización.</a:t>
            </a:r>
          </a:p>
          <a:p>
            <a:r>
              <a:rPr lang="es-MX" dirty="0"/>
              <a:t> </a:t>
            </a:r>
            <a:r>
              <a:rPr lang="es-MX" b="1" dirty="0"/>
              <a:t>Seguridad, utilidad, confianza, privacidad y disponibilidad en el ambiente informático. </a:t>
            </a:r>
            <a:br>
              <a:rPr lang="es-MX" b="1" dirty="0"/>
            </a:br>
            <a:r>
              <a:rPr lang="es-ES_tradnl" b="1" dirty="0"/>
              <a:t>Minimizar existencias de riesgos en el uso de Tecnología de información.</a:t>
            </a:r>
          </a:p>
          <a:p>
            <a:r>
              <a:rPr lang="es-ES_tradnl" b="1" dirty="0"/>
              <a:t>Decisiones de inversión y gastos innecesarios.</a:t>
            </a:r>
          </a:p>
          <a:p>
            <a:pPr lvl="0"/>
            <a:r>
              <a:rPr lang="es-MX" b="1" dirty="0"/>
              <a:t>Capacitación y educación sobre controles en los Sistemas de Información. 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0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71600" y="134076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Javier </a:t>
            </a:r>
            <a:r>
              <a:rPr lang="en-US" b="1" dirty="0" err="1" smtClean="0">
                <a:solidFill>
                  <a:srgbClr val="FF0000"/>
                </a:solidFill>
              </a:rPr>
              <a:t>Lizárraga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interesante</a:t>
            </a:r>
            <a:r>
              <a:rPr lang="en-US" dirty="0" smtClean="0"/>
              <a:t> el </a:t>
            </a:r>
            <a:r>
              <a:rPr lang="en-US" dirty="0" err="1" smtClean="0"/>
              <a:t>tema</a:t>
            </a:r>
            <a:r>
              <a:rPr lang="en-US" dirty="0" smtClean="0"/>
              <a:t>, mucho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aprender</a:t>
            </a:r>
            <a:r>
              <a:rPr lang="en-US" dirty="0" smtClean="0"/>
              <a:t>, no solo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desarrollar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084639" y="2051556"/>
            <a:ext cx="672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Hector</a:t>
            </a:r>
            <a:r>
              <a:rPr lang="es-MX" dirty="0">
                <a:solidFill>
                  <a:srgbClr val="FF0000"/>
                </a:solidFill>
              </a:rPr>
              <a:t>: </a:t>
            </a:r>
            <a:r>
              <a:rPr lang="es-MX" dirty="0" smtClean="0"/>
              <a:t>Muy bien explicados los temas sobre auditoria  y la </a:t>
            </a:r>
            <a:r>
              <a:rPr lang="es-MX" dirty="0" err="1" smtClean="0"/>
              <a:t>informatica</a:t>
            </a:r>
            <a:r>
              <a:rPr lang="es-MX" dirty="0" smtClean="0"/>
              <a:t>.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3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</TotalTime>
  <Words>406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Austin</vt:lpstr>
      <vt:lpstr>La auditoria en informática y su entorno</vt:lpstr>
      <vt:lpstr>El entorno en la informática</vt:lpstr>
      <vt:lpstr>Presentación de PowerPoint</vt:lpstr>
      <vt:lpstr>Objetivos de la auditoria informática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usuario1</cp:lastModifiedBy>
  <cp:revision>15</cp:revision>
  <dcterms:created xsi:type="dcterms:W3CDTF">2015-05-19T15:49:48Z</dcterms:created>
  <dcterms:modified xsi:type="dcterms:W3CDTF">2015-05-30T22:02:51Z</dcterms:modified>
</cp:coreProperties>
</file>