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27/05/2015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27/05/2015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27/05/2015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 UNIDAD I TERMINOLOGIA DE LA AUDITORIA INFORMATICA </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lgn="just">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861048"/>
            <a:ext cx="7416824" cy="2551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788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lgn="just">
              <a:buNone/>
            </a:pPr>
            <a:r>
              <a:rPr lang="es-MX" dirty="0"/>
              <a:t>En si la auditoria informática tiene 2 tipos las cuales son:</a:t>
            </a:r>
          </a:p>
          <a:p>
            <a:pPr marL="0" indent="0" algn="just">
              <a:buNone/>
            </a:pPr>
            <a:r>
              <a:rPr lang="es-MX" dirty="0"/>
              <a:t>Auditoría interna: es aquella que se hace adentro de la empresa; sin contratar a personas de afuera.</a:t>
            </a:r>
          </a:p>
          <a:p>
            <a:pPr marL="0" indent="0" algn="just">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val="3370819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09120"/>
            <a:ext cx="7776864"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6902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normAutofit fontScale="92500" lnSpcReduction="10000"/>
          </a:bodyPr>
          <a:lstStyle/>
          <a:p>
            <a:r>
              <a:rPr lang="es-MX" dirty="0" smtClean="0"/>
              <a:t>Notas Generales del Grupo:</a:t>
            </a:r>
          </a:p>
          <a:p>
            <a:r>
              <a:rPr lang="es-MX" dirty="0" smtClean="0">
                <a:solidFill>
                  <a:srgbClr val="FF0000"/>
                </a:solidFill>
              </a:rPr>
              <a:t>Luis: </a:t>
            </a:r>
            <a:r>
              <a:rPr lang="es-MX" dirty="0" smtClean="0"/>
              <a:t>bien toro, NOTA el comentario anterior no era </a:t>
            </a:r>
            <a:r>
              <a:rPr lang="es-MX" dirty="0" err="1" smtClean="0"/>
              <a:t>mio</a:t>
            </a:r>
            <a:r>
              <a:rPr lang="es-MX" dirty="0" smtClean="0"/>
              <a:t>.</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r>
              <a:rPr lang="es-MX" dirty="0" smtClean="0">
                <a:solidFill>
                  <a:srgbClr val="FF0000"/>
                </a:solidFill>
              </a:rPr>
              <a:t>Manuel: </a:t>
            </a:r>
            <a:r>
              <a:rPr lang="es-MX" dirty="0" smtClean="0"/>
              <a:t>muy importantes los objetivos que plateas compañero</a:t>
            </a:r>
          </a:p>
          <a:p>
            <a:r>
              <a:rPr lang="es-MX" dirty="0" err="1">
                <a:solidFill>
                  <a:srgbClr val="FF0000"/>
                </a:solidFill>
              </a:rPr>
              <a:t>jonathan</a:t>
            </a:r>
            <a:r>
              <a:rPr lang="es-MX" dirty="0">
                <a:solidFill>
                  <a:srgbClr val="FF0000"/>
                </a:solidFill>
              </a:rPr>
              <a:t>: </a:t>
            </a:r>
            <a:r>
              <a:rPr lang="es-MX" dirty="0"/>
              <a:t>muy importantes los </a:t>
            </a:r>
            <a:r>
              <a:rPr lang="es-MX" dirty="0" smtClean="0"/>
              <a:t>temas compañero</a:t>
            </a:r>
          </a:p>
          <a:p>
            <a:r>
              <a:rPr lang="es-MX" dirty="0" smtClean="0">
                <a:solidFill>
                  <a:srgbClr val="FF0000"/>
                </a:solidFill>
              </a:rPr>
              <a:t>Vicente:</a:t>
            </a:r>
            <a:r>
              <a:rPr lang="es-MX" dirty="0" smtClean="0">
                <a:solidFill>
                  <a:schemeClr val="bg1"/>
                </a:solidFill>
              </a:rPr>
              <a:t> </a:t>
            </a:r>
            <a:r>
              <a:rPr lang="es-MX" dirty="0" smtClean="0"/>
              <a:t>Muy bien toro, muy importante la </a:t>
            </a:r>
            <a:r>
              <a:rPr lang="es-MX" dirty="0" err="1" smtClean="0"/>
              <a:t>informacion</a:t>
            </a:r>
            <a:r>
              <a:rPr lang="es-MX" dirty="0" smtClean="0"/>
              <a:t> planteada</a:t>
            </a:r>
            <a:r>
              <a:rPr lang="es-MX" dirty="0" smtClean="0"/>
              <a:t>.</a:t>
            </a:r>
          </a:p>
          <a:p>
            <a:r>
              <a:rPr lang="es-MX" dirty="0" smtClean="0">
                <a:solidFill>
                  <a:srgbClr val="FF0000"/>
                </a:solidFill>
              </a:rPr>
              <a:t>Javier Lizárraga</a:t>
            </a:r>
            <a:r>
              <a:rPr lang="es-MX" dirty="0" smtClean="0">
                <a:solidFill>
                  <a:srgbClr val="FF0000"/>
                </a:solidFill>
              </a:rPr>
              <a:t>:</a:t>
            </a:r>
            <a:r>
              <a:rPr lang="es-MX" dirty="0" smtClean="0"/>
              <a:t> Muy </a:t>
            </a:r>
            <a:r>
              <a:rPr lang="es-MX" smtClean="0"/>
              <a:t>bien Héctor, </a:t>
            </a:r>
            <a:r>
              <a:rPr lang="es-MX" dirty="0" smtClean="0"/>
              <a:t>bastante información  podemos enfocarla a la auditoria informática.</a:t>
            </a:r>
            <a:endParaRPr lang="es-MX" dirty="0"/>
          </a:p>
          <a:p>
            <a:endParaRPr lang="es-MX" dirty="0">
              <a:solidFill>
                <a:srgbClr val="FF0000"/>
              </a:solidFill>
            </a:endParaRP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lgn="just">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573" y="5410150"/>
            <a:ext cx="5476875" cy="1115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072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lgn="just">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lgn="just">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581128"/>
            <a:ext cx="5586387" cy="191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072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lgn="just">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5661248"/>
            <a:ext cx="3170486" cy="89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112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Auditoria</a:t>
            </a:r>
            <a:endParaRPr lang="es-MX" dirty="0"/>
          </a:p>
          <a:p>
            <a:pPr marL="0" indent="0">
              <a:buNone/>
            </a:pPr>
            <a:endParaRPr lang="es-MX" dirty="0" smtClean="0"/>
          </a:p>
          <a:p>
            <a:pPr marL="0" indent="0" algn="just">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lgn="just">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lgn="just">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lgn="just">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lgn="just">
              <a:buNone/>
            </a:pPr>
            <a:r>
              <a:rPr lang="es-MX" dirty="0"/>
              <a:t>Los miembros de la organización a quien Auditoria apoya, incluye a Directorio y las Gerencias.</a:t>
            </a:r>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37112"/>
            <a:ext cx="583264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496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lgn="just">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933056"/>
            <a:ext cx="5016500" cy="236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857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lgn="just">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270970"/>
            <a:ext cx="5688632"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905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lgn="just">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09120"/>
            <a:ext cx="576064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1521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91</TotalTime>
  <Words>1014</Words>
  <Application>Microsoft Office PowerPoint</Application>
  <PresentationFormat>Presentación en pantalla (4:3)</PresentationFormat>
  <Paragraphs>60</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Constantia</vt:lpstr>
      <vt:lpstr>Wingdings 2</vt: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javichaca</cp:lastModifiedBy>
  <cp:revision>30</cp:revision>
  <dcterms:created xsi:type="dcterms:W3CDTF">2015-05-19T15:48:16Z</dcterms:created>
  <dcterms:modified xsi:type="dcterms:W3CDTF">2015-05-28T03:59:03Z</dcterms:modified>
</cp:coreProperties>
</file>