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7229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Hacia una auditoria en </a:t>
            </a:r>
            <a:r>
              <a:rPr lang="es-MX" sz="5400" dirty="0" smtClean="0">
                <a:latin typeface="Andalus" pitchFamily="18" charset="-78"/>
                <a:ea typeface="+mn-ea"/>
                <a:cs typeface="Andalus" pitchFamily="18" charset="-78"/>
              </a:rPr>
              <a:t>informática </a:t>
            </a:r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Clave: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informático.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confianza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4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61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Manuel: </a:t>
            </a:r>
            <a:r>
              <a:rPr lang="es-MX" dirty="0">
                <a:solidFill>
                  <a:schemeClr val="tx1"/>
                </a:solidFill>
              </a:rPr>
              <a:t>compañero creo que nuestra presentación esta muy bien a hórrense sus comentarios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David: </a:t>
            </a:r>
            <a:r>
              <a:rPr lang="es-MX" dirty="0" smtClean="0">
                <a:solidFill>
                  <a:schemeClr val="tx1"/>
                </a:solidFill>
              </a:rPr>
              <a:t>buena información, muy completo y claro.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Vicente:</a:t>
            </a:r>
            <a:r>
              <a:rPr lang="es-MX" dirty="0" smtClean="0">
                <a:solidFill>
                  <a:schemeClr val="tx1"/>
                </a:solidFill>
              </a:rPr>
              <a:t> Muy completo y claro, compañeros.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Luis:</a:t>
            </a:r>
            <a:r>
              <a:rPr lang="es-MX" dirty="0" smtClean="0">
                <a:solidFill>
                  <a:schemeClr val="tx1"/>
                </a:solidFill>
              </a:rPr>
              <a:t> Buena </a:t>
            </a:r>
            <a:r>
              <a:rPr lang="es-MX" dirty="0" err="1" smtClean="0">
                <a:solidFill>
                  <a:schemeClr val="tx1"/>
                </a:solidFill>
              </a:rPr>
              <a:t>presentacion</a:t>
            </a:r>
            <a:r>
              <a:rPr lang="es-MX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s-MX" b="1" dirty="0" err="1">
                <a:solidFill>
                  <a:srgbClr val="FF0000"/>
                </a:solidFill>
              </a:rPr>
              <a:t>Anonimo</a:t>
            </a:r>
            <a:r>
              <a:rPr lang="es-MX" b="1" dirty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es la mejor presentación, creo que ustedes se sacaron un diez. mis respetos compañeros no doy mi nombre por temor a represalias</a:t>
            </a:r>
            <a:r>
              <a:rPr lang="es-MX" smtClean="0">
                <a:solidFill>
                  <a:schemeClr val="tx1"/>
                </a:solidFill>
              </a:rPr>
              <a:t>, saludos!!</a:t>
            </a:r>
          </a:p>
          <a:p>
            <a:endParaRPr lang="es-MX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tx1"/>
                </a:solidFill>
              </a:rPr>
              <a:t>	        gracias por sus comentarios…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66</TotalTime>
  <Words>972</Words>
  <Application>Microsoft Office PowerPoint</Application>
  <PresentationFormat>Presentación en pantalla (4:3)</PresentationFormat>
  <Paragraphs>123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Reportes de desempeño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31</cp:revision>
  <dcterms:created xsi:type="dcterms:W3CDTF">2015-05-19T15:48:40Z</dcterms:created>
  <dcterms:modified xsi:type="dcterms:W3CDTF">2015-05-27T14:59:30Z</dcterms:modified>
</cp:coreProperties>
</file>