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23/05/2015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23/05/2015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23/05/2015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23/05/2015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23/05/2015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23/05/2015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23/05/2015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23/05/2015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23/05/2015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23/05/2015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23/05/2015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23/05/2015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581128"/>
            <a:ext cx="5586387" cy="191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33056"/>
            <a:ext cx="5016500" cy="236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270970"/>
            <a:ext cx="568863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38" y="4509120"/>
            <a:ext cx="427861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80</TotalTime>
  <Words>964</Words>
  <Application>Microsoft Office PowerPoint</Application>
  <PresentationFormat>Presentación en pantalla (4:3)</PresentationFormat>
  <Paragraphs>56</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19</cp:revision>
  <dcterms:created xsi:type="dcterms:W3CDTF">2015-05-19T15:48:16Z</dcterms:created>
  <dcterms:modified xsi:type="dcterms:W3CDTF">2015-05-23T21:11:16Z</dcterms:modified>
</cp:coreProperties>
</file>